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06EC9F1-9467-487F-9852-5625C4DCDDA2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B6DAB72-1145-4BC4-9270-23E663C4AFC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C9F1-9467-487F-9852-5625C4DCDDA2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AB72-1145-4BC4-9270-23E663C4AF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C9F1-9467-487F-9852-5625C4DCDDA2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AB72-1145-4BC4-9270-23E663C4AF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C9F1-9467-487F-9852-5625C4DCDDA2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AB72-1145-4BC4-9270-23E663C4AF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C9F1-9467-487F-9852-5625C4DCDDA2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AB72-1145-4BC4-9270-23E663C4AF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C9F1-9467-487F-9852-5625C4DCDDA2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AB72-1145-4BC4-9270-23E663C4AFC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C9F1-9467-487F-9852-5625C4DCDDA2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AB72-1145-4BC4-9270-23E663C4AF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C9F1-9467-487F-9852-5625C4DCDDA2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AB72-1145-4BC4-9270-23E663C4AF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C9F1-9467-487F-9852-5625C4DCDDA2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AB72-1145-4BC4-9270-23E663C4AF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C9F1-9467-487F-9852-5625C4DCDDA2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AB72-1145-4BC4-9270-23E663C4AFC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C9F1-9467-487F-9852-5625C4DCDDA2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AB72-1145-4BC4-9270-23E663C4AF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06EC9F1-9467-487F-9852-5625C4DCDDA2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B6DAB72-1145-4BC4-9270-23E663C4AFC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A0%D0%B5%D0%B1%D0%B5%D0%BD%D0%BE%D0%B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Конвенция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 правах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ребёнка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Подготовили: </a:t>
            </a:r>
            <a:r>
              <a:rPr lang="ru-RU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Наурызбай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А. и </a:t>
            </a:r>
            <a:r>
              <a:rPr lang="ru-RU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Багдаулет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Т.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00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8000" y="2324100"/>
            <a:ext cx="4827012" cy="3508375"/>
          </a:xfrm>
        </p:spPr>
      </p:pic>
    </p:spTree>
    <p:extLst>
      <p:ext uri="{BB962C8B-B14F-4D97-AF65-F5344CB8AC3E}">
        <p14:creationId xmlns:p14="http://schemas.microsoft.com/office/powerpoint/2010/main" val="241531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Статьи 1-4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Статьи 1-4 определяют понятие «</a:t>
            </a:r>
            <a:r>
              <a:rPr lang="ru-RU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hlinkClick r:id="rId2" tooltip="Ребенок"/>
              </a:rPr>
              <a:t>ребенок</a:t>
            </a:r>
            <a:r>
              <a:rPr lang="ru-RU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», утверждают приоритетность интересов детей и обязательство государств-участников принимать меры для свободного от дискриминации осуществления прав, закреплённых в Конвенции.</a:t>
            </a:r>
          </a:p>
          <a:p>
            <a:endParaRPr lang="ru-RU" sz="2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86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Статьи 5-11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Статьи 5-11 определяют перечень прав на жизнь, имя, гражданство, право знать своих родителей, право на заботу родителей и на </a:t>
            </a:r>
            <a:r>
              <a:rPr lang="ru-RU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 разлучение</a:t>
            </a:r>
            <a:r>
              <a:rPr lang="ru-RU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права и обязанности родителей по отношению к детям.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699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Статьи 12-17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Статьи 12-17 излагают права детей на выражение своих взглядов, имения своего имущества, своего мнения, на свободу мысли, совести и религии, ассоциаций и мирных собраний, доступ ребёнка к распространению информации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167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Статьи 18-27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Статьи 18-27 определяют обязанности государства помогать родителям и законным опекунам, а также защищать детей от жестокого обращения со стороны лиц, заботящихся о них, права детей, лишённых семейного окружения или усыновляемых, неполноценных в умственном или физическом отношении, беженцев, права детей на здравоохранение, социальное обеспечение и уровень жизни, необходимый для их развития.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28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Статьи 28-31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Статьи 28-31 закрепляют права детей на образование, пользование родным языком и культурой, исповедование своей религии, отдых и досуг.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317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Статьи 32-36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Статьи 32-36 устанавливают ответственность государства в защите прав детей от эксплуатации, от незаконного употребления наркотиков, совращения, похищения и торговли детьми.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661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Статьи 37-41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Статьи 37-41 запрещают применять смертную казнь и пожизненное тюремное заключение без возможности освобождения за преступления, совершённые до возраста 18 лет, запрещают пытки и унизительные наказания детей, определяют права ребёнка при его обвинении в преступных деяниях или лишении свободы, а также права детей на защиту во время вооружённых конфликтов и войн. Государства обязуются принимать меры к реабилитации и социальной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реинтеграции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детей-жертв пренебрежения, эксплуатации или злоупотребления, и сохраняют за собой право защищать права ребёнка в более высокой степени, чем предусмотрено Конвенцией.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07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8828" y="764704"/>
            <a:ext cx="5760758" cy="54186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Права ребёнка в рисунках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361572"/>
            <a:ext cx="2895193" cy="1944217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000870"/>
            <a:ext cx="2309242" cy="243394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4284996"/>
            <a:ext cx="2304256" cy="214981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85" y="1484784"/>
            <a:ext cx="2458580" cy="217556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419872" y="378904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Права ребёнка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Соединительная линия уступом 9"/>
          <p:cNvCxnSpPr/>
          <p:nvPr/>
        </p:nvCxnSpPr>
        <p:spPr>
          <a:xfrm rot="5400000" flipH="1" flipV="1">
            <a:off x="2051720" y="2780928"/>
            <a:ext cx="12700" cy="12700"/>
          </a:xfrm>
          <a:prstGeom prst="bentConnector3">
            <a:avLst>
              <a:gd name="adj1" fmla="val 180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860032" y="4000870"/>
            <a:ext cx="1224136" cy="724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034680" y="2842708"/>
            <a:ext cx="1058416" cy="104309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8" idx="0"/>
          </p:cNvCxnSpPr>
          <p:nvPr/>
        </p:nvCxnSpPr>
        <p:spPr>
          <a:xfrm flipV="1">
            <a:off x="4608004" y="2924944"/>
            <a:ext cx="864096" cy="86409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3034680" y="4158372"/>
            <a:ext cx="817240" cy="78279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236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35</TotalTime>
  <Words>328</Words>
  <Application>Microsoft Office PowerPoint</Application>
  <PresentationFormat>Экран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Остин</vt:lpstr>
      <vt:lpstr>Конвенция о правах ребёнка</vt:lpstr>
      <vt:lpstr>Статьи 1-4</vt:lpstr>
      <vt:lpstr>Статьи 5-11</vt:lpstr>
      <vt:lpstr>Статьи 12-17</vt:lpstr>
      <vt:lpstr>Статьи 18-27</vt:lpstr>
      <vt:lpstr>Статьи 28-31</vt:lpstr>
      <vt:lpstr>Статьи 32-36</vt:lpstr>
      <vt:lpstr>Статьи 37-41</vt:lpstr>
      <vt:lpstr>Права ребёнка в рисунках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Конвенция прова ребёнка</dc:title>
  <dc:creator>12</dc:creator>
  <cp:lastModifiedBy>12</cp:lastModifiedBy>
  <cp:revision>5</cp:revision>
  <dcterms:created xsi:type="dcterms:W3CDTF">2013-06-11T05:50:58Z</dcterms:created>
  <dcterms:modified xsi:type="dcterms:W3CDTF">2013-06-11T06:35:10Z</dcterms:modified>
</cp:coreProperties>
</file>