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06EC9F1-9467-487F-9852-5625C4DCDDA2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B6DAB72-1145-4BC4-9270-23E663C4AF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0%D0%B5%D0%B1%D0%B5%D0%BD%D0%BE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Конвенция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правах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Подготовили: 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Наурызбай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А. и 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Багдаулет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Т.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000" y="2324100"/>
            <a:ext cx="4827012" cy="3508375"/>
          </a:xfrm>
        </p:spPr>
      </p:pic>
    </p:spTree>
    <p:extLst>
      <p:ext uri="{BB962C8B-B14F-4D97-AF65-F5344CB8AC3E}">
        <p14:creationId xmlns:p14="http://schemas.microsoft.com/office/powerpoint/2010/main" val="241531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Статьи 1-4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Статьи 1-4 определяют понятие «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tooltip="Ребенок"/>
              </a:rPr>
              <a:t>ребенок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», утверждают приоритетность интересов детей и обязательство государств-участников принимать меры для свободного от дискриминации осуществления прав, закреплённых в Конвенции.</a:t>
            </a:r>
          </a:p>
          <a:p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Статьи 5-11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Статьи 5-11 определяют перечень прав на жизнь, имя, гражданство, право знать своих родителей, право на заботу родителей и на 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разлучение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права и обязанности родителей по отношению к детям.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9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Статьи 12-17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Статьи 12-17 излагают права детей на выражение своих взглядов, имения своего имущества, своего мнения, на свободу мысли, совести и религии, ассоциаций и мирных собраний, доступ ребёнка к распространению информации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67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Статьи 18-27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Статьи 18-27 определяют обязанности государства помогать родителям и законным опекунам, а также защищать детей от жестокого обращения со стороны лиц, заботящихся о них, права детей, лишённых семейного окружения или усыновляемых, неполноценных в умственном или физическом отношении, беженцев, права детей на здравоохранение, социальное обеспечение и уровень жизни, необходимый для их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Статьи 28-31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Статьи 28-31 закрепляют права детей на образование, пользование родным языком и культурой, исповедование своей религии, отдых и досуг.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1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Статьи 32-36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Статьи 32-36 устанавливают ответственность государства в защите прав детей от эксплуатации, от незаконного употребления наркотиков, совращения, похищения и торговли детьми.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6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Статьи 37-41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Статьи 37-41 запрещают применять смертную казнь и пожизненное тюремное заключение без возможности освобождения за преступления, совершённые до возраста 18 лет, запрещают пытки и унизительные наказания детей, определяют права ребёнка при его обвинении в преступных деяниях или лишении свободы, а также права детей на защиту во время вооружённых конфликтов и войн. Государства обязуются принимать меры к реабилитации и социальной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реинтеграции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детей-жертв пренебрежения, эксплуатации или злоупотребления, и сохраняют за собой право защищать права ребёнка в более высокой степени, чем предусмотрено Конвенцией.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0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8828" y="764704"/>
            <a:ext cx="5760758" cy="5418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Права ребёнка в рисунках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361572"/>
            <a:ext cx="2895193" cy="194421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000870"/>
            <a:ext cx="2309242" cy="24339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284996"/>
            <a:ext cx="2304256" cy="21498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85" y="1484784"/>
            <a:ext cx="2458580" cy="21755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9872" y="37890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Права ребёнка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 rot="5400000" flipH="1" flipV="1">
            <a:off x="2051720" y="2780928"/>
            <a:ext cx="12700" cy="12700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860032" y="4000870"/>
            <a:ext cx="1224136" cy="724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034680" y="2842708"/>
            <a:ext cx="1058416" cy="1043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0"/>
          </p:cNvCxnSpPr>
          <p:nvPr/>
        </p:nvCxnSpPr>
        <p:spPr>
          <a:xfrm flipV="1">
            <a:off x="4608004" y="2924944"/>
            <a:ext cx="864096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034680" y="4158372"/>
            <a:ext cx="817240" cy="7827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3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328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Конвенция о правах ребёнка</vt:lpstr>
      <vt:lpstr>Статьи 1-4</vt:lpstr>
      <vt:lpstr>Статьи 5-11</vt:lpstr>
      <vt:lpstr>Статьи 12-17</vt:lpstr>
      <vt:lpstr>Статьи 18-27</vt:lpstr>
      <vt:lpstr>Статьи 28-31</vt:lpstr>
      <vt:lpstr>Статьи 32-36</vt:lpstr>
      <vt:lpstr>Статьи 37-41</vt:lpstr>
      <vt:lpstr>Права ребёнка в рисунках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Конвенция прова ребёнка</dc:title>
  <dc:creator>12</dc:creator>
  <cp:lastModifiedBy>12</cp:lastModifiedBy>
  <cp:revision>5</cp:revision>
  <dcterms:created xsi:type="dcterms:W3CDTF">2013-06-11T05:50:58Z</dcterms:created>
  <dcterms:modified xsi:type="dcterms:W3CDTF">2013-06-11T06:35:10Z</dcterms:modified>
</cp:coreProperties>
</file>