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57" r:id="rId3"/>
    <p:sldId id="258" r:id="rId4"/>
    <p:sldId id="259" r:id="rId5"/>
    <p:sldId id="260" r:id="rId6"/>
    <p:sldId id="261" r:id="rId7"/>
    <p:sldId id="262" r:id="rId8"/>
    <p:sldId id="265" r:id="rId9"/>
    <p:sldId id="263" r:id="rId10"/>
    <p:sldId id="276" r:id="rId11"/>
    <p:sldId id="27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14" y="-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11.06.2013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ПРАВОВЫЕ  СКАЗКИ Бортник Яны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Каждый ребенок имеет право на жизнь!!!</a:t>
            </a:r>
            <a:endParaRPr lang="ru-RU" dirty="0"/>
          </a:p>
        </p:txBody>
      </p:sp>
      <p:pic>
        <p:nvPicPr>
          <p:cNvPr id="5" name="Объект 4" descr="http://jili-bili.ru/files/labirint/big/3925002labmoiu1221801442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40768"/>
            <a:ext cx="4038600" cy="496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69531455"/>
      </p:ext>
    </p:extLst>
  </p:cSld>
  <p:clrMapOvr>
    <a:masterClrMapping/>
  </p:clrMapOvr>
  <p:transition spd="slow" advTm="6749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88640"/>
            <a:ext cx="3008313" cy="5937523"/>
          </a:xfrm>
        </p:spPr>
        <p:txBody>
          <a:bodyPr>
            <a:normAutofit/>
          </a:bodyPr>
          <a:lstStyle/>
          <a:p>
            <a:r>
              <a:rPr lang="ru-RU" dirty="0" smtClean="0"/>
              <a:t>КАЖДАЯ ЛИЧНОСТЬ</a:t>
            </a:r>
            <a:r>
              <a:rPr lang="ru-RU" dirty="0"/>
              <a:t> </a:t>
            </a:r>
            <a:r>
              <a:rPr lang="ru-RU" dirty="0" smtClean="0"/>
              <a:t>ИМЕЕТ ПРАВО НА СВОБОДУ И ЛИЧНУЮ НЕПРИКОСНОВЕНОСТЬ!!!</a:t>
            </a:r>
          </a:p>
        </p:txBody>
      </p:sp>
      <p:pic>
        <p:nvPicPr>
          <p:cNvPr id="5" name="Объект 4" descr="http://3.bp.blogspot.com/_XuTQI-8Rm2M/TGPESD7VZkI/AAAAAAAAD7A/XYb-3sNHs6k/s1600/10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22577" y="273050"/>
            <a:ext cx="4416696" cy="585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70056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 advTm="2308">
        <p14:vortex dir="r"/>
      </p:transition>
    </mc:Choice>
    <mc:Fallback xmlns="">
      <p:transition spd="slow" advTm="2308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ВНИМАНИЕ!!!!!!!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АВТОР: БОРТНИК ЯНА !!!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8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2505">
        <p:fade/>
      </p:transition>
    </mc:Choice>
    <mc:Fallback xmlns="">
      <p:transition spd="med" advTm="2505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СНЕГУРОЧКА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16016" y="1556792"/>
            <a:ext cx="4038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/>
              <a:t>Каждый человек имеет право на заботу и защиту взрослых!!!</a:t>
            </a:r>
            <a:endParaRPr lang="ru-RU" dirty="0"/>
          </a:p>
        </p:txBody>
      </p:sp>
      <p:pic>
        <p:nvPicPr>
          <p:cNvPr id="5" name="Объект 4" descr="http://i.allday.ru/uploads/posts/2009-12/thumbs/1262115105_skazki-0133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3171" y="1600200"/>
            <a:ext cx="374665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5061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Tm="8031">
        <p:split orient="vert"/>
      </p:transition>
    </mc:Choice>
    <mc:Fallback xmlns="">
      <p:transition spd="slow" advTm="8031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КОТ ПЕТУХ И ЛИСА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Каждая личность имеет право на свободу!!!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Объект 4" descr="http://3.bp.blogspot.com/_XuTQI-8Rm2M/TGPESD7VZkI/AAAAAAAAD7A/XYb-3sNHs6k/s1600/10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8878" y="1600200"/>
            <a:ext cx="3415243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67281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4910">
        <p:circle/>
      </p:transition>
    </mc:Choice>
    <mc:Fallback xmlns="">
      <p:transition spd="slow" advTm="491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Каждый человек имеет право выбора!!!</a:t>
            </a:r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5" name="Объект 4" descr="http://kinoplay.rv.ua/uploads/posts/1296304633_00-02-41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47741"/>
            <a:ext cx="4038600" cy="3230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29760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 advTm="2183">
        <p14:flythrough/>
      </p:transition>
    </mc:Choice>
    <mc:Fallback xmlns="">
      <p:transition spd="slow" advTm="218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ЗОЛУШКА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Каждый человек имеет право на хорошее обращение и любовь со стороны близких!!!</a:t>
            </a:r>
            <a:endParaRPr lang="ru-RU" dirty="0"/>
          </a:p>
        </p:txBody>
      </p:sp>
      <p:pic>
        <p:nvPicPr>
          <p:cNvPr id="5" name="Объект 4" descr="http://im8-tub-kz.yandex.net/i?id=153491811-49-72&amp;n=21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3744416" cy="44644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65521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Tm="2917">
        <p:dissolve/>
      </p:transition>
    </mc:Choice>
    <mc:Fallback xmlns="">
      <p:transition spd="slow" advTm="2917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РЕПКА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КАЖДЫЙ ИМЕЕТ ПРАВО НА ПОМОЩЬ!!!</a:t>
            </a:r>
          </a:p>
        </p:txBody>
      </p:sp>
      <p:pic>
        <p:nvPicPr>
          <p:cNvPr id="7" name="Объект 6" descr="http://s005.radikal.ru/i211/1001/93/7d52c1ecfebb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2192" y="1600200"/>
            <a:ext cx="3408615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0534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2010">
        <p14:ripple/>
      </p:transition>
    </mc:Choice>
    <mc:Fallback xmlns="">
      <p:transition spd="slow" advTm="201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 МАША И МЕДВЕДЬ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Каждый человек имеет право на проживание со своими родителями и  близкими!!!</a:t>
            </a:r>
            <a:endParaRPr lang="ru-RU" dirty="0"/>
          </a:p>
        </p:txBody>
      </p:sp>
      <p:pic>
        <p:nvPicPr>
          <p:cNvPr id="5" name="Объект 4" descr="http://malchishki-i-devchonki.ru/Masha-i-medved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7109" y="1600200"/>
            <a:ext cx="3818781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16956325"/>
      </p:ext>
    </p:extLst>
  </p:cSld>
  <p:clrMapOvr>
    <a:masterClrMapping/>
  </p:clrMapOvr>
  <p:transition spd="slow" advTm="2408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Ни одна личность не имеет право воровать!!!</a:t>
            </a:r>
          </a:p>
        </p:txBody>
      </p:sp>
      <p:pic>
        <p:nvPicPr>
          <p:cNvPr id="5" name="Объект 4" descr="http://img01.chitalnya.ru/upload/531/67685538949444.jpg"/>
          <p:cNvPicPr>
            <a:picLocks noGrp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4612" y="1600200"/>
            <a:ext cx="358377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482513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Tm="2424">
        <p14:doors dir="vert"/>
      </p:transition>
    </mc:Choice>
    <mc:Fallback xmlns="">
      <p:transition spd="slow" advTm="2424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 descr="http://igrushka.kz/vip50/alena.gif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956531" y="1600200"/>
            <a:ext cx="303993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КАЖДЫЙ РЕБЕНОК ОБЯЗАН </a:t>
            </a:r>
            <a:r>
              <a:rPr lang="ru-RU" dirty="0" smtClean="0"/>
              <a:t>СОБЛЮДАТЬ </a:t>
            </a:r>
            <a:r>
              <a:rPr lang="ru-RU" dirty="0" smtClean="0"/>
              <a:t>И </a:t>
            </a:r>
            <a:r>
              <a:rPr lang="ru-RU" dirty="0" smtClean="0"/>
              <a:t>УВАЖАТЬ ПРАВА </a:t>
            </a:r>
            <a:r>
              <a:rPr lang="ru-RU" dirty="0" smtClean="0"/>
              <a:t>ЧЕСТЬ И ДОСТОИНСТВА ДРУГИХ ЛИЦ!!!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796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 advTm="4183">
        <p14:shred/>
      </p:transition>
    </mc:Choice>
    <mc:Fallback xmlns="">
      <p:transition spd="slow" advTm="4183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120</Words>
  <Application>Microsoft Office PowerPoint</Application>
  <PresentationFormat>Экран (4:3)</PresentationFormat>
  <Paragraphs>19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ПРАВОВЫЕ  СКАЗКИ Бортник Яны</vt:lpstr>
      <vt:lpstr>СКАЗКА СНЕГУРОЧКА</vt:lpstr>
      <vt:lpstr>СКАЗКА КОТ ПЕТУХ И ЛИСА</vt:lpstr>
      <vt:lpstr>Презентация PowerPoint</vt:lpstr>
      <vt:lpstr>СКАЗКА ЗОЛУШКА</vt:lpstr>
      <vt:lpstr>СКАЗКА РЕПКА</vt:lpstr>
      <vt:lpstr>СКАЗКА  МАША И МЕДВЕДЬ</vt:lpstr>
      <vt:lpstr>Презентация PowerPoint</vt:lpstr>
      <vt:lpstr>Презентация PowerPoint</vt:lpstr>
      <vt:lpstr> </vt:lpstr>
      <vt:lpstr>СПАСИБО ЗА ВНИМАНИЕ!!!!!!!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Правовые сказки анны и яны</dc:title>
  <dc:creator>1</dc:creator>
  <cp:lastModifiedBy>1</cp:lastModifiedBy>
  <cp:revision>18</cp:revision>
  <dcterms:created xsi:type="dcterms:W3CDTF">2013-06-03T04:36:46Z</dcterms:created>
  <dcterms:modified xsi:type="dcterms:W3CDTF">2013-06-11T06:39:15Z</dcterms:modified>
</cp:coreProperties>
</file>