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7" r:id="rId2"/>
    <p:sldId id="256" r:id="rId3"/>
    <p:sldId id="257" r:id="rId4"/>
    <p:sldId id="258" r:id="rId5"/>
    <p:sldId id="259" r:id="rId6"/>
    <p:sldId id="261" r:id="rId7"/>
    <p:sldId id="260" r:id="rId8"/>
    <p:sldId id="262" r:id="rId9"/>
    <p:sldId id="265" r:id="rId10"/>
    <p:sldId id="263" r:id="rId11"/>
    <p:sldId id="264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C9E1F-8D21-4EBC-AD43-823734C8487F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227AA81-3C6E-4C4A-BFD1-35C39FF9E57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C9E1F-8D21-4EBC-AD43-823734C8487F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7AA81-3C6E-4C4A-BFD1-35C39FF9E57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227AA81-3C6E-4C4A-BFD1-35C39FF9E57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C9E1F-8D21-4EBC-AD43-823734C8487F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C9E1F-8D21-4EBC-AD43-823734C8487F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227AA81-3C6E-4C4A-BFD1-35C39FF9E57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C9E1F-8D21-4EBC-AD43-823734C8487F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227AA81-3C6E-4C4A-BFD1-35C39FF9E57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E9C9E1F-8D21-4EBC-AD43-823734C8487F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7AA81-3C6E-4C4A-BFD1-35C39FF9E57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C9E1F-8D21-4EBC-AD43-823734C8487F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227AA81-3C6E-4C4A-BFD1-35C39FF9E57A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C9E1F-8D21-4EBC-AD43-823734C8487F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227AA81-3C6E-4C4A-BFD1-35C39FF9E5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C9E1F-8D21-4EBC-AD43-823734C8487F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227AA81-3C6E-4C4A-BFD1-35C39FF9E5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227AA81-3C6E-4C4A-BFD1-35C39FF9E57A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C9E1F-8D21-4EBC-AD43-823734C8487F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227AA81-3C6E-4C4A-BFD1-35C39FF9E57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E9C9E1F-8D21-4EBC-AD43-823734C8487F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E9C9E1F-8D21-4EBC-AD43-823734C8487F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227AA81-3C6E-4C4A-BFD1-35C39FF9E57A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980728"/>
            <a:ext cx="7344816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0070C0"/>
                </a:solidFill>
              </a:rPr>
              <a:t>     </a:t>
            </a:r>
            <a:r>
              <a:rPr lang="ru-RU" sz="6600" b="1" dirty="0" err="1" smtClean="0">
                <a:solidFill>
                  <a:srgbClr val="0070C0"/>
                </a:solidFill>
              </a:rPr>
              <a:t>Поэзияның</a:t>
            </a:r>
            <a:r>
              <a:rPr lang="ru-RU" sz="6600" b="1" dirty="0" smtClean="0">
                <a:solidFill>
                  <a:srgbClr val="0070C0"/>
                </a:solidFill>
              </a:rPr>
              <a:t> </a:t>
            </a:r>
          </a:p>
          <a:p>
            <a:r>
              <a:rPr lang="ru-RU" sz="4000" b="1" dirty="0" smtClean="0">
                <a:solidFill>
                  <a:srgbClr val="0070C0"/>
                </a:solidFill>
              </a:rPr>
              <a:t>  </a:t>
            </a:r>
            <a:r>
              <a:rPr lang="ru-RU" sz="4000" b="1" dirty="0" smtClean="0">
                <a:solidFill>
                  <a:srgbClr val="0070C0"/>
                </a:solidFill>
              </a:rPr>
              <a:t>      </a:t>
            </a:r>
            <a:r>
              <a:rPr lang="ru-RU" sz="4000" b="1" dirty="0" err="1" smtClean="0">
                <a:solidFill>
                  <a:srgbClr val="0070C0"/>
                </a:solidFill>
              </a:rPr>
              <a:t>асау</a:t>
            </a:r>
            <a:r>
              <a:rPr lang="ru-RU" sz="4000" b="1" dirty="0" smtClean="0">
                <a:solidFill>
                  <a:srgbClr val="0070C0"/>
                </a:solidFill>
              </a:rPr>
              <a:t> </a:t>
            </a:r>
            <a:r>
              <a:rPr lang="ru-RU" sz="4000" b="1" dirty="0" err="1" smtClean="0">
                <a:solidFill>
                  <a:srgbClr val="0070C0"/>
                </a:solidFill>
              </a:rPr>
              <a:t>арғымағын</a:t>
            </a:r>
            <a:r>
              <a:rPr lang="ru-RU" sz="4000" b="1" dirty="0" smtClean="0">
                <a:solidFill>
                  <a:srgbClr val="0070C0"/>
                </a:solidFill>
              </a:rPr>
              <a:t>                              </a:t>
            </a:r>
            <a:r>
              <a:rPr lang="ru-RU" sz="4000" b="1" dirty="0" smtClean="0">
                <a:solidFill>
                  <a:srgbClr val="0070C0"/>
                </a:solidFill>
              </a:rPr>
              <a:t>                     </a:t>
            </a:r>
            <a:r>
              <a:rPr lang="ru-RU" sz="4000" b="1" dirty="0" err="1" smtClean="0">
                <a:solidFill>
                  <a:srgbClr val="0070C0"/>
                </a:solidFill>
              </a:rPr>
              <a:t>бағындырған,өлеңнің</a:t>
            </a:r>
            <a:r>
              <a:rPr lang="ru-RU" sz="4000" b="1" dirty="0" smtClean="0">
                <a:solidFill>
                  <a:srgbClr val="0070C0"/>
                </a:solidFill>
              </a:rPr>
              <a:t> </a:t>
            </a:r>
            <a:r>
              <a:rPr lang="ru-RU" sz="4000" b="1" dirty="0" err="1" smtClean="0">
                <a:solidFill>
                  <a:srgbClr val="0070C0"/>
                </a:solidFill>
              </a:rPr>
              <a:t>өлкесінде</a:t>
            </a:r>
            <a:r>
              <a:rPr lang="ru-RU" sz="4000" b="1" dirty="0" smtClean="0">
                <a:solidFill>
                  <a:srgbClr val="0070C0"/>
                </a:solidFill>
              </a:rPr>
              <a:t> </a:t>
            </a:r>
            <a:r>
              <a:rPr lang="ru-RU" sz="4000" b="1" dirty="0" err="1" smtClean="0">
                <a:solidFill>
                  <a:srgbClr val="0070C0"/>
                </a:solidFill>
              </a:rPr>
              <a:t>көсіліп</a:t>
            </a:r>
            <a:r>
              <a:rPr lang="ru-RU" sz="4000" b="1" dirty="0" smtClean="0">
                <a:solidFill>
                  <a:srgbClr val="0070C0"/>
                </a:solidFill>
              </a:rPr>
              <a:t> </a:t>
            </a:r>
            <a:r>
              <a:rPr lang="ru-RU" sz="4000" b="1" dirty="0" err="1" smtClean="0">
                <a:solidFill>
                  <a:srgbClr val="0070C0"/>
                </a:solidFill>
              </a:rPr>
              <a:t>шапқан</a:t>
            </a:r>
            <a:r>
              <a:rPr lang="ru-RU" sz="4000" b="1" dirty="0" smtClean="0">
                <a:solidFill>
                  <a:srgbClr val="0070C0"/>
                </a:solidFill>
              </a:rPr>
              <a:t> </a:t>
            </a:r>
          </a:p>
          <a:p>
            <a:endParaRPr lang="ru-RU" sz="4000" b="1" dirty="0" smtClean="0">
              <a:solidFill>
                <a:srgbClr val="0070C0"/>
              </a:solidFill>
            </a:endParaRPr>
          </a:p>
          <a:p>
            <a:r>
              <a:rPr lang="ru-RU" sz="4000" b="1" dirty="0" smtClean="0">
                <a:solidFill>
                  <a:srgbClr val="0070C0"/>
                </a:solidFill>
              </a:rPr>
              <a:t> </a:t>
            </a:r>
            <a:r>
              <a:rPr lang="ru-RU" sz="4800" b="1" dirty="0" err="1" smtClean="0">
                <a:solidFill>
                  <a:srgbClr val="0070C0"/>
                </a:solidFill>
              </a:rPr>
              <a:t>Фариза</a:t>
            </a:r>
            <a:r>
              <a:rPr lang="ru-RU" sz="4800" b="1" dirty="0" smtClean="0">
                <a:solidFill>
                  <a:srgbClr val="0070C0"/>
                </a:solidFill>
              </a:rPr>
              <a:t> </a:t>
            </a:r>
            <a:r>
              <a:rPr lang="ru-RU" sz="4800" b="1" dirty="0" err="1" smtClean="0">
                <a:solidFill>
                  <a:srgbClr val="0070C0"/>
                </a:solidFill>
              </a:rPr>
              <a:t>Оңғарсынова</a:t>
            </a:r>
            <a:endParaRPr lang="ru-RU" sz="4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70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-1880145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404663"/>
            <a:ext cx="756084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Шығармалары</a:t>
            </a:r>
            <a:r>
              <a:rPr lang="ru-RU" dirty="0" smtClean="0"/>
              <a:t>:</a:t>
            </a:r>
          </a:p>
          <a:p>
            <a:r>
              <a:rPr lang="ru-RU" dirty="0" smtClean="0"/>
              <a:t>- </a:t>
            </a:r>
            <a:r>
              <a:rPr lang="ru-RU" dirty="0" err="1" smtClean="0"/>
              <a:t>Сандуғаш</a:t>
            </a:r>
            <a:r>
              <a:rPr lang="ru-RU" dirty="0" smtClean="0"/>
              <a:t>. </a:t>
            </a:r>
            <a:r>
              <a:rPr lang="ru-RU" dirty="0" err="1" smtClean="0"/>
              <a:t>Өлеңдер</a:t>
            </a:r>
            <a:r>
              <a:rPr lang="ru-RU" dirty="0" smtClean="0"/>
              <a:t>. Алматы, «</a:t>
            </a:r>
            <a:r>
              <a:rPr lang="ru-RU" dirty="0" err="1" smtClean="0"/>
              <a:t>Жазушы</a:t>
            </a:r>
            <a:r>
              <a:rPr lang="ru-RU" dirty="0" smtClean="0"/>
              <a:t>», 1966;</a:t>
            </a:r>
          </a:p>
          <a:p>
            <a:r>
              <a:rPr lang="ru-RU" dirty="0" smtClean="0"/>
              <a:t>- </a:t>
            </a:r>
            <a:r>
              <a:rPr lang="ru-RU" dirty="0" err="1" smtClean="0"/>
              <a:t>Маңғыстау</a:t>
            </a:r>
            <a:r>
              <a:rPr lang="ru-RU" dirty="0" smtClean="0"/>
              <a:t> </a:t>
            </a:r>
            <a:r>
              <a:rPr lang="ru-RU" dirty="0" err="1" smtClean="0"/>
              <a:t>маржандары</a:t>
            </a:r>
            <a:r>
              <a:rPr lang="ru-RU" dirty="0" smtClean="0"/>
              <a:t>. </a:t>
            </a:r>
            <a:r>
              <a:rPr lang="ru-RU" dirty="0" err="1" smtClean="0"/>
              <a:t>Өлеңдер</a:t>
            </a:r>
            <a:r>
              <a:rPr lang="ru-RU" dirty="0" smtClean="0"/>
              <a:t>. Алматы, «</a:t>
            </a:r>
            <a:r>
              <a:rPr lang="ru-RU" dirty="0" err="1" smtClean="0"/>
              <a:t>Жазушы</a:t>
            </a:r>
            <a:r>
              <a:rPr lang="ru-RU" dirty="0" smtClean="0"/>
              <a:t>», 1969;</a:t>
            </a:r>
          </a:p>
          <a:p>
            <a:r>
              <a:rPr lang="ru-RU" dirty="0" smtClean="0"/>
              <a:t>- </a:t>
            </a:r>
            <a:r>
              <a:rPr lang="ru-RU" dirty="0" err="1" smtClean="0"/>
              <a:t>Мазасыз</a:t>
            </a:r>
            <a:r>
              <a:rPr lang="ru-RU" dirty="0" smtClean="0"/>
              <a:t> </a:t>
            </a:r>
            <a:r>
              <a:rPr lang="ru-RU" dirty="0" err="1" smtClean="0"/>
              <a:t>шақ</a:t>
            </a:r>
            <a:r>
              <a:rPr lang="ru-RU" dirty="0" smtClean="0"/>
              <a:t>. </a:t>
            </a:r>
            <a:r>
              <a:rPr lang="ru-RU" dirty="0" err="1" smtClean="0"/>
              <a:t>Өлеңдер</a:t>
            </a:r>
            <a:r>
              <a:rPr lang="ru-RU" dirty="0" smtClean="0"/>
              <a:t>. Алматы, «</a:t>
            </a:r>
            <a:r>
              <a:rPr lang="ru-RU" dirty="0" err="1" smtClean="0"/>
              <a:t>Жазушы</a:t>
            </a:r>
            <a:r>
              <a:rPr lang="ru-RU" dirty="0" smtClean="0"/>
              <a:t>», 1972;</a:t>
            </a:r>
          </a:p>
          <a:p>
            <a:r>
              <a:rPr lang="ru-RU" dirty="0" smtClean="0"/>
              <a:t>- </a:t>
            </a:r>
            <a:r>
              <a:rPr lang="ru-RU" dirty="0" err="1" smtClean="0"/>
              <a:t>Асау</a:t>
            </a:r>
            <a:r>
              <a:rPr lang="ru-RU" dirty="0" smtClean="0"/>
              <a:t> </a:t>
            </a:r>
            <a:r>
              <a:rPr lang="ru-RU" dirty="0" err="1" smtClean="0"/>
              <a:t>толқын</a:t>
            </a:r>
            <a:r>
              <a:rPr lang="ru-RU" dirty="0" smtClean="0"/>
              <a:t>. </a:t>
            </a:r>
            <a:r>
              <a:rPr lang="ru-RU" dirty="0" err="1" smtClean="0"/>
              <a:t>Өлеңдер</a:t>
            </a:r>
            <a:r>
              <a:rPr lang="ru-RU" dirty="0" smtClean="0"/>
              <a:t>. Алматы, «</a:t>
            </a:r>
            <a:r>
              <a:rPr lang="ru-RU" dirty="0" err="1" smtClean="0"/>
              <a:t>Жазушы</a:t>
            </a:r>
            <a:r>
              <a:rPr lang="ru-RU" dirty="0" smtClean="0"/>
              <a:t>», 1973;</a:t>
            </a:r>
          </a:p>
          <a:p>
            <a:r>
              <a:rPr lang="ru-RU" dirty="0" smtClean="0"/>
              <a:t>- </a:t>
            </a:r>
            <a:r>
              <a:rPr lang="ru-RU" dirty="0" err="1" smtClean="0"/>
              <a:t>Көгершіндерім</a:t>
            </a:r>
            <a:r>
              <a:rPr lang="ru-RU" dirty="0" smtClean="0"/>
              <a:t>. </a:t>
            </a:r>
            <a:r>
              <a:rPr lang="ru-RU" dirty="0" err="1" smtClean="0"/>
              <a:t>Өлеңдер</a:t>
            </a:r>
            <a:r>
              <a:rPr lang="ru-RU" dirty="0" smtClean="0"/>
              <a:t>. Алматы, «</a:t>
            </a:r>
            <a:r>
              <a:rPr lang="ru-RU" dirty="0" err="1" smtClean="0"/>
              <a:t>Жазушы</a:t>
            </a:r>
            <a:r>
              <a:rPr lang="ru-RU" dirty="0" smtClean="0"/>
              <a:t>», 1974;</a:t>
            </a:r>
          </a:p>
          <a:p>
            <a:r>
              <a:rPr lang="ru-RU" dirty="0" smtClean="0"/>
              <a:t>- </a:t>
            </a:r>
            <a:r>
              <a:rPr lang="ru-RU" dirty="0" err="1" smtClean="0"/>
              <a:t>Биіктік</a:t>
            </a:r>
            <a:r>
              <a:rPr lang="ru-RU" dirty="0" smtClean="0"/>
              <a:t>. </a:t>
            </a:r>
            <a:r>
              <a:rPr lang="ru-RU" dirty="0" err="1" smtClean="0"/>
              <a:t>Очерктер</a:t>
            </a:r>
            <a:r>
              <a:rPr lang="ru-RU" dirty="0" smtClean="0"/>
              <a:t>. Алматы, «</a:t>
            </a:r>
            <a:r>
              <a:rPr lang="ru-RU" dirty="0" err="1" smtClean="0"/>
              <a:t>Жазушы</a:t>
            </a:r>
            <a:r>
              <a:rPr lang="ru-RU" dirty="0" smtClean="0"/>
              <a:t>», 1975;</a:t>
            </a:r>
          </a:p>
          <a:p>
            <a:r>
              <a:rPr lang="ru-RU" dirty="0" smtClean="0"/>
              <a:t>- </a:t>
            </a:r>
            <a:r>
              <a:rPr lang="ru-RU" dirty="0" err="1" smtClean="0"/>
              <a:t>Біздің</a:t>
            </a:r>
            <a:r>
              <a:rPr lang="ru-RU" dirty="0" smtClean="0"/>
              <a:t> </a:t>
            </a:r>
            <a:r>
              <a:rPr lang="ru-RU" dirty="0" err="1" smtClean="0"/>
              <a:t>Кәмшат</a:t>
            </a:r>
            <a:r>
              <a:rPr lang="ru-RU" dirty="0" smtClean="0"/>
              <a:t>. Повесть. Алматы, «</a:t>
            </a:r>
            <a:r>
              <a:rPr lang="ru-RU" dirty="0" err="1" smtClean="0"/>
              <a:t>Жазушы</a:t>
            </a:r>
            <a:r>
              <a:rPr lang="ru-RU" dirty="0" smtClean="0"/>
              <a:t>», 1976;</a:t>
            </a:r>
          </a:p>
          <a:p>
            <a:r>
              <a:rPr lang="ru-RU" dirty="0" smtClean="0"/>
              <a:t>- </a:t>
            </a:r>
            <a:r>
              <a:rPr lang="ru-RU" dirty="0" err="1" smtClean="0"/>
              <a:t>Сенің</a:t>
            </a:r>
            <a:r>
              <a:rPr lang="ru-RU" dirty="0" smtClean="0"/>
              <a:t> </a:t>
            </a:r>
            <a:r>
              <a:rPr lang="ru-RU" dirty="0" err="1" smtClean="0"/>
              <a:t>махаббатың</a:t>
            </a:r>
            <a:r>
              <a:rPr lang="ru-RU" dirty="0" smtClean="0"/>
              <a:t>. </a:t>
            </a:r>
            <a:r>
              <a:rPr lang="ru-RU" dirty="0" err="1" smtClean="0"/>
              <a:t>Өлеңдер</a:t>
            </a:r>
            <a:r>
              <a:rPr lang="ru-RU" dirty="0" smtClean="0"/>
              <a:t>. Алматы, «</a:t>
            </a:r>
            <a:r>
              <a:rPr lang="ru-RU" dirty="0" err="1" smtClean="0"/>
              <a:t>Жалын</a:t>
            </a:r>
            <a:r>
              <a:rPr lang="ru-RU" dirty="0" smtClean="0"/>
              <a:t>», 1977;</a:t>
            </a:r>
          </a:p>
          <a:p>
            <a:r>
              <a:rPr lang="ru-RU" dirty="0" smtClean="0"/>
              <a:t>- </a:t>
            </a:r>
            <a:r>
              <a:rPr lang="ru-RU" dirty="0" err="1" smtClean="0"/>
              <a:t>Шілде</a:t>
            </a:r>
            <a:r>
              <a:rPr lang="ru-RU" dirty="0" smtClean="0"/>
              <a:t>. </a:t>
            </a:r>
            <a:r>
              <a:rPr lang="ru-RU" dirty="0" err="1" smtClean="0"/>
              <a:t>Таңдамалы</a:t>
            </a:r>
            <a:r>
              <a:rPr lang="ru-RU" dirty="0" smtClean="0"/>
              <a:t>. Алматы, «</a:t>
            </a:r>
            <a:r>
              <a:rPr lang="ru-RU" dirty="0" err="1" smtClean="0"/>
              <a:t>Жазушы</a:t>
            </a:r>
            <a:r>
              <a:rPr lang="ru-RU" dirty="0" smtClean="0"/>
              <a:t>», 1978;</a:t>
            </a:r>
          </a:p>
          <a:p>
            <a:r>
              <a:rPr lang="ru-RU" dirty="0" smtClean="0"/>
              <a:t>- Нежность. Стихи. Алматы, «</a:t>
            </a:r>
            <a:r>
              <a:rPr lang="ru-RU" dirty="0" err="1" smtClean="0"/>
              <a:t>Жалын</a:t>
            </a:r>
            <a:r>
              <a:rPr lang="ru-RU" dirty="0" smtClean="0"/>
              <a:t>», 1978;</a:t>
            </a:r>
          </a:p>
          <a:p>
            <a:r>
              <a:rPr lang="ru-RU" dirty="0" smtClean="0"/>
              <a:t>- Тревоги. Стихи. Москва, «Молодая гвардия», 1979;</a:t>
            </a:r>
          </a:p>
          <a:p>
            <a:r>
              <a:rPr lang="ru-RU" dirty="0" smtClean="0"/>
              <a:t>- Озарение. Стихи. Москва, «Советский писатель», 1980;</a:t>
            </a:r>
          </a:p>
          <a:p>
            <a:r>
              <a:rPr lang="ru-RU" dirty="0" smtClean="0"/>
              <a:t>- Полдневный жар. Стихи. Алматы, «</a:t>
            </a:r>
            <a:r>
              <a:rPr lang="ru-RU" dirty="0" err="1" smtClean="0"/>
              <a:t>Жазушы</a:t>
            </a:r>
            <a:r>
              <a:rPr lang="ru-RU" dirty="0" smtClean="0"/>
              <a:t>», 1980;</a:t>
            </a:r>
          </a:p>
          <a:p>
            <a:r>
              <a:rPr lang="ru-RU" dirty="0" smtClean="0"/>
              <a:t>- </a:t>
            </a:r>
            <a:r>
              <a:rPr lang="ru-RU" dirty="0" err="1" smtClean="0"/>
              <a:t>Сұхбат</a:t>
            </a:r>
            <a:r>
              <a:rPr lang="ru-RU" dirty="0" smtClean="0"/>
              <a:t>. </a:t>
            </a:r>
            <a:r>
              <a:rPr lang="ru-RU" dirty="0" err="1" smtClean="0"/>
              <a:t>Өлеңдер</a:t>
            </a:r>
            <a:r>
              <a:rPr lang="ru-RU" dirty="0" smtClean="0"/>
              <a:t>. Алматы, «</a:t>
            </a:r>
            <a:r>
              <a:rPr lang="ru-RU" dirty="0" err="1" smtClean="0"/>
              <a:t>Жазушы</a:t>
            </a:r>
            <a:r>
              <a:rPr lang="ru-RU" dirty="0" smtClean="0"/>
              <a:t>», 1983;</a:t>
            </a:r>
          </a:p>
          <a:p>
            <a:r>
              <a:rPr lang="ru-RU" dirty="0" smtClean="0"/>
              <a:t>- </a:t>
            </a:r>
            <a:r>
              <a:rPr lang="ru-RU" dirty="0" err="1" smtClean="0"/>
              <a:t>Жүрек</a:t>
            </a:r>
            <a:r>
              <a:rPr lang="ru-RU" dirty="0" smtClean="0"/>
              <a:t> </a:t>
            </a:r>
            <a:r>
              <a:rPr lang="ru-RU" dirty="0" err="1" smtClean="0"/>
              <a:t>күнделігі</a:t>
            </a:r>
            <a:r>
              <a:rPr lang="ru-RU" dirty="0" smtClean="0"/>
              <a:t>. </a:t>
            </a:r>
            <a:r>
              <a:rPr lang="ru-RU" dirty="0" err="1" smtClean="0"/>
              <a:t>Таңдамалы</a:t>
            </a:r>
            <a:r>
              <a:rPr lang="ru-RU" dirty="0" smtClean="0"/>
              <a:t>. Алматы, «</a:t>
            </a:r>
            <a:r>
              <a:rPr lang="ru-RU" dirty="0" err="1" smtClean="0"/>
              <a:t>Жалын</a:t>
            </a:r>
            <a:r>
              <a:rPr lang="ru-RU" dirty="0" smtClean="0"/>
              <a:t>», 1984;</a:t>
            </a:r>
          </a:p>
          <a:p>
            <a:r>
              <a:rPr lang="ru-RU" dirty="0" smtClean="0"/>
              <a:t>- </a:t>
            </a:r>
            <a:r>
              <a:rPr lang="ru-RU" dirty="0" err="1" smtClean="0"/>
              <a:t>Дауа</a:t>
            </a:r>
            <a:r>
              <a:rPr lang="ru-RU" dirty="0" smtClean="0"/>
              <a:t>. </a:t>
            </a:r>
            <a:r>
              <a:rPr lang="ru-RU" dirty="0" err="1" smtClean="0"/>
              <a:t>Өлеңдер</a:t>
            </a:r>
            <a:r>
              <a:rPr lang="ru-RU" dirty="0" smtClean="0"/>
              <a:t>. Алматы, «</a:t>
            </a:r>
            <a:r>
              <a:rPr lang="ru-RU" dirty="0" err="1" smtClean="0"/>
              <a:t>Жалын</a:t>
            </a:r>
            <a:r>
              <a:rPr lang="ru-RU" dirty="0" smtClean="0"/>
              <a:t>», 1985;</a:t>
            </a:r>
          </a:p>
          <a:p>
            <a:r>
              <a:rPr lang="ru-RU" dirty="0" smtClean="0"/>
              <a:t>- Алмазный клинок. Стихи. Москва, «Художественная литература», 1984;</a:t>
            </a:r>
          </a:p>
          <a:p>
            <a:r>
              <a:rPr lang="ru-RU" dirty="0" smtClean="0"/>
              <a:t>- Ожидание солнца. Стихи. Москва, «Молодая гвардия», 1985;</a:t>
            </a:r>
          </a:p>
          <a:p>
            <a:r>
              <a:rPr lang="ru-RU" dirty="0" smtClean="0"/>
              <a:t>- </a:t>
            </a:r>
            <a:r>
              <a:rPr lang="ru-RU" dirty="0" err="1" smtClean="0"/>
              <a:t>Таңдамалы</a:t>
            </a:r>
            <a:r>
              <a:rPr lang="ru-RU" dirty="0" smtClean="0"/>
              <a:t> </a:t>
            </a:r>
            <a:r>
              <a:rPr lang="ru-RU" dirty="0" err="1" smtClean="0"/>
              <a:t>шығармалары</a:t>
            </a:r>
            <a:r>
              <a:rPr lang="ru-RU" dirty="0" smtClean="0"/>
              <a:t>. </a:t>
            </a:r>
            <a:r>
              <a:rPr lang="ru-RU" dirty="0" err="1" smtClean="0"/>
              <a:t>Екі</a:t>
            </a:r>
            <a:r>
              <a:rPr lang="ru-RU" dirty="0" smtClean="0"/>
              <a:t> </a:t>
            </a:r>
            <a:r>
              <a:rPr lang="ru-RU" dirty="0" err="1" smtClean="0"/>
              <a:t>томдық</a:t>
            </a:r>
            <a:r>
              <a:rPr lang="ru-RU" dirty="0" smtClean="0"/>
              <a:t>. Алматы, «</a:t>
            </a:r>
            <a:r>
              <a:rPr lang="ru-RU" dirty="0" err="1" smtClean="0"/>
              <a:t>Жазушы</a:t>
            </a:r>
            <a:r>
              <a:rPr lang="ru-RU" dirty="0" smtClean="0"/>
              <a:t>», 1987;</a:t>
            </a:r>
          </a:p>
          <a:p>
            <a:r>
              <a:rPr lang="ru-RU" dirty="0" smtClean="0"/>
              <a:t>- 10 </a:t>
            </a:r>
            <a:r>
              <a:rPr lang="ru-RU" dirty="0" err="1" smtClean="0"/>
              <a:t>томдық</a:t>
            </a:r>
            <a:r>
              <a:rPr lang="ru-RU" dirty="0" smtClean="0"/>
              <a:t> </a:t>
            </a:r>
            <a:r>
              <a:rPr lang="ru-RU" dirty="0" err="1" smtClean="0"/>
              <a:t>таңдамалы</a:t>
            </a:r>
            <a:r>
              <a:rPr lang="ru-RU" dirty="0" smtClean="0"/>
              <a:t> </a:t>
            </a:r>
            <a:r>
              <a:rPr lang="ru-RU" dirty="0" err="1" smtClean="0"/>
              <a:t>шығармалар</a:t>
            </a:r>
            <a:r>
              <a:rPr lang="ru-RU" dirty="0" smtClean="0"/>
              <a:t> </a:t>
            </a:r>
            <a:r>
              <a:rPr lang="ru-RU" dirty="0" err="1" smtClean="0"/>
              <a:t>жинағы</a:t>
            </a:r>
            <a:r>
              <a:rPr lang="ru-RU" dirty="0" smtClean="0"/>
              <a:t>. 2004.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65715" y="2531227"/>
            <a:ext cx="6125333" cy="1440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343094" y="2855260"/>
            <a:ext cx="6125334" cy="792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005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МАРАПАТТАРЫ: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r>
              <a:rPr lang="ru-RU" dirty="0" smtClean="0"/>
              <a:t>1984 </a:t>
            </a:r>
            <a:r>
              <a:rPr lang="ru-RU" dirty="0" err="1" smtClean="0"/>
              <a:t>жылы</a:t>
            </a:r>
            <a:r>
              <a:rPr lang="ru-RU" dirty="0" smtClean="0"/>
              <a:t> «</a:t>
            </a:r>
            <a:r>
              <a:rPr lang="ru-RU" dirty="0" err="1" smtClean="0"/>
              <a:t>Үйім</a:t>
            </a:r>
            <a:r>
              <a:rPr lang="ru-RU" dirty="0" smtClean="0"/>
              <a:t> – </a:t>
            </a:r>
            <a:r>
              <a:rPr lang="ru-RU" dirty="0" err="1" smtClean="0"/>
              <a:t>менің</a:t>
            </a:r>
            <a:r>
              <a:rPr lang="ru-RU" dirty="0" smtClean="0"/>
              <a:t> </a:t>
            </a:r>
            <a:r>
              <a:rPr lang="ru-RU" dirty="0" err="1" smtClean="0"/>
              <a:t>Отаным</a:t>
            </a:r>
            <a:r>
              <a:rPr lang="ru-RU" dirty="0" smtClean="0"/>
              <a:t>», «</a:t>
            </a:r>
            <a:r>
              <a:rPr lang="ru-RU" dirty="0" err="1" smtClean="0"/>
              <a:t>Маңғыстау</a:t>
            </a:r>
            <a:r>
              <a:rPr lang="ru-RU" dirty="0" smtClean="0"/>
              <a:t> </a:t>
            </a:r>
            <a:r>
              <a:rPr lang="ru-RU" dirty="0" err="1" smtClean="0"/>
              <a:t>монологтары</a:t>
            </a:r>
            <a:r>
              <a:rPr lang="ru-RU" dirty="0" smtClean="0"/>
              <a:t>», «Революция </a:t>
            </a:r>
            <a:r>
              <a:rPr lang="ru-RU" dirty="0" err="1" smtClean="0"/>
              <a:t>және</a:t>
            </a:r>
            <a:r>
              <a:rPr lang="ru-RU" dirty="0" smtClean="0"/>
              <a:t> мен» </a:t>
            </a:r>
            <a:r>
              <a:rPr lang="ru-RU" dirty="0" err="1" smtClean="0"/>
              <a:t>өлеңдері</a:t>
            </a:r>
            <a:r>
              <a:rPr lang="ru-RU" dirty="0" smtClean="0"/>
              <a:t> </a:t>
            </a:r>
            <a:r>
              <a:rPr lang="ru-RU" dirty="0" err="1" smtClean="0"/>
              <a:t>топтамалары</a:t>
            </a:r>
            <a:r>
              <a:rPr lang="ru-RU" dirty="0" smtClean="0"/>
              <a:t> </a:t>
            </a:r>
            <a:r>
              <a:rPr lang="ru-RU" dirty="0" err="1" smtClean="0"/>
              <a:t>үшін</a:t>
            </a:r>
            <a:r>
              <a:rPr lang="ru-RU" dirty="0" smtClean="0"/>
              <a:t> </a:t>
            </a:r>
            <a:r>
              <a:rPr lang="ru-RU" dirty="0" err="1" smtClean="0"/>
              <a:t>Қазақ</a:t>
            </a:r>
            <a:r>
              <a:rPr lang="ru-RU" dirty="0" smtClean="0"/>
              <a:t> КСР </a:t>
            </a:r>
            <a:r>
              <a:rPr lang="ru-RU" dirty="0" err="1" smtClean="0"/>
              <a:t>Мемлекеттік</a:t>
            </a:r>
            <a:r>
              <a:rPr lang="ru-RU" dirty="0" smtClean="0"/>
              <a:t> </a:t>
            </a:r>
            <a:r>
              <a:rPr lang="ru-RU" dirty="0" err="1" smtClean="0"/>
              <a:t>сыйлығының</a:t>
            </a:r>
            <a:r>
              <a:rPr lang="ru-RU" dirty="0" smtClean="0"/>
              <a:t> лауреаты </a:t>
            </a:r>
            <a:r>
              <a:rPr lang="ru-RU" dirty="0" err="1" smtClean="0"/>
              <a:t>атанды</a:t>
            </a:r>
            <a:r>
              <a:rPr lang="ru-RU" dirty="0" smtClean="0"/>
              <a:t>.</a:t>
            </a:r>
          </a:p>
          <a:p>
            <a:r>
              <a:rPr lang="ru-RU" dirty="0" smtClean="0"/>
              <a:t>Ленин комсомолы </a:t>
            </a:r>
            <a:r>
              <a:rPr lang="ru-RU" dirty="0" err="1" smtClean="0"/>
              <a:t>Орталық</a:t>
            </a:r>
            <a:r>
              <a:rPr lang="ru-RU" dirty="0" smtClean="0"/>
              <a:t> </a:t>
            </a:r>
            <a:r>
              <a:rPr lang="ru-RU" dirty="0" err="1" smtClean="0"/>
              <a:t>Комитетінің</a:t>
            </a:r>
            <a:r>
              <a:rPr lang="ru-RU" dirty="0" smtClean="0"/>
              <a:t>, </a:t>
            </a:r>
            <a:r>
              <a:rPr lang="ru-RU" dirty="0" err="1" smtClean="0"/>
              <a:t>Қазақ</a:t>
            </a:r>
            <a:r>
              <a:rPr lang="ru-RU" dirty="0" smtClean="0"/>
              <a:t> КСР </a:t>
            </a:r>
            <a:r>
              <a:rPr lang="ru-RU" dirty="0" err="1" smtClean="0"/>
              <a:t>Жоғарғы</a:t>
            </a:r>
            <a:r>
              <a:rPr lang="ru-RU" dirty="0" smtClean="0"/>
              <a:t> </a:t>
            </a:r>
            <a:r>
              <a:rPr lang="ru-RU" dirty="0" err="1" smtClean="0"/>
              <a:t>Кеңесінің</a:t>
            </a:r>
            <a:r>
              <a:rPr lang="ru-RU" dirty="0" smtClean="0"/>
              <a:t> </a:t>
            </a:r>
            <a:r>
              <a:rPr lang="ru-RU" dirty="0" err="1" smtClean="0"/>
              <a:t>Құрмет</a:t>
            </a:r>
            <a:r>
              <a:rPr lang="ru-RU" dirty="0" smtClean="0"/>
              <a:t> </a:t>
            </a:r>
            <a:r>
              <a:rPr lang="ru-RU" dirty="0" err="1" smtClean="0"/>
              <a:t>Грамоталарымен</a:t>
            </a:r>
            <a:r>
              <a:rPr lang="ru-RU" dirty="0" smtClean="0"/>
              <a:t>, </a:t>
            </a:r>
          </a:p>
          <a:p>
            <a:r>
              <a:rPr lang="ru-RU" dirty="0" smtClean="0"/>
              <a:t>«</a:t>
            </a:r>
            <a:r>
              <a:rPr lang="ru-RU" dirty="0" err="1" smtClean="0"/>
              <a:t>Құрмет</a:t>
            </a:r>
            <a:r>
              <a:rPr lang="ru-RU" dirty="0" smtClean="0"/>
              <a:t> </a:t>
            </a:r>
            <a:r>
              <a:rPr lang="ru-RU" dirty="0" err="1" smtClean="0"/>
              <a:t>Белгісі</a:t>
            </a:r>
            <a:r>
              <a:rPr lang="ru-RU" dirty="0" smtClean="0"/>
              <a:t>», </a:t>
            </a:r>
            <a:r>
              <a:rPr lang="ru-RU" dirty="0" err="1" smtClean="0"/>
              <a:t>Парасат</a:t>
            </a:r>
            <a:r>
              <a:rPr lang="ru-RU" dirty="0" smtClean="0"/>
              <a:t> (2001) </a:t>
            </a:r>
            <a:r>
              <a:rPr lang="ru-RU" dirty="0" err="1" smtClean="0"/>
              <a:t>ордендерімен</a:t>
            </a:r>
            <a:r>
              <a:rPr lang="ru-RU" dirty="0" smtClean="0"/>
              <a:t> </a:t>
            </a:r>
            <a:r>
              <a:rPr lang="ru-RU" dirty="0" err="1" smtClean="0"/>
              <a:t>марапатталған</a:t>
            </a:r>
            <a:r>
              <a:rPr lang="ru-RU" dirty="0" smtClean="0"/>
              <a:t>. </a:t>
            </a:r>
          </a:p>
          <a:p>
            <a:r>
              <a:rPr lang="ru-RU" dirty="0" smtClean="0"/>
              <a:t>Республика </a:t>
            </a:r>
            <a:r>
              <a:rPr lang="ru-RU" dirty="0" err="1" smtClean="0"/>
              <a:t>мәдени-ағарту</a:t>
            </a:r>
            <a:r>
              <a:rPr lang="ru-RU" dirty="0" smtClean="0"/>
              <a:t> </a:t>
            </a:r>
            <a:r>
              <a:rPr lang="ru-RU" dirty="0" err="1" smtClean="0"/>
              <a:t>ісіне</a:t>
            </a:r>
            <a:r>
              <a:rPr lang="ru-RU" dirty="0" smtClean="0"/>
              <a:t> </a:t>
            </a:r>
            <a:r>
              <a:rPr lang="ru-RU" dirty="0" err="1" smtClean="0"/>
              <a:t>еңбегі</a:t>
            </a:r>
            <a:r>
              <a:rPr lang="ru-RU" dirty="0" smtClean="0"/>
              <a:t> </a:t>
            </a:r>
            <a:r>
              <a:rPr lang="ru-RU" dirty="0" err="1" smtClean="0"/>
              <a:t>сіңген</a:t>
            </a:r>
            <a:r>
              <a:rPr lang="ru-RU" dirty="0" smtClean="0"/>
              <a:t> </a:t>
            </a:r>
            <a:r>
              <a:rPr lang="ru-RU" dirty="0" err="1" smtClean="0"/>
              <a:t>қызметкер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Қазақстанның</a:t>
            </a:r>
            <a:r>
              <a:rPr lang="ru-RU" dirty="0" smtClean="0"/>
              <a:t> </a:t>
            </a:r>
            <a:r>
              <a:rPr lang="ru-RU" dirty="0" err="1" smtClean="0"/>
              <a:t>Халық</a:t>
            </a:r>
            <a:r>
              <a:rPr lang="ru-RU" dirty="0" smtClean="0"/>
              <a:t> </a:t>
            </a:r>
            <a:r>
              <a:rPr lang="ru-RU" dirty="0" err="1" smtClean="0"/>
              <a:t>жазушысы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31531" y="2956892"/>
            <a:ext cx="6669360" cy="7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4133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Поэзия </a:t>
            </a:r>
            <a:r>
              <a:rPr lang="ru-RU" dirty="0" err="1"/>
              <a:t>падишасы</a:t>
            </a:r>
            <a:r>
              <a:rPr lang="ru-RU" dirty="0"/>
              <a:t> – </a:t>
            </a:r>
            <a:r>
              <a:rPr lang="ru-RU" dirty="0" err="1"/>
              <a:t>Фариза</a:t>
            </a:r>
            <a:r>
              <a:rPr lang="ru-RU" dirty="0"/>
              <a:t> </a:t>
            </a:r>
            <a:r>
              <a:rPr lang="ru-RU" dirty="0" err="1"/>
              <a:t>Оңғарсынова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4148398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716016" y="1412776"/>
            <a:ext cx="42484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Бар </a:t>
            </a:r>
            <a:r>
              <a:rPr lang="ru-RU" dirty="0" err="1"/>
              <a:t>сияқты</a:t>
            </a:r>
            <a:r>
              <a:rPr lang="ru-RU" dirty="0"/>
              <a:t> </a:t>
            </a:r>
            <a:r>
              <a:rPr lang="ru-RU" dirty="0" err="1"/>
              <a:t>менде</a:t>
            </a:r>
            <a:r>
              <a:rPr lang="ru-RU" dirty="0"/>
              <a:t> де сана </a:t>
            </a:r>
            <a:r>
              <a:rPr lang="ru-RU" dirty="0" err="1"/>
              <a:t>шыдам</a:t>
            </a:r>
            <a:r>
              <a:rPr lang="ru-RU" dirty="0"/>
              <a:t>,</a:t>
            </a:r>
          </a:p>
          <a:p>
            <a:pPr algn="just"/>
            <a:r>
              <a:rPr lang="ru-RU" dirty="0" err="1"/>
              <a:t>Жылағанды</a:t>
            </a:r>
            <a:r>
              <a:rPr lang="ru-RU" dirty="0"/>
              <a:t> </a:t>
            </a:r>
            <a:r>
              <a:rPr lang="ru-RU" dirty="0" err="1"/>
              <a:t>демеуге</a:t>
            </a:r>
            <a:r>
              <a:rPr lang="ru-RU" dirty="0"/>
              <a:t> </a:t>
            </a:r>
            <a:r>
              <a:rPr lang="ru-RU" dirty="0" err="1"/>
              <a:t>тағы</a:t>
            </a:r>
            <a:r>
              <a:rPr lang="ru-RU" dirty="0"/>
              <a:t> </a:t>
            </a:r>
            <a:r>
              <a:rPr lang="ru-RU" dirty="0" err="1"/>
              <a:t>асығам</a:t>
            </a:r>
            <a:r>
              <a:rPr lang="ru-RU" dirty="0"/>
              <a:t>,</a:t>
            </a:r>
          </a:p>
          <a:p>
            <a:pPr algn="just"/>
            <a:r>
              <a:rPr lang="ru-RU" dirty="0" err="1"/>
              <a:t>Жасайын-ақ</a:t>
            </a:r>
            <a:r>
              <a:rPr lang="ru-RU" dirty="0"/>
              <a:t> </a:t>
            </a:r>
            <a:r>
              <a:rPr lang="ru-RU" dirty="0" err="1"/>
              <a:t>десем</a:t>
            </a:r>
            <a:r>
              <a:rPr lang="ru-RU" dirty="0"/>
              <a:t> де </a:t>
            </a:r>
            <a:r>
              <a:rPr lang="ru-RU" dirty="0" err="1"/>
              <a:t>бір</a:t>
            </a:r>
            <a:r>
              <a:rPr lang="ru-RU" dirty="0"/>
              <a:t> </a:t>
            </a:r>
            <a:r>
              <a:rPr lang="ru-RU" dirty="0" err="1"/>
              <a:t>астамдық</a:t>
            </a:r>
            <a:r>
              <a:rPr lang="ru-RU" dirty="0"/>
              <a:t>,</a:t>
            </a:r>
          </a:p>
          <a:p>
            <a:pPr algn="just"/>
            <a:r>
              <a:rPr lang="ru-RU" dirty="0" err="1"/>
              <a:t>Қорқам</a:t>
            </a:r>
            <a:r>
              <a:rPr lang="ru-RU" dirty="0"/>
              <a:t> </a:t>
            </a:r>
            <a:r>
              <a:rPr lang="ru-RU" dirty="0" err="1"/>
              <a:t>ардың</a:t>
            </a:r>
            <a:r>
              <a:rPr lang="ru-RU" dirty="0"/>
              <a:t> </a:t>
            </a:r>
            <a:r>
              <a:rPr lang="ru-RU" dirty="0" err="1"/>
              <a:t>айбалта</a:t>
            </a:r>
            <a:r>
              <a:rPr lang="ru-RU" dirty="0"/>
              <a:t> – </a:t>
            </a:r>
            <a:r>
              <a:rPr lang="ru-RU" dirty="0" err="1"/>
              <a:t>жазасынан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9660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152127"/>
          </a:xfrm>
        </p:spPr>
        <p:txBody>
          <a:bodyPr/>
          <a:lstStyle/>
          <a:p>
            <a:r>
              <a:rPr lang="ru-RU" dirty="0" err="1" smtClean="0"/>
              <a:t>Фариза</a:t>
            </a:r>
            <a:r>
              <a:rPr lang="ru-RU" dirty="0" smtClean="0"/>
              <a:t> </a:t>
            </a:r>
            <a:r>
              <a:rPr lang="ru-RU" dirty="0" err="1" smtClean="0"/>
              <a:t>Оңғарсынова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7632848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47963" y="1880829"/>
            <a:ext cx="720082" cy="8856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639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Фариза туралы...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</a:t>
            </a:r>
            <a:r>
              <a:rPr lang="ru-RU" dirty="0" err="1" smtClean="0"/>
              <a:t>Фариза</a:t>
            </a:r>
            <a:r>
              <a:rPr lang="ru-RU" dirty="0" smtClean="0"/>
              <a:t> </a:t>
            </a:r>
            <a:r>
              <a:rPr lang="ru-RU" dirty="0" err="1" smtClean="0"/>
              <a:t>апамыз</a:t>
            </a:r>
            <a:r>
              <a:rPr lang="ru-RU" dirty="0" smtClean="0"/>
              <a:t> </a:t>
            </a:r>
            <a:r>
              <a:rPr lang="ru-RU" dirty="0" err="1" smtClean="0"/>
              <a:t>поэзияға</a:t>
            </a:r>
            <a:r>
              <a:rPr lang="ru-RU" dirty="0" smtClean="0"/>
              <a:t> </a:t>
            </a:r>
            <a:r>
              <a:rPr lang="ru-RU" dirty="0" err="1" smtClean="0"/>
              <a:t>қанат</a:t>
            </a:r>
            <a:r>
              <a:rPr lang="ru-RU" dirty="0" smtClean="0"/>
              <a:t> </a:t>
            </a:r>
            <a:r>
              <a:rPr lang="ru-RU" dirty="0" err="1" smtClean="0"/>
              <a:t>қағып</a:t>
            </a:r>
            <a:r>
              <a:rPr lang="ru-RU" dirty="0" smtClean="0"/>
              <a:t> </a:t>
            </a:r>
            <a:r>
              <a:rPr lang="ru-RU" dirty="0" err="1" smtClean="0"/>
              <a:t>алғаш</a:t>
            </a:r>
            <a:r>
              <a:rPr lang="ru-RU" dirty="0" smtClean="0"/>
              <a:t> </a:t>
            </a:r>
            <a:r>
              <a:rPr lang="ru-RU" dirty="0" err="1" smtClean="0"/>
              <a:t>қосылған</a:t>
            </a:r>
            <a:r>
              <a:rPr lang="ru-RU" dirty="0" smtClean="0"/>
              <a:t> </a:t>
            </a:r>
            <a:r>
              <a:rPr lang="ru-RU" dirty="0" err="1" smtClean="0"/>
              <a:t>кезден</a:t>
            </a:r>
            <a:r>
              <a:rPr lang="ru-RU" dirty="0" smtClean="0"/>
              <a:t> </a:t>
            </a:r>
            <a:r>
              <a:rPr lang="ru-RU" dirty="0" err="1" smtClean="0"/>
              <a:t>бастап</a:t>
            </a:r>
            <a:r>
              <a:rPr lang="ru-RU" dirty="0" smtClean="0"/>
              <a:t>, </a:t>
            </a:r>
            <a:r>
              <a:rPr lang="ru-RU" dirty="0" err="1" smtClean="0"/>
              <a:t>бүгінгі</a:t>
            </a:r>
            <a:r>
              <a:rPr lang="ru-RU" dirty="0" smtClean="0"/>
              <a:t> </a:t>
            </a:r>
            <a:r>
              <a:rPr lang="ru-RU" dirty="0" err="1" smtClean="0"/>
              <a:t>қазақ</a:t>
            </a:r>
            <a:r>
              <a:rPr lang="ru-RU" dirty="0" smtClean="0"/>
              <a:t> </a:t>
            </a:r>
            <a:r>
              <a:rPr lang="ru-RU" dirty="0" err="1" smtClean="0"/>
              <a:t>поэзиясының</a:t>
            </a:r>
            <a:r>
              <a:rPr lang="ru-RU" dirty="0" smtClean="0"/>
              <a:t> </a:t>
            </a:r>
            <a:r>
              <a:rPr lang="ru-RU" dirty="0" err="1" smtClean="0"/>
              <a:t>падишасына</a:t>
            </a:r>
            <a:r>
              <a:rPr lang="ru-RU" dirty="0" smtClean="0"/>
              <a:t> </a:t>
            </a:r>
            <a:r>
              <a:rPr lang="ru-RU" dirty="0" err="1" smtClean="0"/>
              <a:t>айналып</a:t>
            </a:r>
            <a:r>
              <a:rPr lang="ru-RU" dirty="0" smtClean="0"/>
              <a:t>, </a:t>
            </a:r>
            <a:r>
              <a:rPr lang="ru-RU" dirty="0" err="1" smtClean="0"/>
              <a:t>бүкіл</a:t>
            </a:r>
            <a:r>
              <a:rPr lang="ru-RU" dirty="0" smtClean="0"/>
              <a:t> </a:t>
            </a:r>
            <a:r>
              <a:rPr lang="ru-RU" dirty="0" err="1" smtClean="0"/>
              <a:t>өмірін</a:t>
            </a:r>
            <a:r>
              <a:rPr lang="ru-RU" dirty="0" smtClean="0"/>
              <a:t> </a:t>
            </a:r>
            <a:r>
              <a:rPr lang="ru-RU" dirty="0" err="1" smtClean="0"/>
              <a:t>шығармашылыққа</a:t>
            </a:r>
            <a:r>
              <a:rPr lang="ru-RU" dirty="0" smtClean="0"/>
              <a:t> </a:t>
            </a:r>
            <a:r>
              <a:rPr lang="ru-RU" dirty="0" err="1" smtClean="0"/>
              <a:t>арнады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                                                                                                                                       </a:t>
            </a:r>
            <a:r>
              <a:rPr lang="ru-RU" sz="2400" i="1" dirty="0" err="1" smtClean="0"/>
              <a:t>Нұрсұлтан</a:t>
            </a:r>
            <a:r>
              <a:rPr lang="ru-RU" sz="2400" i="1" dirty="0" smtClean="0"/>
              <a:t> Назарбаев                                </a:t>
            </a:r>
            <a:endParaRPr lang="ru-RU" sz="2400" i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4032448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405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Өмірбаяны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   </a:t>
            </a:r>
            <a:r>
              <a:rPr lang="ru-RU" dirty="0" err="1" smtClean="0"/>
              <a:t>Фариза</a:t>
            </a:r>
            <a:r>
              <a:rPr lang="ru-RU" dirty="0" smtClean="0"/>
              <a:t> </a:t>
            </a:r>
            <a:r>
              <a:rPr lang="ru-RU" dirty="0" err="1" smtClean="0"/>
              <a:t>Оңғарсынова</a:t>
            </a:r>
            <a:r>
              <a:rPr lang="ru-RU" dirty="0" smtClean="0"/>
              <a:t> - </a:t>
            </a:r>
            <a:r>
              <a:rPr lang="ru-RU" dirty="0" err="1" smtClean="0"/>
              <a:t>Халық</a:t>
            </a:r>
            <a:r>
              <a:rPr lang="ru-RU" dirty="0" smtClean="0"/>
              <a:t> </a:t>
            </a:r>
            <a:r>
              <a:rPr lang="ru-RU" dirty="0" err="1" smtClean="0"/>
              <a:t>жазушысы</a:t>
            </a:r>
            <a:r>
              <a:rPr lang="ru-RU" dirty="0" smtClean="0"/>
              <a:t>. 1939 </a:t>
            </a:r>
            <a:r>
              <a:rPr lang="ru-RU" dirty="0" err="1" smtClean="0"/>
              <a:t>жылдың</a:t>
            </a:r>
            <a:r>
              <a:rPr lang="ru-RU" dirty="0" smtClean="0"/>
              <a:t> 5-желтоқсанында Гурьев (</a:t>
            </a:r>
            <a:r>
              <a:rPr lang="ru-RU" dirty="0" err="1" smtClean="0"/>
              <a:t>қазіргі</a:t>
            </a:r>
            <a:r>
              <a:rPr lang="ru-RU" dirty="0" smtClean="0"/>
              <a:t> Атырау) </a:t>
            </a:r>
            <a:r>
              <a:rPr lang="ru-RU" dirty="0" err="1" smtClean="0"/>
              <a:t>облысы</a:t>
            </a:r>
            <a:r>
              <a:rPr lang="ru-RU" dirty="0" smtClean="0"/>
              <a:t>, </a:t>
            </a:r>
            <a:r>
              <a:rPr lang="ru-RU" dirty="0" err="1" smtClean="0"/>
              <a:t>Новобогат</a:t>
            </a:r>
            <a:r>
              <a:rPr lang="ru-RU" dirty="0" smtClean="0"/>
              <a:t> </a:t>
            </a:r>
            <a:r>
              <a:rPr lang="ru-RU" dirty="0" err="1" smtClean="0"/>
              <a:t>ауданына</a:t>
            </a:r>
            <a:r>
              <a:rPr lang="ru-RU" dirty="0" smtClean="0"/>
              <a:t> </a:t>
            </a:r>
            <a:r>
              <a:rPr lang="ru-RU" dirty="0" err="1" smtClean="0"/>
              <a:t>қарасты</a:t>
            </a:r>
            <a:r>
              <a:rPr lang="ru-RU" dirty="0" smtClean="0"/>
              <a:t> </a:t>
            </a:r>
            <a:r>
              <a:rPr lang="ru-RU" dirty="0" err="1" smtClean="0"/>
              <a:t>Манаш</a:t>
            </a:r>
            <a:r>
              <a:rPr lang="ru-RU" dirty="0" smtClean="0"/>
              <a:t> </a:t>
            </a:r>
            <a:r>
              <a:rPr lang="ru-RU" dirty="0" err="1" smtClean="0"/>
              <a:t>ауылында</a:t>
            </a:r>
            <a:r>
              <a:rPr lang="ru-RU" dirty="0" smtClean="0"/>
              <a:t> </a:t>
            </a:r>
            <a:r>
              <a:rPr lang="ru-RU" dirty="0" err="1" smtClean="0"/>
              <a:t>туған</a:t>
            </a:r>
            <a:r>
              <a:rPr lang="ru-RU" dirty="0" smtClean="0"/>
              <a:t>. 1961 </a:t>
            </a:r>
            <a:r>
              <a:rPr lang="ru-RU" dirty="0" err="1" smtClean="0"/>
              <a:t>жылы</a:t>
            </a:r>
            <a:r>
              <a:rPr lang="ru-RU" dirty="0" smtClean="0"/>
              <a:t> Гурьев </a:t>
            </a:r>
            <a:r>
              <a:rPr lang="ru-RU" dirty="0" err="1" smtClean="0"/>
              <a:t>мемлекеттік</a:t>
            </a:r>
            <a:r>
              <a:rPr lang="ru-RU" dirty="0" smtClean="0"/>
              <a:t> </a:t>
            </a:r>
            <a:r>
              <a:rPr lang="ru-RU" dirty="0" err="1" smtClean="0"/>
              <a:t>педогогикалық</a:t>
            </a:r>
            <a:r>
              <a:rPr lang="ru-RU" dirty="0" smtClean="0"/>
              <a:t> </a:t>
            </a:r>
            <a:r>
              <a:rPr lang="ru-RU" dirty="0" err="1" smtClean="0"/>
              <a:t>институтының</a:t>
            </a:r>
            <a:r>
              <a:rPr lang="ru-RU" dirty="0" smtClean="0"/>
              <a:t> </a:t>
            </a:r>
            <a:r>
              <a:rPr lang="ru-RU" dirty="0" err="1" smtClean="0"/>
              <a:t>тіл-әдебиет</a:t>
            </a:r>
            <a:r>
              <a:rPr lang="ru-RU" dirty="0" smtClean="0"/>
              <a:t> </a:t>
            </a:r>
            <a:r>
              <a:rPr lang="ru-RU" dirty="0" err="1" smtClean="0"/>
              <a:t>факультетін</a:t>
            </a:r>
            <a:r>
              <a:rPr lang="ru-RU" dirty="0" smtClean="0"/>
              <a:t> </a:t>
            </a:r>
            <a:r>
              <a:rPr lang="ru-RU" dirty="0" err="1" smtClean="0"/>
              <a:t>бітіріп</a:t>
            </a:r>
            <a:r>
              <a:rPr lang="ru-RU" dirty="0" smtClean="0"/>
              <a:t>, </a:t>
            </a:r>
            <a:r>
              <a:rPr lang="ru-RU" dirty="0" err="1" smtClean="0"/>
              <a:t>Балықшы</a:t>
            </a:r>
            <a:r>
              <a:rPr lang="ru-RU" dirty="0" smtClean="0"/>
              <a:t> </a:t>
            </a:r>
            <a:r>
              <a:rPr lang="ru-RU" dirty="0" err="1" smtClean="0"/>
              <a:t>ауданының</a:t>
            </a:r>
            <a:r>
              <a:rPr lang="ru-RU" dirty="0" smtClean="0"/>
              <a:t> </a:t>
            </a:r>
            <a:r>
              <a:rPr lang="ru-RU" dirty="0" err="1" smtClean="0"/>
              <a:t>Еркіндала</a:t>
            </a:r>
            <a:r>
              <a:rPr lang="ru-RU" dirty="0" smtClean="0"/>
              <a:t>, </a:t>
            </a:r>
            <a:r>
              <a:rPr lang="ru-RU" dirty="0" err="1" smtClean="0"/>
              <a:t>Октябрьдің</a:t>
            </a:r>
            <a:r>
              <a:rPr lang="ru-RU" dirty="0" smtClean="0"/>
              <a:t> 40 </a:t>
            </a:r>
            <a:r>
              <a:rPr lang="ru-RU" dirty="0" err="1" smtClean="0"/>
              <a:t>жылдығы</a:t>
            </a:r>
            <a:r>
              <a:rPr lang="ru-RU" dirty="0" smtClean="0"/>
              <a:t> </a:t>
            </a:r>
            <a:r>
              <a:rPr lang="ru-RU" dirty="0" err="1" smtClean="0"/>
              <a:t>атындағы</a:t>
            </a:r>
            <a:r>
              <a:rPr lang="ru-RU" dirty="0" smtClean="0"/>
              <a:t> </a:t>
            </a:r>
            <a:r>
              <a:rPr lang="ru-RU" dirty="0" err="1" smtClean="0"/>
              <a:t>қазақмектебінде</a:t>
            </a:r>
            <a:r>
              <a:rPr lang="ru-RU" dirty="0" smtClean="0"/>
              <a:t> </a:t>
            </a:r>
            <a:r>
              <a:rPr lang="ru-RU" dirty="0" err="1" smtClean="0"/>
              <a:t>ұстаздық</a:t>
            </a:r>
            <a:r>
              <a:rPr lang="ru-RU" dirty="0" smtClean="0"/>
              <a:t> </a:t>
            </a:r>
            <a:r>
              <a:rPr lang="ru-RU" dirty="0" err="1" smtClean="0"/>
              <a:t>еткен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291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ФАРИЗА,ФАРИЗА,ФАРИЗАЖАН...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33488"/>
            <a:ext cx="8280920" cy="4931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979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7632848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5877272"/>
            <a:ext cx="5976664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298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«БІР ЕЛ-БІР КІТАП » АКЦИЯСЫ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553" y="1600200"/>
            <a:ext cx="3888432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16016" y="1567333"/>
            <a:ext cx="4038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56792"/>
            <a:ext cx="4032447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3888431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1556792"/>
            <a:ext cx="4032446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0079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404664"/>
            <a:ext cx="8217913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86" y="399313"/>
            <a:ext cx="4175790" cy="5982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376" y="3645024"/>
            <a:ext cx="4180120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6105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928992" cy="6578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135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106</TotalTime>
  <Words>444</Words>
  <Application>Microsoft Office PowerPoint</Application>
  <PresentationFormat>Экран (4:3)</PresentationFormat>
  <Paragraphs>50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Официальная</vt:lpstr>
      <vt:lpstr>Презентация PowerPoint</vt:lpstr>
      <vt:lpstr>Фариза Оңғарсынова</vt:lpstr>
      <vt:lpstr>Фариза туралы...</vt:lpstr>
      <vt:lpstr>Өмірбаяны</vt:lpstr>
      <vt:lpstr>ФАРИЗА,ФАРИЗА,ФАРИЗАЖАН...</vt:lpstr>
      <vt:lpstr>Презентация PowerPoint</vt:lpstr>
      <vt:lpstr>«БІР ЕЛ-БІР КІТАП » АКЦИЯСЫ</vt:lpstr>
      <vt:lpstr>Презентация PowerPoint</vt:lpstr>
      <vt:lpstr>Презентация PowerPoint</vt:lpstr>
      <vt:lpstr>Презентация PowerPoint</vt:lpstr>
      <vt:lpstr>МАРАПАТТАРЫ:</vt:lpstr>
      <vt:lpstr>Поэзия падишасы – Фариза Оңғарсынова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Фариза Оңғарсынова</dc:title>
  <dc:creator>1</dc:creator>
  <cp:lastModifiedBy>1</cp:lastModifiedBy>
  <cp:revision>10</cp:revision>
  <dcterms:created xsi:type="dcterms:W3CDTF">2013-10-02T04:04:49Z</dcterms:created>
  <dcterms:modified xsi:type="dcterms:W3CDTF">2013-10-02T07:01:29Z</dcterms:modified>
</cp:coreProperties>
</file>