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0DCD"/>
    <a:srgbClr val="20F034"/>
    <a:srgbClr val="EE48C3"/>
    <a:srgbClr val="D950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7C1113-352D-40C0-91B9-1A62579A4486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14F83B95-3B94-4275-9281-E49DFBE00FA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rPr>
            <a:t>Черный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rPr>
            <a:t>(черная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rPr>
            <a:t>черные)</a:t>
          </a:r>
          <a:endParaRPr kumimoji="1" 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FFFFFF"/>
              </a:outerShdw>
            </a:effectLst>
            <a:latin typeface="Arial" charset="0"/>
            <a:cs typeface="Arial" charset="0"/>
          </a:endParaRPr>
        </a:p>
      </dgm:t>
    </dgm:pt>
    <dgm:pt modelId="{5D5FFD53-95CE-49BC-A439-C56419952C2C}" type="parTrans" cxnId="{EB7CEC14-58B0-40D4-ACF4-C9FD36421465}">
      <dgm:prSet/>
      <dgm:spPr/>
    </dgm:pt>
    <dgm:pt modelId="{C56D19C2-23C7-4E9E-8EAD-0CA9BED93DAA}" type="sibTrans" cxnId="{EB7CEC14-58B0-40D4-ACF4-C9FD36421465}">
      <dgm:prSet/>
      <dgm:spPr/>
    </dgm:pt>
    <dgm:pt modelId="{228F541E-23B7-42EA-B5DD-F2EA9AF3280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rPr>
            <a:t>Цвет</a:t>
          </a:r>
          <a:endParaRPr kumimoji="1" lang="ru-RU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/>
              </a:outerShdw>
            </a:effectLst>
            <a:latin typeface="Arial" charset="0"/>
            <a:cs typeface="Arial" charset="0"/>
          </a:endParaRPr>
        </a:p>
      </dgm:t>
    </dgm:pt>
    <dgm:pt modelId="{712F5619-98CE-4779-B81F-E982A0735A60}" type="parTrans" cxnId="{A3BED1F3-C58B-499E-9DB9-6A8535C0B6A4}">
      <dgm:prSet/>
      <dgm:spPr/>
      <dgm:t>
        <a:bodyPr/>
        <a:lstStyle/>
        <a:p>
          <a:endParaRPr lang="ru-RU"/>
        </a:p>
      </dgm:t>
    </dgm:pt>
    <dgm:pt modelId="{E8681264-C50B-4750-B1AD-074434EDB835}" type="sibTrans" cxnId="{A3BED1F3-C58B-499E-9DB9-6A8535C0B6A4}">
      <dgm:prSet/>
      <dgm:spPr/>
    </dgm:pt>
    <dgm:pt modelId="{253C8B7F-FA9C-40CD-AAF9-4F44ACFD511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rPr>
            <a:t>Мысли</a:t>
          </a:r>
          <a:endParaRPr kumimoji="1" lang="ru-RU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/>
              </a:outerShdw>
            </a:effectLst>
            <a:latin typeface="Arial" charset="0"/>
            <a:cs typeface="Arial" charset="0"/>
          </a:endParaRPr>
        </a:p>
      </dgm:t>
    </dgm:pt>
    <dgm:pt modelId="{614D6B61-584E-4F1D-9746-A5D8270FD239}" type="parTrans" cxnId="{EB33015F-E74E-43F4-BDC0-BC1EA89DC8A1}">
      <dgm:prSet/>
      <dgm:spPr/>
      <dgm:t>
        <a:bodyPr/>
        <a:lstStyle/>
        <a:p>
          <a:endParaRPr lang="ru-RU"/>
        </a:p>
      </dgm:t>
    </dgm:pt>
    <dgm:pt modelId="{9A1E2BAC-75F6-46E8-84D4-D20623FB31EE}" type="sibTrans" cxnId="{EB33015F-E74E-43F4-BDC0-BC1EA89DC8A1}">
      <dgm:prSet/>
      <dgm:spPr/>
    </dgm:pt>
    <dgm:pt modelId="{CC583BFB-0F75-4206-9E87-152C0235DBA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rPr>
            <a:t>Небла-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rPr>
            <a:t>годарность</a:t>
          </a:r>
          <a:endParaRPr kumimoji="1" lang="ru-RU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/>
              </a:outerShdw>
            </a:effectLst>
            <a:latin typeface="Arial" charset="0"/>
            <a:cs typeface="Arial" charset="0"/>
          </a:endParaRPr>
        </a:p>
      </dgm:t>
    </dgm:pt>
    <dgm:pt modelId="{6E380C00-2FE0-4D37-B0F4-F28BB7E6FBE5}" type="parTrans" cxnId="{26FA0215-BA0A-463E-B986-AF92CE4E6180}">
      <dgm:prSet/>
      <dgm:spPr/>
      <dgm:t>
        <a:bodyPr/>
        <a:lstStyle/>
        <a:p>
          <a:endParaRPr lang="ru-RU"/>
        </a:p>
      </dgm:t>
    </dgm:pt>
    <dgm:pt modelId="{830F5986-AC77-40E9-94E3-2530D34C4AAE}" type="sibTrans" cxnId="{26FA0215-BA0A-463E-B986-AF92CE4E6180}">
      <dgm:prSet/>
      <dgm:spPr/>
    </dgm:pt>
    <dgm:pt modelId="{6940BD08-CA33-4246-A500-B84C35C3A42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rPr>
            <a:t>Кошка</a:t>
          </a:r>
          <a:endParaRPr kumimoji="1" lang="ru-RU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/>
              </a:outerShdw>
            </a:effectLst>
            <a:latin typeface="Arial" charset="0"/>
            <a:cs typeface="Arial" charset="0"/>
          </a:endParaRPr>
        </a:p>
      </dgm:t>
    </dgm:pt>
    <dgm:pt modelId="{2E3EE6BC-AB41-4D2A-9B0F-BC7DCC7B733A}" type="parTrans" cxnId="{6AB427C2-7C9F-4724-8304-BCD8CE63DD08}">
      <dgm:prSet/>
      <dgm:spPr/>
      <dgm:t>
        <a:bodyPr/>
        <a:lstStyle/>
        <a:p>
          <a:endParaRPr lang="ru-RU"/>
        </a:p>
      </dgm:t>
    </dgm:pt>
    <dgm:pt modelId="{F720F9EC-D918-428D-B979-6AC9895623EA}" type="sibTrans" cxnId="{6AB427C2-7C9F-4724-8304-BCD8CE63DD08}">
      <dgm:prSet/>
      <dgm:spPr/>
    </dgm:pt>
    <dgm:pt modelId="{C20BCF4F-641B-40D5-B6BF-D546F5A2B6A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rPr>
            <a:t>Работа </a:t>
          </a:r>
          <a:endParaRPr kumimoji="1" lang="ru-RU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/>
              </a:outerShdw>
            </a:effectLst>
            <a:latin typeface="Arial" charset="0"/>
            <a:cs typeface="Arial" charset="0"/>
          </a:endParaRPr>
        </a:p>
      </dgm:t>
    </dgm:pt>
    <dgm:pt modelId="{2E0878B7-A471-4ECD-B7E6-3F3BCC67F3CF}" type="parTrans" cxnId="{0F4F6456-C947-4006-A755-1FA8C7B2DDF5}">
      <dgm:prSet/>
      <dgm:spPr/>
      <dgm:t>
        <a:bodyPr/>
        <a:lstStyle/>
        <a:p>
          <a:endParaRPr lang="ru-RU"/>
        </a:p>
      </dgm:t>
    </dgm:pt>
    <dgm:pt modelId="{EADB85A7-EEAC-407A-90D5-047E1D49A3A0}" type="sibTrans" cxnId="{0F4F6456-C947-4006-A755-1FA8C7B2DDF5}">
      <dgm:prSet/>
      <dgm:spPr/>
    </dgm:pt>
    <dgm:pt modelId="{74EA079F-6207-43CA-9403-6940744CEA2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rPr>
            <a:t>Лесорубы</a:t>
          </a:r>
          <a:endParaRPr kumimoji="1" lang="ru-RU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/>
              </a:outerShdw>
            </a:effectLst>
            <a:latin typeface="Arial" charset="0"/>
            <a:cs typeface="Arial" charset="0"/>
          </a:endParaRPr>
        </a:p>
      </dgm:t>
    </dgm:pt>
    <dgm:pt modelId="{E5B276B3-BC62-4153-B057-F958A8E1E2F1}" type="parTrans" cxnId="{98AC27FF-38EE-4AFD-BD71-5D31A19BFA93}">
      <dgm:prSet/>
      <dgm:spPr/>
      <dgm:t>
        <a:bodyPr/>
        <a:lstStyle/>
        <a:p>
          <a:endParaRPr lang="ru-RU"/>
        </a:p>
      </dgm:t>
    </dgm:pt>
    <dgm:pt modelId="{41AED6EA-4488-4B8B-B9A5-996D90ACF6B1}" type="sibTrans" cxnId="{98AC27FF-38EE-4AFD-BD71-5D31A19BFA93}">
      <dgm:prSet/>
      <dgm:spPr/>
    </dgm:pt>
    <dgm:pt modelId="{9314526C-7DC7-4354-A8BB-87041A9FDB8A}" type="pres">
      <dgm:prSet presAssocID="{E77C1113-352D-40C0-91B9-1A62579A4486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12E1708-08FA-40AA-8926-4F03099F5BA4}" type="pres">
      <dgm:prSet presAssocID="{14F83B95-3B94-4275-9281-E49DFBE00FAE}" presName="centerShape" presStyleLbl="node0" presStyleIdx="0" presStyleCnt="1"/>
      <dgm:spPr/>
    </dgm:pt>
    <dgm:pt modelId="{A1EC169B-EE08-4F03-B90D-D10A25637A90}" type="pres">
      <dgm:prSet presAssocID="{712F5619-98CE-4779-B81F-E982A0735A60}" presName="Name9" presStyleLbl="parChTrans1D2" presStyleIdx="0" presStyleCnt="6"/>
      <dgm:spPr/>
    </dgm:pt>
    <dgm:pt modelId="{86171DDA-5B4C-4702-8CFF-E704CDBE0B78}" type="pres">
      <dgm:prSet presAssocID="{712F5619-98CE-4779-B81F-E982A0735A60}" presName="connTx" presStyleLbl="parChTrans1D2" presStyleIdx="0" presStyleCnt="6"/>
      <dgm:spPr/>
    </dgm:pt>
    <dgm:pt modelId="{F0749EB1-91C8-412F-B72D-AFCD49B22957}" type="pres">
      <dgm:prSet presAssocID="{228F541E-23B7-42EA-B5DD-F2EA9AF32809}" presName="node" presStyleLbl="node1" presStyleIdx="0" presStyleCnt="6">
        <dgm:presLayoutVars>
          <dgm:bulletEnabled val="1"/>
        </dgm:presLayoutVars>
      </dgm:prSet>
      <dgm:spPr/>
    </dgm:pt>
    <dgm:pt modelId="{9DC3374F-E637-4005-9772-45EF41D857AD}" type="pres">
      <dgm:prSet presAssocID="{614D6B61-584E-4F1D-9746-A5D8270FD239}" presName="Name9" presStyleLbl="parChTrans1D2" presStyleIdx="1" presStyleCnt="6"/>
      <dgm:spPr/>
    </dgm:pt>
    <dgm:pt modelId="{CDA19302-AF01-424F-ABC1-ACF8C18E1EC1}" type="pres">
      <dgm:prSet presAssocID="{614D6B61-584E-4F1D-9746-A5D8270FD239}" presName="connTx" presStyleLbl="parChTrans1D2" presStyleIdx="1" presStyleCnt="6"/>
      <dgm:spPr/>
    </dgm:pt>
    <dgm:pt modelId="{B85975DC-04AD-4CF6-8A96-150E6FE758DF}" type="pres">
      <dgm:prSet presAssocID="{253C8B7F-FA9C-40CD-AAF9-4F44ACFD511A}" presName="node" presStyleLbl="node1" presStyleIdx="1" presStyleCnt="6">
        <dgm:presLayoutVars>
          <dgm:bulletEnabled val="1"/>
        </dgm:presLayoutVars>
      </dgm:prSet>
      <dgm:spPr/>
    </dgm:pt>
    <dgm:pt modelId="{F64DA805-DCD0-4333-A426-357FC210CA76}" type="pres">
      <dgm:prSet presAssocID="{6E380C00-2FE0-4D37-B0F4-F28BB7E6FBE5}" presName="Name9" presStyleLbl="parChTrans1D2" presStyleIdx="2" presStyleCnt="6"/>
      <dgm:spPr/>
    </dgm:pt>
    <dgm:pt modelId="{5F2F561D-8509-4092-9E24-1CE048433FE1}" type="pres">
      <dgm:prSet presAssocID="{6E380C00-2FE0-4D37-B0F4-F28BB7E6FBE5}" presName="connTx" presStyleLbl="parChTrans1D2" presStyleIdx="2" presStyleCnt="6"/>
      <dgm:spPr/>
    </dgm:pt>
    <dgm:pt modelId="{7B732DCE-1D9F-44E2-B2C4-BD044598B354}" type="pres">
      <dgm:prSet presAssocID="{CC583BFB-0F75-4206-9E87-152C0235DBAF}" presName="node" presStyleLbl="node1" presStyleIdx="2" presStyleCnt="6">
        <dgm:presLayoutVars>
          <dgm:bulletEnabled val="1"/>
        </dgm:presLayoutVars>
      </dgm:prSet>
      <dgm:spPr/>
    </dgm:pt>
    <dgm:pt modelId="{59616954-CD77-448A-876A-0E9CFF683398}" type="pres">
      <dgm:prSet presAssocID="{2E3EE6BC-AB41-4D2A-9B0F-BC7DCC7B733A}" presName="Name9" presStyleLbl="parChTrans1D2" presStyleIdx="3" presStyleCnt="6"/>
      <dgm:spPr/>
    </dgm:pt>
    <dgm:pt modelId="{8EBA603F-5A48-45D5-A167-4376002F7431}" type="pres">
      <dgm:prSet presAssocID="{2E3EE6BC-AB41-4D2A-9B0F-BC7DCC7B733A}" presName="connTx" presStyleLbl="parChTrans1D2" presStyleIdx="3" presStyleCnt="6"/>
      <dgm:spPr/>
    </dgm:pt>
    <dgm:pt modelId="{3E08A201-0751-483A-BF87-E2EC6745DF69}" type="pres">
      <dgm:prSet presAssocID="{6940BD08-CA33-4246-A500-B84C35C3A424}" presName="node" presStyleLbl="node1" presStyleIdx="3" presStyleCnt="6">
        <dgm:presLayoutVars>
          <dgm:bulletEnabled val="1"/>
        </dgm:presLayoutVars>
      </dgm:prSet>
      <dgm:spPr/>
    </dgm:pt>
    <dgm:pt modelId="{1033F6B5-994C-4AE8-BFCA-0E041E2A7B88}" type="pres">
      <dgm:prSet presAssocID="{2E0878B7-A471-4ECD-B7E6-3F3BCC67F3CF}" presName="Name9" presStyleLbl="parChTrans1D2" presStyleIdx="4" presStyleCnt="6"/>
      <dgm:spPr/>
    </dgm:pt>
    <dgm:pt modelId="{BC6B8315-1180-47A5-A5BE-9A4A48CCD0ED}" type="pres">
      <dgm:prSet presAssocID="{2E0878B7-A471-4ECD-B7E6-3F3BCC67F3CF}" presName="connTx" presStyleLbl="parChTrans1D2" presStyleIdx="4" presStyleCnt="6"/>
      <dgm:spPr/>
    </dgm:pt>
    <dgm:pt modelId="{DD2708CC-0A4A-4FD5-9FCA-4D1D53940916}" type="pres">
      <dgm:prSet presAssocID="{C20BCF4F-641B-40D5-B6BF-D546F5A2B6A5}" presName="node" presStyleLbl="node1" presStyleIdx="4" presStyleCnt="6">
        <dgm:presLayoutVars>
          <dgm:bulletEnabled val="1"/>
        </dgm:presLayoutVars>
      </dgm:prSet>
      <dgm:spPr/>
    </dgm:pt>
    <dgm:pt modelId="{B3E0596B-E47A-4BB0-8A2D-30C1406B6FF5}" type="pres">
      <dgm:prSet presAssocID="{E5B276B3-BC62-4153-B057-F958A8E1E2F1}" presName="Name9" presStyleLbl="parChTrans1D2" presStyleIdx="5" presStyleCnt="6"/>
      <dgm:spPr/>
    </dgm:pt>
    <dgm:pt modelId="{E1D0920D-A16B-480F-989B-15F042E3BAE3}" type="pres">
      <dgm:prSet presAssocID="{E5B276B3-BC62-4153-B057-F958A8E1E2F1}" presName="connTx" presStyleLbl="parChTrans1D2" presStyleIdx="5" presStyleCnt="6"/>
      <dgm:spPr/>
    </dgm:pt>
    <dgm:pt modelId="{564B95EF-3CA4-4341-8886-041A14CD350D}" type="pres">
      <dgm:prSet presAssocID="{74EA079F-6207-43CA-9403-6940744CEA22}" presName="node" presStyleLbl="node1" presStyleIdx="5" presStyleCnt="6">
        <dgm:presLayoutVars>
          <dgm:bulletEnabled val="1"/>
        </dgm:presLayoutVars>
      </dgm:prSet>
      <dgm:spPr/>
    </dgm:pt>
  </dgm:ptLst>
  <dgm:cxnLst>
    <dgm:cxn modelId="{3B0F6D48-6405-4550-872F-DF37E1C360C9}" type="presOf" srcId="{CC583BFB-0F75-4206-9E87-152C0235DBAF}" destId="{7B732DCE-1D9F-44E2-B2C4-BD044598B354}" srcOrd="0" destOrd="0" presId="urn:microsoft.com/office/officeart/2005/8/layout/radial1"/>
    <dgm:cxn modelId="{21B7E956-DF8E-4B73-8865-69873C2790AD}" type="presOf" srcId="{2E0878B7-A471-4ECD-B7E6-3F3BCC67F3CF}" destId="{1033F6B5-994C-4AE8-BFCA-0E041E2A7B88}" srcOrd="0" destOrd="0" presId="urn:microsoft.com/office/officeart/2005/8/layout/radial1"/>
    <dgm:cxn modelId="{EB33015F-E74E-43F4-BDC0-BC1EA89DC8A1}" srcId="{14F83B95-3B94-4275-9281-E49DFBE00FAE}" destId="{253C8B7F-FA9C-40CD-AAF9-4F44ACFD511A}" srcOrd="1" destOrd="0" parTransId="{614D6B61-584E-4F1D-9746-A5D8270FD239}" sibTransId="{9A1E2BAC-75F6-46E8-84D4-D20623FB31EE}"/>
    <dgm:cxn modelId="{AD189733-AF97-4861-A47E-B445FBEEBAD3}" type="presOf" srcId="{6940BD08-CA33-4246-A500-B84C35C3A424}" destId="{3E08A201-0751-483A-BF87-E2EC6745DF69}" srcOrd="0" destOrd="0" presId="urn:microsoft.com/office/officeart/2005/8/layout/radial1"/>
    <dgm:cxn modelId="{A3BED1F3-C58B-499E-9DB9-6A8535C0B6A4}" srcId="{14F83B95-3B94-4275-9281-E49DFBE00FAE}" destId="{228F541E-23B7-42EA-B5DD-F2EA9AF32809}" srcOrd="0" destOrd="0" parTransId="{712F5619-98CE-4779-B81F-E982A0735A60}" sibTransId="{E8681264-C50B-4750-B1AD-074434EDB835}"/>
    <dgm:cxn modelId="{EB7CEC14-58B0-40D4-ACF4-C9FD36421465}" srcId="{E77C1113-352D-40C0-91B9-1A62579A4486}" destId="{14F83B95-3B94-4275-9281-E49DFBE00FAE}" srcOrd="0" destOrd="0" parTransId="{5D5FFD53-95CE-49BC-A439-C56419952C2C}" sibTransId="{C56D19C2-23C7-4E9E-8EAD-0CA9BED93DAA}"/>
    <dgm:cxn modelId="{26FA0215-BA0A-463E-B986-AF92CE4E6180}" srcId="{14F83B95-3B94-4275-9281-E49DFBE00FAE}" destId="{CC583BFB-0F75-4206-9E87-152C0235DBAF}" srcOrd="2" destOrd="0" parTransId="{6E380C00-2FE0-4D37-B0F4-F28BB7E6FBE5}" sibTransId="{830F5986-AC77-40E9-94E3-2530D34C4AAE}"/>
    <dgm:cxn modelId="{630F4EB7-5D32-4EC4-9B87-198A8F81808B}" type="presOf" srcId="{228F541E-23B7-42EA-B5DD-F2EA9AF32809}" destId="{F0749EB1-91C8-412F-B72D-AFCD49B22957}" srcOrd="0" destOrd="0" presId="urn:microsoft.com/office/officeart/2005/8/layout/radial1"/>
    <dgm:cxn modelId="{7AB9DEE9-11B7-4FB3-A824-EB8047CC3090}" type="presOf" srcId="{6E380C00-2FE0-4D37-B0F4-F28BB7E6FBE5}" destId="{F64DA805-DCD0-4333-A426-357FC210CA76}" srcOrd="0" destOrd="0" presId="urn:microsoft.com/office/officeart/2005/8/layout/radial1"/>
    <dgm:cxn modelId="{AB2FAB2C-0557-442D-8170-0F526DE3B83E}" type="presOf" srcId="{74EA079F-6207-43CA-9403-6940744CEA22}" destId="{564B95EF-3CA4-4341-8886-041A14CD350D}" srcOrd="0" destOrd="0" presId="urn:microsoft.com/office/officeart/2005/8/layout/radial1"/>
    <dgm:cxn modelId="{2AB6E3B1-785F-44EA-8BC3-451708521B44}" type="presOf" srcId="{E5B276B3-BC62-4153-B057-F958A8E1E2F1}" destId="{B3E0596B-E47A-4BB0-8A2D-30C1406B6FF5}" srcOrd="0" destOrd="0" presId="urn:microsoft.com/office/officeart/2005/8/layout/radial1"/>
    <dgm:cxn modelId="{6560EBED-08F3-4131-9730-3548F4E16D11}" type="presOf" srcId="{712F5619-98CE-4779-B81F-E982A0735A60}" destId="{A1EC169B-EE08-4F03-B90D-D10A25637A90}" srcOrd="0" destOrd="0" presId="urn:microsoft.com/office/officeart/2005/8/layout/radial1"/>
    <dgm:cxn modelId="{6AB427C2-7C9F-4724-8304-BCD8CE63DD08}" srcId="{14F83B95-3B94-4275-9281-E49DFBE00FAE}" destId="{6940BD08-CA33-4246-A500-B84C35C3A424}" srcOrd="3" destOrd="0" parTransId="{2E3EE6BC-AB41-4D2A-9B0F-BC7DCC7B733A}" sibTransId="{F720F9EC-D918-428D-B979-6AC9895623EA}"/>
    <dgm:cxn modelId="{6E93A6E2-DA6D-447F-9B5A-F4ACF716F8F7}" type="presOf" srcId="{E77C1113-352D-40C0-91B9-1A62579A4486}" destId="{9314526C-7DC7-4354-A8BB-87041A9FDB8A}" srcOrd="0" destOrd="0" presId="urn:microsoft.com/office/officeart/2005/8/layout/radial1"/>
    <dgm:cxn modelId="{0EE96FD1-60AD-46F1-A906-321E0F98FC30}" type="presOf" srcId="{253C8B7F-FA9C-40CD-AAF9-4F44ACFD511A}" destId="{B85975DC-04AD-4CF6-8A96-150E6FE758DF}" srcOrd="0" destOrd="0" presId="urn:microsoft.com/office/officeart/2005/8/layout/radial1"/>
    <dgm:cxn modelId="{CAD7AE6A-0BFA-49A9-BAF4-7F9B32EDAD7C}" type="presOf" srcId="{2E3EE6BC-AB41-4D2A-9B0F-BC7DCC7B733A}" destId="{8EBA603F-5A48-45D5-A167-4376002F7431}" srcOrd="1" destOrd="0" presId="urn:microsoft.com/office/officeart/2005/8/layout/radial1"/>
    <dgm:cxn modelId="{7E40DB6B-B141-4A08-959B-C971FE03F2FC}" type="presOf" srcId="{614D6B61-584E-4F1D-9746-A5D8270FD239}" destId="{CDA19302-AF01-424F-ABC1-ACF8C18E1EC1}" srcOrd="1" destOrd="0" presId="urn:microsoft.com/office/officeart/2005/8/layout/radial1"/>
    <dgm:cxn modelId="{D4546B3D-6AD5-445E-803E-3243CAD507BC}" type="presOf" srcId="{2E3EE6BC-AB41-4D2A-9B0F-BC7DCC7B733A}" destId="{59616954-CD77-448A-876A-0E9CFF683398}" srcOrd="0" destOrd="0" presId="urn:microsoft.com/office/officeart/2005/8/layout/radial1"/>
    <dgm:cxn modelId="{98AC27FF-38EE-4AFD-BD71-5D31A19BFA93}" srcId="{14F83B95-3B94-4275-9281-E49DFBE00FAE}" destId="{74EA079F-6207-43CA-9403-6940744CEA22}" srcOrd="5" destOrd="0" parTransId="{E5B276B3-BC62-4153-B057-F958A8E1E2F1}" sibTransId="{41AED6EA-4488-4B8B-B9A5-996D90ACF6B1}"/>
    <dgm:cxn modelId="{63CDAC8B-BB20-41BA-9EC9-F08E1E2CC66C}" type="presOf" srcId="{C20BCF4F-641B-40D5-B6BF-D546F5A2B6A5}" destId="{DD2708CC-0A4A-4FD5-9FCA-4D1D53940916}" srcOrd="0" destOrd="0" presId="urn:microsoft.com/office/officeart/2005/8/layout/radial1"/>
    <dgm:cxn modelId="{0F4F6456-C947-4006-A755-1FA8C7B2DDF5}" srcId="{14F83B95-3B94-4275-9281-E49DFBE00FAE}" destId="{C20BCF4F-641B-40D5-B6BF-D546F5A2B6A5}" srcOrd="4" destOrd="0" parTransId="{2E0878B7-A471-4ECD-B7E6-3F3BCC67F3CF}" sibTransId="{EADB85A7-EEAC-407A-90D5-047E1D49A3A0}"/>
    <dgm:cxn modelId="{D25D8949-92BB-4467-9709-207D0C20082C}" type="presOf" srcId="{2E0878B7-A471-4ECD-B7E6-3F3BCC67F3CF}" destId="{BC6B8315-1180-47A5-A5BE-9A4A48CCD0ED}" srcOrd="1" destOrd="0" presId="urn:microsoft.com/office/officeart/2005/8/layout/radial1"/>
    <dgm:cxn modelId="{EA7A0437-6951-4770-BE06-72A0412E8FFE}" type="presOf" srcId="{614D6B61-584E-4F1D-9746-A5D8270FD239}" destId="{9DC3374F-E637-4005-9772-45EF41D857AD}" srcOrd="0" destOrd="0" presId="urn:microsoft.com/office/officeart/2005/8/layout/radial1"/>
    <dgm:cxn modelId="{CC30DA6E-2429-42F4-A4E5-E22C639EE03D}" type="presOf" srcId="{14F83B95-3B94-4275-9281-E49DFBE00FAE}" destId="{A12E1708-08FA-40AA-8926-4F03099F5BA4}" srcOrd="0" destOrd="0" presId="urn:microsoft.com/office/officeart/2005/8/layout/radial1"/>
    <dgm:cxn modelId="{023B9724-72A3-4220-AF96-221FA3708308}" type="presOf" srcId="{E5B276B3-BC62-4153-B057-F958A8E1E2F1}" destId="{E1D0920D-A16B-480F-989B-15F042E3BAE3}" srcOrd="1" destOrd="0" presId="urn:microsoft.com/office/officeart/2005/8/layout/radial1"/>
    <dgm:cxn modelId="{1B9D83EB-F044-4454-8F49-DA12942BC0A2}" type="presOf" srcId="{6E380C00-2FE0-4D37-B0F4-F28BB7E6FBE5}" destId="{5F2F561D-8509-4092-9E24-1CE048433FE1}" srcOrd="1" destOrd="0" presId="urn:microsoft.com/office/officeart/2005/8/layout/radial1"/>
    <dgm:cxn modelId="{CB019875-4941-467A-90F6-3E52D3BA3C37}" type="presOf" srcId="{712F5619-98CE-4779-B81F-E982A0735A60}" destId="{86171DDA-5B4C-4702-8CFF-E704CDBE0B78}" srcOrd="1" destOrd="0" presId="urn:microsoft.com/office/officeart/2005/8/layout/radial1"/>
    <dgm:cxn modelId="{4652E6E6-7021-4CE4-BD4E-50B33262E536}" type="presParOf" srcId="{9314526C-7DC7-4354-A8BB-87041A9FDB8A}" destId="{A12E1708-08FA-40AA-8926-4F03099F5BA4}" srcOrd="0" destOrd="0" presId="urn:microsoft.com/office/officeart/2005/8/layout/radial1"/>
    <dgm:cxn modelId="{CADD7F2B-559F-4016-9010-4F587CC4B075}" type="presParOf" srcId="{9314526C-7DC7-4354-A8BB-87041A9FDB8A}" destId="{A1EC169B-EE08-4F03-B90D-D10A25637A90}" srcOrd="1" destOrd="0" presId="urn:microsoft.com/office/officeart/2005/8/layout/radial1"/>
    <dgm:cxn modelId="{BCE55597-D3AB-4845-B975-B1AF8E723EB5}" type="presParOf" srcId="{A1EC169B-EE08-4F03-B90D-D10A25637A90}" destId="{86171DDA-5B4C-4702-8CFF-E704CDBE0B78}" srcOrd="0" destOrd="0" presId="urn:microsoft.com/office/officeart/2005/8/layout/radial1"/>
    <dgm:cxn modelId="{03075560-E9EA-4597-99C5-809FE513B906}" type="presParOf" srcId="{9314526C-7DC7-4354-A8BB-87041A9FDB8A}" destId="{F0749EB1-91C8-412F-B72D-AFCD49B22957}" srcOrd="2" destOrd="0" presId="urn:microsoft.com/office/officeart/2005/8/layout/radial1"/>
    <dgm:cxn modelId="{6D394CB8-6EFE-4B35-914D-2D5214E113A3}" type="presParOf" srcId="{9314526C-7DC7-4354-A8BB-87041A9FDB8A}" destId="{9DC3374F-E637-4005-9772-45EF41D857AD}" srcOrd="3" destOrd="0" presId="urn:microsoft.com/office/officeart/2005/8/layout/radial1"/>
    <dgm:cxn modelId="{0ECFEB4D-6C31-40F7-BE38-67A23BEEB731}" type="presParOf" srcId="{9DC3374F-E637-4005-9772-45EF41D857AD}" destId="{CDA19302-AF01-424F-ABC1-ACF8C18E1EC1}" srcOrd="0" destOrd="0" presId="urn:microsoft.com/office/officeart/2005/8/layout/radial1"/>
    <dgm:cxn modelId="{9C7131BA-153D-46FE-AA6E-207640102C88}" type="presParOf" srcId="{9314526C-7DC7-4354-A8BB-87041A9FDB8A}" destId="{B85975DC-04AD-4CF6-8A96-150E6FE758DF}" srcOrd="4" destOrd="0" presId="urn:microsoft.com/office/officeart/2005/8/layout/radial1"/>
    <dgm:cxn modelId="{367D4695-1E80-4E68-AEFB-DA1B85F09492}" type="presParOf" srcId="{9314526C-7DC7-4354-A8BB-87041A9FDB8A}" destId="{F64DA805-DCD0-4333-A426-357FC210CA76}" srcOrd="5" destOrd="0" presId="urn:microsoft.com/office/officeart/2005/8/layout/radial1"/>
    <dgm:cxn modelId="{33CC9BFC-8DA3-4733-A0B5-688E1A3B23DD}" type="presParOf" srcId="{F64DA805-DCD0-4333-A426-357FC210CA76}" destId="{5F2F561D-8509-4092-9E24-1CE048433FE1}" srcOrd="0" destOrd="0" presId="urn:microsoft.com/office/officeart/2005/8/layout/radial1"/>
    <dgm:cxn modelId="{2A9F92FF-2B87-4D7F-ACF3-C421B3028EF3}" type="presParOf" srcId="{9314526C-7DC7-4354-A8BB-87041A9FDB8A}" destId="{7B732DCE-1D9F-44E2-B2C4-BD044598B354}" srcOrd="6" destOrd="0" presId="urn:microsoft.com/office/officeart/2005/8/layout/radial1"/>
    <dgm:cxn modelId="{8087B110-AB9A-4D94-9FB9-A21461990386}" type="presParOf" srcId="{9314526C-7DC7-4354-A8BB-87041A9FDB8A}" destId="{59616954-CD77-448A-876A-0E9CFF683398}" srcOrd="7" destOrd="0" presId="urn:microsoft.com/office/officeart/2005/8/layout/radial1"/>
    <dgm:cxn modelId="{5E3339CF-7A34-484A-906B-F5FD3335E4F4}" type="presParOf" srcId="{59616954-CD77-448A-876A-0E9CFF683398}" destId="{8EBA603F-5A48-45D5-A167-4376002F7431}" srcOrd="0" destOrd="0" presId="urn:microsoft.com/office/officeart/2005/8/layout/radial1"/>
    <dgm:cxn modelId="{F037BD9C-420E-443E-B7B8-1DEB1A5A1FFE}" type="presParOf" srcId="{9314526C-7DC7-4354-A8BB-87041A9FDB8A}" destId="{3E08A201-0751-483A-BF87-E2EC6745DF69}" srcOrd="8" destOrd="0" presId="urn:microsoft.com/office/officeart/2005/8/layout/radial1"/>
    <dgm:cxn modelId="{8868FF32-65B9-42D2-A589-ACA629813FDE}" type="presParOf" srcId="{9314526C-7DC7-4354-A8BB-87041A9FDB8A}" destId="{1033F6B5-994C-4AE8-BFCA-0E041E2A7B88}" srcOrd="9" destOrd="0" presId="urn:microsoft.com/office/officeart/2005/8/layout/radial1"/>
    <dgm:cxn modelId="{2C11AF99-7A34-4782-9712-A23DBA6C4948}" type="presParOf" srcId="{1033F6B5-994C-4AE8-BFCA-0E041E2A7B88}" destId="{BC6B8315-1180-47A5-A5BE-9A4A48CCD0ED}" srcOrd="0" destOrd="0" presId="urn:microsoft.com/office/officeart/2005/8/layout/radial1"/>
    <dgm:cxn modelId="{8E3EC2C3-ACC3-4473-A998-CA67AEE0AE44}" type="presParOf" srcId="{9314526C-7DC7-4354-A8BB-87041A9FDB8A}" destId="{DD2708CC-0A4A-4FD5-9FCA-4D1D53940916}" srcOrd="10" destOrd="0" presId="urn:microsoft.com/office/officeart/2005/8/layout/radial1"/>
    <dgm:cxn modelId="{CDC145FD-A63F-4201-9A0F-85DF4CCA4523}" type="presParOf" srcId="{9314526C-7DC7-4354-A8BB-87041A9FDB8A}" destId="{B3E0596B-E47A-4BB0-8A2D-30C1406B6FF5}" srcOrd="11" destOrd="0" presId="urn:microsoft.com/office/officeart/2005/8/layout/radial1"/>
    <dgm:cxn modelId="{AB1FA5CE-4A18-405A-872C-16BF4B3B82F9}" type="presParOf" srcId="{B3E0596B-E47A-4BB0-8A2D-30C1406B6FF5}" destId="{E1D0920D-A16B-480F-989B-15F042E3BAE3}" srcOrd="0" destOrd="0" presId="urn:microsoft.com/office/officeart/2005/8/layout/radial1"/>
    <dgm:cxn modelId="{F6834178-02FD-4651-A55B-99177255CF76}" type="presParOf" srcId="{9314526C-7DC7-4354-A8BB-87041A9FDB8A}" destId="{564B95EF-3CA4-4341-8886-041A14CD350D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80D66-C822-46E9-90DA-2E88072A2920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F62B7-6262-4904-BDA3-B7BD509A35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490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F62B7-6262-4904-BDA3-B7BD509A356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E8C2-E9E8-4CA7-A950-60130F739FB3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201D114-1D49-4EFF-B9B5-B28529285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E8C2-E9E8-4CA7-A950-60130F739FB3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1D114-1D49-4EFF-B9B5-B28529285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E8C2-E9E8-4CA7-A950-60130F739FB3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1D114-1D49-4EFF-B9B5-B28529285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1219200"/>
            <a:ext cx="7086600" cy="1447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295400" y="2819400"/>
            <a:ext cx="7086600" cy="3352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507163"/>
            <a:ext cx="1828800" cy="274637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295400" y="6507163"/>
            <a:ext cx="2895600" cy="274637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791200" y="6172200"/>
            <a:ext cx="762000" cy="609600"/>
          </a:xfrm>
        </p:spPr>
        <p:txBody>
          <a:bodyPr/>
          <a:lstStyle>
            <a:lvl1pPr>
              <a:defRPr/>
            </a:lvl1pPr>
          </a:lstStyle>
          <a:p>
            <a:fld id="{F652E1AF-489C-4537-9252-C4C71BBAF4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E8C2-E9E8-4CA7-A950-60130F739FB3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201D114-1D49-4EFF-B9B5-B28529285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E8C2-E9E8-4CA7-A950-60130F739FB3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1D114-1D49-4EFF-B9B5-B285292852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E8C2-E9E8-4CA7-A950-60130F739FB3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1D114-1D49-4EFF-B9B5-B28529285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E8C2-E9E8-4CA7-A950-60130F739FB3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201D114-1D49-4EFF-B9B5-B285292852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E8C2-E9E8-4CA7-A950-60130F739FB3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1D114-1D49-4EFF-B9B5-B28529285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E8C2-E9E8-4CA7-A950-60130F739FB3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1D114-1D49-4EFF-B9B5-B28529285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E8C2-E9E8-4CA7-A950-60130F739FB3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1D114-1D49-4EFF-B9B5-B28529285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E8C2-E9E8-4CA7-A950-60130F739FB3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1D114-1D49-4EFF-B9B5-B285292852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0BCE8C2-E9E8-4CA7-A950-60130F739FB3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01D114-1D49-4EFF-B9B5-B285292852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cover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fotki.yandex.ru/search/%D0%BF%D0%BE%D0%B4%D0%BE%20%D0%BB%D1%8C%D0%B4%D0%BE%D0%BC/users/el-belova/view/362878?page=2&amp;how=week&amp;type=image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642918"/>
            <a:ext cx="8458200" cy="3071834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Прямое и переносное значение слова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4429132"/>
            <a:ext cx="8458200" cy="1857388"/>
          </a:xfrm>
        </p:spPr>
        <p:txBody>
          <a:bodyPr>
            <a:noAutofit/>
          </a:bodyPr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Абраменко Екатерина Васильевна, учитель русского языка и литературы МАОУ-СОШ № 11 им. В.В.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Рассохина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Краснодарский край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Минутка отдыха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819400"/>
            <a:ext cx="7620000" cy="3352800"/>
          </a:xfrm>
        </p:spPr>
        <p:txBody>
          <a:bodyPr/>
          <a:lstStyle/>
          <a:p>
            <a:r>
              <a:rPr lang="ru-RU"/>
              <a:t>Двигайтесь!</a:t>
            </a:r>
          </a:p>
        </p:txBody>
      </p:sp>
      <p:pic>
        <p:nvPicPr>
          <p:cNvPr id="24580" name="Picture 4" descr="Jamping_do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2971800"/>
            <a:ext cx="1751013" cy="2714625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4876800"/>
            <a:ext cx="7086600" cy="990600"/>
          </a:xfrm>
          <a:solidFill>
            <a:schemeClr val="accent1"/>
          </a:solidFill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dirty="0"/>
              <a:t>     Под ледяным покровом неподвижно спало море. Свинцовые тучи закрывали горизонт</a:t>
            </a:r>
          </a:p>
        </p:txBody>
      </p:sp>
      <p:pic>
        <p:nvPicPr>
          <p:cNvPr id="20485" name="Picture 5" descr="0_5e0c_710dac6b_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"/>
            <a:ext cx="8534400" cy="4495800"/>
          </a:xfrm>
          <a:prstGeom prst="rect">
            <a:avLst/>
          </a:prstGeom>
          <a:noFill/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295400" y="5943600"/>
            <a:ext cx="7086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Сделайте разбор предложений. Найдите слова в перен.значении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Итог урока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Что узнали на уроке?</a:t>
            </a:r>
          </a:p>
          <a:p>
            <a:r>
              <a:rPr lang="ru-RU" dirty="0"/>
              <a:t>В каком стиле речи  используются слова в переносном значении?</a:t>
            </a:r>
          </a:p>
          <a:p>
            <a:r>
              <a:rPr lang="ru-RU" dirty="0"/>
              <a:t>Д\З – описать зимний день, используя слова в переносном значении.</a:t>
            </a:r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http://allday.ru</a:t>
            </a:r>
          </a:p>
          <a:p>
            <a:r>
              <a:rPr lang="en-US" dirty="0"/>
              <a:t>http://www.pravda.ru</a:t>
            </a:r>
          </a:p>
          <a:p>
            <a:r>
              <a:rPr lang="en-US" dirty="0"/>
              <a:t>http://www.pressfoto.ru</a:t>
            </a:r>
          </a:p>
          <a:p>
            <a:r>
              <a:rPr lang="en-US" dirty="0"/>
              <a:t>http://www.restop.ru</a:t>
            </a:r>
          </a:p>
          <a:p>
            <a:r>
              <a:rPr lang="en-US" dirty="0"/>
              <a:t>http://darudar.org</a:t>
            </a:r>
          </a:p>
          <a:p>
            <a:r>
              <a:rPr lang="en-US" dirty="0"/>
              <a:t>http://folkinst.narod.ru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336584"/>
      </p:ext>
    </p:extLst>
  </p:cSld>
  <p:clrMapOvr>
    <a:masterClrMapping/>
  </p:clrMapOvr>
  <p:transition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Цель </a:t>
            </a:r>
            <a:r>
              <a:rPr lang="ru-RU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endParaRPr lang="ru-RU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Знать:</a:t>
            </a:r>
            <a:r>
              <a:rPr lang="ru-RU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прямом и переносном значении слов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Уметь: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Различать прямое и переносное значение слов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Употреблять в речи слова в переносном значении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Находить и определять роль олицетворения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Синтаксическая пятиминутка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Записать предложение</a:t>
            </a: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Вставить и объяснить знаки препинания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Поэт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С.Наровчатов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писал  Чем сложнее становилось человеческое общество, тем сложнее и богаче становился язык.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Подтвердите примерами, что словарный состав языка меняется.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каком значении употреблено слово «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богатый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»?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Придумайте предложения, подтверждающие многозначность слова «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богатый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</a:p>
          <a:p>
            <a:pPr>
              <a:buNone/>
            </a:pP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Выборочный диктант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вариант: выписать  словосочетания с прямым значением слов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вариант: выписать словосочетания с переносным значением слов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320D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Тяжелый чемодан; олимпийское спокойствие;  железный прут; тяжелый характер; легкая добыча; железная дисциплина; легкая ноша; золотая брошь; холодный взгляд; золотой характер; холодный кофе.</a:t>
            </a:r>
            <a:endParaRPr lang="ru-RU" sz="2800" b="1" dirty="0">
              <a:solidFill>
                <a:srgbClr val="320DC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Творческая работа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 словами ЗВЕЗДА, ГОРЯЧИЙ, ХРУПКИЙ, БЕЖАТЬ составьте по 2 словосочетания: с прямым и переносным значением слова.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357562"/>
            <a:ext cx="2245174" cy="130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5000636"/>
            <a:ext cx="1333501" cy="1461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357562"/>
            <a:ext cx="1376521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4143380"/>
            <a:ext cx="1633539" cy="225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0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" name="Схема 1"/>
          <p:cNvGraphicFramePr/>
          <p:nvPr/>
        </p:nvGraphicFramePr>
        <p:xfrm>
          <a:off x="0" y="152400"/>
          <a:ext cx="9753600" cy="6497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304800" y="381000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Для наблюдения</a:t>
            </a: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381000" y="5410200"/>
            <a:ext cx="3124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В каких сочетаниях многозначное слово черный будет иметь прямое значение?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295400" y="1371600"/>
            <a:ext cx="7086600" cy="4800600"/>
          </a:xfrm>
        </p:spPr>
        <p:txBody>
          <a:bodyPr/>
          <a:lstStyle/>
          <a:p>
            <a:r>
              <a:rPr lang="ru-RU" sz="2400" u="sng" dirty="0"/>
              <a:t>Переносное значение:</a:t>
            </a:r>
            <a:r>
              <a:rPr lang="ru-RU" sz="2400" dirty="0"/>
              <a:t>    </a:t>
            </a:r>
            <a:r>
              <a:rPr lang="ru-RU" sz="2400" u="sng" dirty="0"/>
              <a:t>Прямое значение:</a:t>
            </a:r>
            <a:br>
              <a:rPr lang="ru-RU" sz="2400" u="sng" dirty="0"/>
            </a:br>
            <a:r>
              <a:rPr lang="ru-RU" sz="2400" b="1" i="1" dirty="0"/>
              <a:t>золотая зорька          золотая монета</a:t>
            </a:r>
            <a:br>
              <a:rPr lang="ru-RU" sz="2400" b="1" i="1" dirty="0"/>
            </a:br>
            <a:r>
              <a:rPr lang="ru-RU" sz="2400" b="1" i="1" dirty="0"/>
              <a:t>горячее желание          горячая вода</a:t>
            </a:r>
            <a:br>
              <a:rPr lang="ru-RU" sz="2400" b="1" i="1" dirty="0"/>
            </a:br>
            <a:r>
              <a:rPr lang="ru-RU" sz="2400" b="1" i="1" dirty="0"/>
              <a:t>тяжелое чувство          тяжелая сумка</a:t>
            </a:r>
            <a:br>
              <a:rPr lang="ru-RU" sz="2400" b="1" i="1" dirty="0"/>
            </a:br>
            <a:r>
              <a:rPr lang="ru-RU" sz="2400" b="1" i="1" dirty="0"/>
              <a:t>сердитая зима         сердитая соседка</a:t>
            </a:r>
            <a:br>
              <a:rPr lang="ru-RU" sz="2400" b="1" i="1" dirty="0"/>
            </a:br>
            <a:r>
              <a:rPr lang="ru-RU" sz="2400" b="1" i="1" dirty="0"/>
              <a:t>сонные березки         сонная девочка</a:t>
            </a:r>
            <a:br>
              <a:rPr lang="ru-RU" sz="2400" b="1" i="1" dirty="0"/>
            </a:br>
            <a:r>
              <a:rPr lang="ru-RU" sz="2400" b="1" i="1" dirty="0"/>
              <a:t>шелковые косы         шелковые нити</a:t>
            </a:r>
            <a:br>
              <a:rPr lang="ru-RU" sz="2400" b="1" i="1" dirty="0"/>
            </a:br>
            <a:r>
              <a:rPr lang="ru-RU" sz="2400" b="1" i="1" dirty="0"/>
              <a:t>душистая весна          душистый мед</a:t>
            </a:r>
            <a:br>
              <a:rPr lang="ru-RU" sz="2400" b="1" i="1" dirty="0"/>
            </a:br>
            <a:endParaRPr lang="ru-RU" sz="2400" i="1" dirty="0"/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600200" y="1371600"/>
            <a:ext cx="3276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5181600" y="1371600"/>
            <a:ext cx="2743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1676400" y="4953000"/>
            <a:ext cx="5943600" cy="10541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Подберите  заголовок к каждому столбику.</a:t>
            </a:r>
          </a:p>
          <a:p>
            <a:pPr>
              <a:spcBef>
                <a:spcPct val="50000"/>
              </a:spcBef>
            </a:pPr>
            <a:r>
              <a:rPr lang="ru-RU" dirty="0"/>
              <a:t>Придумайте 2 предложения, используя словосочетания из каждого столбика.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nimBg="1"/>
      <p:bldP spid="133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Составьте словосочетания со словом «золотой»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26633" name="Picture 9" descr="i?id=223081829-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819400"/>
            <a:ext cx="1981200" cy="1320800"/>
          </a:xfrm>
          <a:prstGeom prst="rect">
            <a:avLst/>
          </a:prstGeom>
          <a:noFill/>
        </p:spPr>
      </p:pic>
      <p:pic>
        <p:nvPicPr>
          <p:cNvPr id="26635" name="Picture 11" descr="i?id=50553513-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4419600"/>
            <a:ext cx="1676400" cy="1254125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26637" name="Picture 13" descr="i?id=46320824-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2760663"/>
            <a:ext cx="1809750" cy="1363662"/>
          </a:xfrm>
          <a:prstGeom prst="rect">
            <a:avLst/>
          </a:prstGeom>
          <a:noFill/>
        </p:spPr>
      </p:pic>
      <p:pic>
        <p:nvPicPr>
          <p:cNvPr id="26639" name="Picture 15" descr="i?id=181485235-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4495800"/>
            <a:ext cx="1428750" cy="1076325"/>
          </a:xfrm>
          <a:prstGeom prst="rect">
            <a:avLst/>
          </a:prstGeom>
          <a:noFill/>
        </p:spPr>
      </p:pic>
      <p:pic>
        <p:nvPicPr>
          <p:cNvPr id="26641" name="Picture 17" descr="i?id=49374882-0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4343400"/>
            <a:ext cx="1685925" cy="1385888"/>
          </a:xfrm>
          <a:prstGeom prst="rect">
            <a:avLst/>
          </a:prstGeom>
          <a:noFill/>
        </p:spPr>
      </p:pic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2362200" y="6096000"/>
            <a:ext cx="5029200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Назовите словосочетания с прямым и переносным значением слова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4572000"/>
            <a:ext cx="7086600" cy="1600200"/>
          </a:xfrm>
        </p:spPr>
        <p:txBody>
          <a:bodyPr/>
          <a:lstStyle/>
          <a:p>
            <a:r>
              <a:rPr lang="ru-RU" i="1" dirty="0"/>
              <a:t>От деревьев ложатся длинные синие тени, и свежо дышится острым морозным воздухом.</a:t>
            </a:r>
          </a:p>
        </p:txBody>
      </p:sp>
      <p:pic>
        <p:nvPicPr>
          <p:cNvPr id="18436" name="Picture 4" descr="0_546e7_f3667611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28600"/>
            <a:ext cx="5638800" cy="4229100"/>
          </a:xfrm>
          <a:prstGeom prst="rect">
            <a:avLst/>
          </a:prstGeom>
          <a:noFill/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838200" y="5943600"/>
            <a:ext cx="7620000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Найдите слова в переносном значении.  В каком стиле речи  часто используются слова в переносном значении?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ямое и переносное 5кл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прямое и переносное 5кл</Template>
  <TotalTime>23</TotalTime>
  <Words>344</Words>
  <Application>Microsoft Office PowerPoint</Application>
  <PresentationFormat>Экран (4:3)</PresentationFormat>
  <Paragraphs>56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прямое и переносное 5кл</vt:lpstr>
      <vt:lpstr>Прямое и переносное значение слова</vt:lpstr>
      <vt:lpstr>Цель  </vt:lpstr>
      <vt:lpstr>Синтаксическая пятиминутка</vt:lpstr>
      <vt:lpstr>Выборочный диктант</vt:lpstr>
      <vt:lpstr>Творческая работа</vt:lpstr>
      <vt:lpstr>Презентация PowerPoint</vt:lpstr>
      <vt:lpstr>Презентация PowerPoint</vt:lpstr>
      <vt:lpstr>Составьте словосочетания со словом «золотой»</vt:lpstr>
      <vt:lpstr>Презентация PowerPoint</vt:lpstr>
      <vt:lpstr>Минутка отдыха</vt:lpstr>
      <vt:lpstr>Презентация PowerPoint</vt:lpstr>
      <vt:lpstr>Итог урока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Прямое и переносное значение слова</dc:title>
  <dc:creator>катерина</dc:creator>
  <cp:lastModifiedBy>Катюша</cp:lastModifiedBy>
  <cp:revision>5</cp:revision>
  <dcterms:created xsi:type="dcterms:W3CDTF">2012-01-17T21:43:11Z</dcterms:created>
  <dcterms:modified xsi:type="dcterms:W3CDTF">2012-05-27T13:40:13Z</dcterms:modified>
</cp:coreProperties>
</file>