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sldIdLst>
    <p:sldId id="260" r:id="rId3"/>
    <p:sldId id="261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ECD22DB5-E634-47C5-82F0-F9EB38DC3BC0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356A1C3-32DB-4A29-AD4B-1F23F0A871C4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80F243-DF2A-493F-B79A-7425875A909C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A2CCC5-D340-4B92-B3A9-9B2F97AC52A9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501DA8-5E00-4169-9EC6-220B40BE2E62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9A9D4A-DA2B-459F-854F-43E670D8AE7D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9CD793B2-0B6B-4C4D-8529-1C57AAE154B4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D394F2B-1DAF-41ED-AA22-AA721E4BA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316327-04AA-45E1-8C37-9825F20CA480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A64AF5-7AA6-4D63-839E-14C585A0973A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BC3A23-2AA6-4395-84E8-BB8133EA5EAF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CDDBF-36AB-4862-9F04-CABCA538AE31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AF9F61-C7A1-45D1-B3BF-C66EAC3E2B02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22987A-247A-472D-A486-F748C447C67A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5E26BAA0-4700-4857-8929-F413D48B6C49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C113B862-E61B-450F-B011-4CDB28FA96F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EF7742CB-E1F3-4FCA-9538-5F08FA1504E4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69743C2E-00FC-46EB-A5FE-9B1C7D92DC7D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963712-D7E6-4852-8F0E-85DD5C8197E7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5B9ED-7DC0-46A8-BDB1-3FFFE7155D20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A06BD8-2401-4B75-94ED-9E5E7DABAC93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D048F-3DF6-46D0-AD86-81F81A4A1076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16F8D5-EF9E-4F66-B89A-4694D605D34E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8B7A8-9E94-4E81-95A0-BEEC3F870473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FC598C-DACB-4789-B3FD-9CB7DDF430F1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B99750-AB4E-4A6C-859E-609D7E996D3F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2915F9-2D39-4E1C-A3BC-249BB1E530DD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3D83E4-919D-4444-BA07-BA120ABE328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839621-11E3-49D4-BFD6-01844839CA4A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E0ED5C-0AA5-4334-9FE8-9F6D3CEEC853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6779E4-5C04-46A8-BDED-AFA096D205B9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BC4DC7-01B7-4DB6-8CDC-4A964467D3A2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679799-EBBF-4896-AC6A-BE52F9C3B904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CB148F-84E8-409D-A854-8C0ECA98734D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2087413B-1947-4B2C-AAF2-3EE3F2B3ECFE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4AC8AFB8-E8F0-4001-BE4A-9E571DD2B14A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60CB3321-042A-435D-A437-4DDB96E26091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B6AA8D6E-7010-493A-9890-5F574734CB21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25F8F4-69DA-445A-B0B9-6348C18850E2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F4BCC4-DFF7-4D3C-8244-47FE15DE9038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1B99FD-A2C0-49A2-BC19-82FA48890B38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7C38A7-C1FB-4301-89B5-75BFA81B7597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C43C5E-BF51-4D41-9F09-56AEABBB3A15}" type="datetimeFigureOut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06.02.2013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29D9A-F7DD-4AED-9CB8-3CBDA28BD1A5}" type="slidenum">
              <a:rPr lang="ru-RU" smtClean="0">
                <a:solidFill>
                  <a:srgbClr val="D6ECFF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6ECFF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5A6060C1-841E-4A9D-8CFB-22EF4747348F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F0EFB30-7CA6-4D76-9F8C-413F64FE530F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5A6060C1-841E-4A9D-8CFB-22EF4747348F}" type="datetimeFigureOut">
              <a:rPr lang="ru-RU" smtClean="0">
                <a:solidFill>
                  <a:prstClr val="white"/>
                </a:solidFill>
              </a:rPr>
              <a:pPr>
                <a:defRPr/>
              </a:pPr>
              <a:t>06.02.2013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F0EFB30-7CA6-4D76-9F8C-413F64FE530F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3286125" y="3429000"/>
            <a:ext cx="17859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400" b="1" i="1" dirty="0">
                <a:solidFill>
                  <a:schemeClr val="accent2">
                    <a:lumMod val="50000"/>
                  </a:schemeClr>
                </a:solidFill>
                <a:cs typeface="Arial" charset="0"/>
              </a:rPr>
              <a:t>Мақал – мәтелдер 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4071938" y="2714625"/>
            <a:ext cx="357187" cy="7858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6" name="Стрелка вверх 5"/>
          <p:cNvSpPr/>
          <p:nvPr/>
        </p:nvSpPr>
        <p:spPr>
          <a:xfrm rot="10800000">
            <a:off x="4071938" y="4286250"/>
            <a:ext cx="357187" cy="7858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7" name="Стрелка вверх 6"/>
          <p:cNvSpPr/>
          <p:nvPr/>
        </p:nvSpPr>
        <p:spPr>
          <a:xfrm rot="16200000">
            <a:off x="2643188" y="3571875"/>
            <a:ext cx="357187" cy="7858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8" name="Стрелка вверх 7"/>
          <p:cNvSpPr/>
          <p:nvPr/>
        </p:nvSpPr>
        <p:spPr>
          <a:xfrm rot="5400000">
            <a:off x="5286375" y="3500438"/>
            <a:ext cx="357188" cy="7858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26631" name="TextBox 8"/>
          <p:cNvSpPr txBox="1">
            <a:spLocks noChangeArrowheads="1"/>
          </p:cNvSpPr>
          <p:nvPr/>
        </p:nvSpPr>
        <p:spPr bwMode="auto">
          <a:xfrm>
            <a:off x="1571625" y="1340768"/>
            <a:ext cx="609671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i="1">
                <a:solidFill>
                  <a:srgbClr val="C00000"/>
                </a:solidFill>
                <a:cs typeface="Arial" charset="0"/>
              </a:rPr>
              <a:t>Халық  даналығының  айнасы </a:t>
            </a:r>
            <a:endParaRPr lang="ru-RU" sz="2000" b="1" i="1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6632" name="TextBox 9"/>
          <p:cNvSpPr txBox="1">
            <a:spLocks noChangeArrowheads="1"/>
          </p:cNvSpPr>
          <p:nvPr/>
        </p:nvSpPr>
        <p:spPr bwMode="auto">
          <a:xfrm>
            <a:off x="2786063" y="5286375"/>
            <a:ext cx="3857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i="1">
                <a:solidFill>
                  <a:srgbClr val="C00000"/>
                </a:solidFill>
                <a:cs typeface="Arial" charset="0"/>
              </a:rPr>
              <a:t>Өмір сүру ережесі </a:t>
            </a:r>
            <a:endParaRPr lang="ru-RU" sz="2000" b="1" i="1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6633" name="TextBox 10"/>
          <p:cNvSpPr txBox="1">
            <a:spLocks noChangeArrowheads="1"/>
          </p:cNvSpPr>
          <p:nvPr/>
        </p:nvSpPr>
        <p:spPr bwMode="auto">
          <a:xfrm>
            <a:off x="428625" y="3556000"/>
            <a:ext cx="2143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i="1">
                <a:solidFill>
                  <a:srgbClr val="C00000"/>
                </a:solidFill>
                <a:cs typeface="Arial" charset="0"/>
              </a:rPr>
              <a:t>Халықтың ұрпағына өсиеті </a:t>
            </a:r>
            <a:endParaRPr lang="ru-RU" sz="2000" b="1" i="1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6634" name="TextBox 11"/>
          <p:cNvSpPr txBox="1">
            <a:spLocks noChangeArrowheads="1"/>
          </p:cNvSpPr>
          <p:nvPr/>
        </p:nvSpPr>
        <p:spPr bwMode="auto">
          <a:xfrm>
            <a:off x="6072188" y="3786188"/>
            <a:ext cx="2857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i="1">
                <a:solidFill>
                  <a:srgbClr val="C00000"/>
                </a:solidFill>
                <a:cs typeface="Arial" charset="0"/>
              </a:rPr>
              <a:t>Асыл сөз қазынасы </a:t>
            </a:r>
            <a:endParaRPr lang="ru-RU" sz="2000" b="1" i="1">
              <a:solidFill>
                <a:srgbClr val="C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21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438" y="2428875"/>
            <a:ext cx="1785937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kk-KZ" sz="24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kk-KZ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Мақал </a:t>
            </a:r>
            <a:r>
              <a:rPr lang="kk-KZ" sz="2400" b="1" i="1" dirty="0">
                <a:solidFill>
                  <a:srgbClr val="68007F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i="1" dirty="0">
              <a:solidFill>
                <a:srgbClr val="68007F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4286250" y="1928813"/>
            <a:ext cx="357188" cy="7858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Стрелка вверх 5"/>
          <p:cNvSpPr/>
          <p:nvPr/>
        </p:nvSpPr>
        <p:spPr>
          <a:xfrm rot="16200000">
            <a:off x="2857500" y="2786063"/>
            <a:ext cx="357188" cy="7858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верх 6"/>
          <p:cNvSpPr/>
          <p:nvPr/>
        </p:nvSpPr>
        <p:spPr>
          <a:xfrm rot="5400000">
            <a:off x="5500688" y="2714625"/>
            <a:ext cx="357187" cy="7858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Стрелка вверх 7"/>
          <p:cNvSpPr/>
          <p:nvPr/>
        </p:nvSpPr>
        <p:spPr>
          <a:xfrm rot="10800000">
            <a:off x="4286250" y="3500438"/>
            <a:ext cx="357188" cy="7858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7655" name="TextBox 8"/>
          <p:cNvSpPr txBox="1">
            <a:spLocks noChangeArrowheads="1"/>
          </p:cNvSpPr>
          <p:nvPr/>
        </p:nvSpPr>
        <p:spPr bwMode="auto">
          <a:xfrm>
            <a:off x="2428874" y="1000125"/>
            <a:ext cx="450056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Century Gothic" pitchFamily="34" charset="0"/>
              </a:rPr>
              <a:t>Ой тиянақты , дәлелді айтылады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Батыр туса-ел ырысы,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Жаңбыр жауса -  жер ырысы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7656" name="TextBox 9"/>
          <p:cNvSpPr txBox="1">
            <a:spLocks noChangeArrowheads="1"/>
          </p:cNvSpPr>
          <p:nvPr/>
        </p:nvSpPr>
        <p:spPr bwMode="auto">
          <a:xfrm>
            <a:off x="500062" y="2531924"/>
            <a:ext cx="21431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rgbClr val="002060"/>
                </a:solidFill>
                <a:latin typeface="Century Gothic" pitchFamily="34" charset="0"/>
              </a:rPr>
              <a:t>Ой тұжырымдалып </a:t>
            </a:r>
            <a:r>
              <a:rPr lang="kk-KZ" b="1" dirty="0" smtClean="0">
                <a:solidFill>
                  <a:srgbClr val="002060"/>
                </a:solidFill>
                <a:latin typeface="Century Gothic" pitchFamily="34" charset="0"/>
              </a:rPr>
              <a:t>айтылдады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Century Gothic" pitchFamily="34" charset="0"/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1600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Еңбек етсең ерінбей, тояды қарның тіленбей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7657" name="TextBox 10"/>
          <p:cNvSpPr txBox="1">
            <a:spLocks noChangeArrowheads="1"/>
          </p:cNvSpPr>
          <p:nvPr/>
        </p:nvSpPr>
        <p:spPr bwMode="auto">
          <a:xfrm>
            <a:off x="6429375" y="2643188"/>
            <a:ext cx="2286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rgbClr val="002060"/>
                </a:solidFill>
                <a:latin typeface="Century Gothic" pitchFamily="34" charset="0"/>
              </a:rPr>
              <a:t>Екі бөлімді болып </a:t>
            </a:r>
            <a:r>
              <a:rPr lang="kk-KZ" b="1" dirty="0" smtClean="0">
                <a:solidFill>
                  <a:srgbClr val="002060"/>
                </a:solidFill>
                <a:latin typeface="Century Gothic" pitchFamily="34" charset="0"/>
              </a:rPr>
              <a:t>келеді</a:t>
            </a:r>
            <a:endParaRPr lang="ru-RU" b="1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1600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Әке - асқар тау,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1600" b="1" dirty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Ш</a:t>
            </a:r>
            <a:r>
              <a:rPr lang="kk-KZ" sz="1600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еше-қайнар бұлақ,бала-жағасындағы құрақ</a:t>
            </a:r>
            <a:endParaRPr lang="kk-KZ" sz="1600" b="1" dirty="0" smtClean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7658" name="TextBox 11"/>
          <p:cNvSpPr txBox="1">
            <a:spLocks noChangeArrowheads="1"/>
          </p:cNvSpPr>
          <p:nvPr/>
        </p:nvSpPr>
        <p:spPr bwMode="auto">
          <a:xfrm>
            <a:off x="2428875" y="4572000"/>
            <a:ext cx="500062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rgbClr val="002060"/>
                </a:solidFill>
                <a:latin typeface="Century Gothic" pitchFamily="34" charset="0"/>
              </a:rPr>
              <a:t>Бір –біріне қарама – қарсы ұғымдар салыстырылады   </a:t>
            </a:r>
            <a:endParaRPr lang="kk-KZ" b="1" dirty="0" smtClean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1600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Көп сөз -  көмір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1600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Аз сөз -алтын</a:t>
            </a:r>
            <a:endParaRPr lang="ru-RU" sz="1600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83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3857625" y="2857500"/>
            <a:ext cx="131478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500" b="1" dirty="0">
                <a:solidFill>
                  <a:srgbClr val="002060"/>
                </a:solidFill>
                <a:latin typeface="Verdana" pitchFamily="34" charset="0"/>
              </a:rPr>
              <a:t>Мәтел</a:t>
            </a:r>
            <a:endParaRPr lang="ru-RU" sz="2500" b="1" dirty="0">
              <a:solidFill>
                <a:srgbClr val="002060"/>
              </a:solidFill>
              <a:latin typeface="Verdana" pitchFamily="34" charset="0"/>
            </a:endParaRPr>
          </a:p>
        </p:txBody>
      </p:sp>
      <p:sp>
        <p:nvSpPr>
          <p:cNvPr id="5" name="Стрелка вправо с вырезом 4"/>
          <p:cNvSpPr/>
          <p:nvPr/>
        </p:nvSpPr>
        <p:spPr>
          <a:xfrm>
            <a:off x="5286375" y="2928938"/>
            <a:ext cx="977900" cy="484187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Стрелка вправо с вырезом 5"/>
          <p:cNvSpPr/>
          <p:nvPr/>
        </p:nvSpPr>
        <p:spPr>
          <a:xfrm rot="5400000">
            <a:off x="4039394" y="3961606"/>
            <a:ext cx="977900" cy="48418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Стрелка вправо с вырезом 6"/>
          <p:cNvSpPr/>
          <p:nvPr/>
        </p:nvSpPr>
        <p:spPr>
          <a:xfrm rot="10800000">
            <a:off x="2500313" y="2857500"/>
            <a:ext cx="977900" cy="48418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 rot="16200000">
            <a:off x="3989318" y="2076380"/>
            <a:ext cx="1078051" cy="484188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8679" name="TextBox 8"/>
          <p:cNvSpPr txBox="1">
            <a:spLocks noChangeArrowheads="1"/>
          </p:cNvSpPr>
          <p:nvPr/>
        </p:nvSpPr>
        <p:spPr bwMode="auto">
          <a:xfrm>
            <a:off x="1643063" y="1071563"/>
            <a:ext cx="74350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>
                <a:solidFill>
                  <a:srgbClr val="002060"/>
                </a:solidFill>
                <a:latin typeface="Verdana" pitchFamily="34" charset="0"/>
              </a:rPr>
              <a:t>Сөйлем түрінде де, сөз тіркесі түрінде де </a:t>
            </a:r>
            <a:r>
              <a:rPr lang="kk-KZ" sz="2000" b="1" dirty="0" smtClean="0">
                <a:solidFill>
                  <a:srgbClr val="002060"/>
                </a:solidFill>
                <a:latin typeface="Verdana" pitchFamily="34" charset="0"/>
              </a:rPr>
              <a:t>келеді.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Суға кеткен тал қармайды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28680" name="TextBox 10"/>
          <p:cNvSpPr txBox="1">
            <a:spLocks noChangeArrowheads="1"/>
          </p:cNvSpPr>
          <p:nvPr/>
        </p:nvSpPr>
        <p:spPr bwMode="auto">
          <a:xfrm>
            <a:off x="6264275" y="2663199"/>
            <a:ext cx="304121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>
                <a:solidFill>
                  <a:srgbClr val="002060"/>
                </a:solidFill>
                <a:latin typeface="Verdana" pitchFamily="34" charset="0"/>
              </a:rPr>
              <a:t>Ой-пікір тұспалдап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>
                <a:solidFill>
                  <a:srgbClr val="002060"/>
                </a:solidFill>
                <a:latin typeface="Verdana" pitchFamily="34" charset="0"/>
              </a:rPr>
              <a:t> айтылады</a:t>
            </a:r>
            <a:r>
              <a:rPr lang="kk-KZ" sz="2000" b="1" dirty="0" smtClean="0">
                <a:solidFill>
                  <a:srgbClr val="002060"/>
                </a:solidFill>
                <a:latin typeface="Verdana" pitchFamily="34" charset="0"/>
              </a:rPr>
              <a:t>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Көп түкірсе - көл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Verdana" pitchFamily="34" charset="0"/>
            </a:endParaRPr>
          </a:p>
        </p:txBody>
      </p:sp>
      <p:sp>
        <p:nvSpPr>
          <p:cNvPr id="28681" name="TextBox 11"/>
          <p:cNvSpPr txBox="1">
            <a:spLocks noChangeArrowheads="1"/>
          </p:cNvSpPr>
          <p:nvPr/>
        </p:nvSpPr>
        <p:spPr bwMode="auto">
          <a:xfrm>
            <a:off x="357188" y="2714625"/>
            <a:ext cx="2345514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>
                <a:solidFill>
                  <a:srgbClr val="002060"/>
                </a:solidFill>
                <a:latin typeface="Verdana" pitchFamily="34" charset="0"/>
              </a:rPr>
              <a:t>Ашық мағына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rgbClr val="002060"/>
                </a:solidFill>
                <a:latin typeface="Verdana" pitchFamily="34" charset="0"/>
              </a:rPr>
              <a:t>б</a:t>
            </a:r>
            <a:r>
              <a:rPr lang="kk-KZ" sz="2000" b="1" dirty="0" smtClean="0">
                <a:solidFill>
                  <a:srgbClr val="002060"/>
                </a:solidFill>
                <a:latin typeface="Verdana" pitchFamily="34" charset="0"/>
              </a:rPr>
              <a:t>олмайды.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Көз – қорқақ,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Қол -батыр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28682" name="TextBox 12"/>
          <p:cNvSpPr txBox="1">
            <a:spLocks noChangeArrowheads="1"/>
          </p:cNvSpPr>
          <p:nvPr/>
        </p:nvSpPr>
        <p:spPr bwMode="auto">
          <a:xfrm>
            <a:off x="2928938" y="4929188"/>
            <a:ext cx="505298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rgbClr val="002060"/>
                </a:solidFill>
                <a:latin typeface="Verdana" pitchFamily="34" charset="0"/>
              </a:rPr>
              <a:t>Эмоциялық реңк басым болады.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Қызым, саған айтамын,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kk-KZ" sz="2000" b="1" dirty="0" smtClean="0">
                <a:solidFill>
                  <a:schemeClr val="accent6">
                    <a:lumMod val="50000"/>
                  </a:schemeClr>
                </a:solidFill>
                <a:latin typeface="Verdana" pitchFamily="34" charset="0"/>
              </a:rPr>
              <a:t>Келінім, сен тыңда.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68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119</Words>
  <Application>Microsoft Office PowerPoint</Application>
  <PresentationFormat>Экран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Городская</vt:lpstr>
      <vt:lpstr>1_Городская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Асылбекова</cp:lastModifiedBy>
  <cp:revision>5</cp:revision>
  <dcterms:created xsi:type="dcterms:W3CDTF">2013-02-06T08:35:08Z</dcterms:created>
  <dcterms:modified xsi:type="dcterms:W3CDTF">2013-02-06T10:32:18Z</dcterms:modified>
</cp:coreProperties>
</file>