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1" r:id="rId4"/>
    <p:sldId id="257" r:id="rId5"/>
    <p:sldId id="258" r:id="rId6"/>
    <p:sldId id="261" r:id="rId7"/>
    <p:sldId id="259" r:id="rId8"/>
    <p:sldId id="260" r:id="rId9"/>
    <p:sldId id="267" r:id="rId10"/>
    <p:sldId id="268" r:id="rId11"/>
    <p:sldId id="263" r:id="rId12"/>
    <p:sldId id="264" r:id="rId13"/>
    <p:sldId id="262" r:id="rId14"/>
    <p:sldId id="266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142984"/>
            <a:ext cx="80724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Урок литературы в 7 классе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Анализ поэмы</a:t>
            </a:r>
          </a:p>
          <a:p>
            <a:pPr algn="ctr"/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А.С.Пушкина «Полтава»</a:t>
            </a:r>
          </a:p>
          <a:p>
            <a:pPr algn="ctr"/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500042"/>
          <a:ext cx="8286808" cy="576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0077"/>
                <a:gridCol w="3766731"/>
              </a:tblGrid>
              <a:tr h="126131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5. «И грянул бой. Полтавский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бой!..»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Слышен звук, громкий, неистовый – русские солдаты будут биться на смерть.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37503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6. «Ура! Мы ломим; гнутся шведы: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    О славный час! О славный вид!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    Еще напор – и враг бежит!..»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Метафора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«Мы» – поэт не отделяет себя от участников сражения, слышны его патриотические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 чувства.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123459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Колет, рубит, режет, бежит и.т.д.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Динамика создается сменой событий, нагнетением глаголов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123459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Бой барабанный, клики, скрежет, гром пушек, топот, ржанье, стон…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Сочетание определенных звуков – и мы слышим звуки боя.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I7RK_4-03_IL_04-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4095750" cy="5429288"/>
          </a:xfrm>
          <a:prstGeom prst="rect">
            <a:avLst/>
          </a:prstGeom>
          <a:noFill/>
        </p:spPr>
      </p:pic>
      <p:pic>
        <p:nvPicPr>
          <p:cNvPr id="2050" name="Picture 2" descr="M:\Пушкин Полтава\Полтава\karl12sv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142984"/>
            <a:ext cx="3998434" cy="54292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728" y="285728"/>
            <a:ext cx="214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Петр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I</a:t>
            </a:r>
            <a:endParaRPr lang="ru-RU" sz="3600" b="1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algn="ctr"/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286380" y="214290"/>
            <a:ext cx="2857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Карл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XII</a:t>
            </a:r>
            <a:endParaRPr lang="ru-RU" sz="3600" b="1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Пушкин Полтава\Полтава\20090905_konnaja_ata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285728"/>
            <a:ext cx="5729318" cy="3995761"/>
          </a:xfrm>
          <a:prstGeom prst="rect">
            <a:avLst/>
          </a:prstGeom>
          <a:noFill/>
        </p:spPr>
      </p:pic>
      <p:pic>
        <p:nvPicPr>
          <p:cNvPr id="3" name="Picture 2" descr="C:\Documents and Settings\HomeUSER\Мои документы\Мои рисунки\105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361327"/>
            <a:ext cx="5000660" cy="336135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00761" y="357166"/>
            <a:ext cx="30003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«И он промчался пред полками,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Могущ и радостен, как бой…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За ним вослед неслись толпой…»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4643446"/>
            <a:ext cx="34290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«… бледен, недвижим, 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Страдая раной, Карл явился…»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785795"/>
          <a:ext cx="8715436" cy="5947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90320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Петр </a:t>
                      </a:r>
                      <a:r>
                        <a:rPr lang="en-US" sz="3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I</a:t>
                      </a:r>
                      <a:endParaRPr lang="ru-RU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Карл  </a:t>
                      </a:r>
                      <a:r>
                        <a:rPr lang="en-US" sz="3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XII</a:t>
                      </a:r>
                      <a:endParaRPr lang="ru-RU" sz="3600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2900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Необыкновенен, грозен для врага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«Бледен, недвижим»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13419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Это порыв, стремление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Немощь короля символизирует закат его государства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1754792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Воплощает в себе динамическую силу </a:t>
                      </a:r>
                    </a:p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и энергию молодого государства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Беспомощен, слаб, «слабым манием руки на русских двинул он полки»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92900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Участвует в бою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Monotype Corsiva" pitchFamily="66" charset="0"/>
                        </a:rPr>
                        <a:t>Не принимает участия в бою.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0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Сопоставление Петра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I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и Карла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XII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:\Пушкин Полтава\Полтава\1754068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8143932" cy="55007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214290"/>
            <a:ext cx="871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«Пирует Петр. И горд, и ясен, И славы полон взор его»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I7RK_4-04_IL_01-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19174"/>
            <a:ext cx="8215370" cy="526734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214290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Бегство Карла XII и Мазепы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842968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			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Известен большой интерес А.С.Пушкина 			к истории России, особенно к 					петровскому времени. Полтавскую 				битву поэт считал одним «из  самых 				важных и самых счастливых 					происшествий царствования Петра 				Великого. Она избавила его от  					опаснейшего врага…»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			А. С. Пушкин запечатлел в поэме великий исторический момент в судьбе России, поэтически воссоздав картину Полтавского сражения. И сколько бы не прошло времени с тех пор, читатель, открывая новые пушкинские страницы, вновь переносится в далекое прошлое, мысленно видит теснимые русскими войсками полки шведов, испытывает торжество победы.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" name="Picture 2" descr="C:\Documents and Settings\HomeUSER\Мои документы\Мои рисунки\alexander-puschk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2619375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LI7RK_4-01_IL_06-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2357454" cy="2714644"/>
          </a:xfrm>
          <a:prstGeom prst="rect">
            <a:avLst/>
          </a:prstGeom>
          <a:noFill/>
        </p:spPr>
      </p:pic>
      <p:pic>
        <p:nvPicPr>
          <p:cNvPr id="4" name="Picture 2" descr="C:\Documents and Settings\HomeUSER\Мои документы\Мои рисунки\fin_1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000372"/>
            <a:ext cx="8572560" cy="36433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86116" y="571480"/>
            <a:ext cx="54292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onotype Corsiva" pitchFamily="66" charset="0"/>
              </a:rPr>
              <a:t>Поэма «Полтава»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onotype Corsiva" pitchFamily="66" charset="0"/>
              </a:rPr>
              <a:t>1828 год</a:t>
            </a:r>
            <a:endParaRPr lang="ru-RU" sz="4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:\Пушкин Полтава\Полтава\147-26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5" y="1357298"/>
            <a:ext cx="3649310" cy="4714908"/>
          </a:xfrm>
          <a:prstGeom prst="rect">
            <a:avLst/>
          </a:prstGeom>
          <a:noFill/>
        </p:spPr>
      </p:pic>
      <p:pic>
        <p:nvPicPr>
          <p:cNvPr id="1027" name="Picture 3" descr="M:\Пушкин Полтава\Полтава\Мазепа - гравюр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357298"/>
            <a:ext cx="3550372" cy="47442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357166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Кочубей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2066" y="357166"/>
            <a:ext cx="3143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Мазепа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I7RK_4-02_IL_01-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3857652" cy="5072098"/>
          </a:xfrm>
          <a:prstGeom prst="rect">
            <a:avLst/>
          </a:prstGeom>
          <a:noFill/>
        </p:spPr>
      </p:pic>
      <p:pic>
        <p:nvPicPr>
          <p:cNvPr id="3" name="Picture 4" descr="LI7RK_4-04_IL_02-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285860"/>
            <a:ext cx="3857652" cy="507206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428604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Влюбленная Мария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6314" y="428604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Безумная Мария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HomeUSER\Мои документы\Мои рисунки\природа\f01247aa961a7584a7f77f3562da3c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1"/>
            <a:ext cx="7358114" cy="471490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142852"/>
            <a:ext cx="7715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«Горит восток зарёю новой…»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5786454"/>
            <a:ext cx="7429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Это мысль о возрождении былого могущества родины, предчувствие победы…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I7RK_4-03_IL_06-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358246" cy="535784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214290"/>
            <a:ext cx="671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Полтавская битва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HomeUSER\Мои документы\Мои рисунки\fin_1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9279"/>
            <a:ext cx="8358246" cy="556868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428600"/>
          <a:ext cx="8358246" cy="557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9044"/>
                <a:gridCol w="3799202"/>
              </a:tblGrid>
              <a:tr h="129353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1. «Горит восток зарею новой…»</a:t>
                      </a:r>
                      <a:endParaRPr lang="ru-RU" sz="2400" dirty="0">
                        <a:solidFill>
                          <a:srgbClr val="00206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Это мысль о возрождении былого могущества родины, предчувствие победы…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9353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2. «Тесним мы шведов рать за ратью;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    Темнеет</a:t>
                      </a:r>
                      <a:r>
                        <a:rPr lang="ru-RU" sz="2400" b="1" baseline="0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слава их знамен…»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Метафора, которая передает уверенность поэта в победе русской армии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129353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3. «Тогда-то свыше вдохновенный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    Раздался звучный глас Петра: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    «За дело, с Богом!...»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Звучный – радостный, полон надежды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  <a:tr h="169155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4. «Казалось, Карла приводил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    Желанный бой в недоуменье…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    Вдруг слабым манием руки 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Monotype Corsiva" pitchFamily="66" charset="0"/>
                        </a:rPr>
                        <a:t>     На русских двинул он полки…»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Он хотел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</a:rPr>
                        <a:t> увидеть неорганизованную армию, слабую и духом и физически, но…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385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23</cp:revision>
  <dcterms:modified xsi:type="dcterms:W3CDTF">2013-09-16T06:47:52Z</dcterms:modified>
</cp:coreProperties>
</file>