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99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BB735-6AC5-46CE-88FB-5278B6688AFE}" type="datetimeFigureOut">
              <a:rPr lang="ru-RU" smtClean="0"/>
              <a:pPr/>
              <a:t>19.10.2013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3BAB9-E102-4A55-9DA0-7CFA67A89D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398b295261c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428604"/>
            <a:ext cx="77205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6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“Алғыр информатик”</a:t>
            </a:r>
            <a:endParaRPr lang="ru-RU" sz="60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g_hi" descr="ANd9GcSNSl5xuDiovCEpVwIBOxG8tgXA0Y8C6uS0sbeJUmSIok9Om_Ve4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85728"/>
            <a:ext cx="545764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Бұтақ орнында мың бір инесі,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Компьютер жаны мекені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2786058"/>
            <a:ext cx="51673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Биологияда бұл паразит,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Көзге зорға көрінер.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Информатикада өлшем бірлік,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Ақпараттарды өлшер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428736"/>
            <a:ext cx="58462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Ақпаратты қағазға шығарады,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Бұл құрылғы қалай деп аталады?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5042118"/>
            <a:ext cx="472834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Егер білсең айта ғойшы,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Бұл қандай құрылғы.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Ақпаратты қағаздағы,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Компьютерге енгізеді?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642918"/>
            <a:ext cx="1511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(кактус)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1857364"/>
            <a:ext cx="1781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(принтер)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357686" y="4143380"/>
            <a:ext cx="4000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(бит)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6286520"/>
            <a:ext cx="15305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(сканер)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7" grpId="0"/>
      <p:bldP spid="8" grpId="0"/>
      <p:bldP spid="2253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olo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2214554"/>
            <a:ext cx="6429420" cy="16430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kk-KZ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“1001 мақал”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H:\Documents and Settings\Администратор\Рабочий стол\Мои рисунки\квитанциялар\gl773-web.gif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910212">
            <a:off x="7361863" y="305764"/>
            <a:ext cx="14763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:\Documents and Settings\Администратор\Рабочий стол\Мои рисунки\квитанциялар\gl773-web.gif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910212">
            <a:off x="305763" y="4806331"/>
            <a:ext cx="14763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bv101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7557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1. Жігітті компьютеріне қарап, бағала.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1071546"/>
            <a:ext cx="59202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(Жігітті досына қарап, бағала)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785926"/>
            <a:ext cx="5222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2. Байт биттен құралады.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357430"/>
            <a:ext cx="50910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(Теңге тиыннан құралады)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071810"/>
            <a:ext cx="857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3. Вирустан қорыққан, Интернетке шықпас.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3786190"/>
            <a:ext cx="6688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(Шегірткеден қорыққан, егін екпес)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714884"/>
            <a:ext cx="7709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4. Компьютердің жұмысы, иесіне мәлім.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5357826"/>
            <a:ext cx="5430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(Аттың сыры, иесіне мәлім)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211702893_shining_of_summer_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9213"/>
            <a:ext cx="9144000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Веб-дизайншының өз еркі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сайтты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қалай жасаса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да.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285860"/>
            <a:ext cx="722826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(Қазаншының өз еркі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құлағын қайдан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шығарса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да)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500306"/>
            <a:ext cx="8354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Антивирусы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күштіні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Вирус ала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алмайды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4551" y="3244334"/>
            <a:ext cx="5667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Досы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күштіні-жау алмайды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4071942"/>
            <a:ext cx="93862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Компьютерде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колонка,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дауысы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жарады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5000636"/>
            <a:ext cx="841916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(Айдағаны бес ешкі, ысқырығы жер жарады)</a:t>
            </a:r>
            <a:endParaRPr kumimoji="0" lang="kk-K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5" grpId="0"/>
      <p:bldP spid="6" grpId="0"/>
      <p:bldP spid="23554" grpId="0"/>
      <p:bldP spid="235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lum bright="30000" contrast="30000"/>
          </a:blip>
          <a:srcRect/>
          <a:stretch>
            <a:fillRect/>
          </a:stretch>
        </p:blipFill>
        <p:spPr bwMode="auto">
          <a:xfrm>
            <a:off x="468313" y="476250"/>
            <a:ext cx="8135937" cy="558006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14546" y="785794"/>
            <a:ext cx="491115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“Ойлан тап!”</a:t>
            </a:r>
            <a:endParaRPr lang="ru-RU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643182"/>
            <a:ext cx="49960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информатика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786190"/>
            <a:ext cx="4495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кибернетика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</p:pic>
      <p:pic>
        <p:nvPicPr>
          <p:cNvPr id="3" name="Picture 2" descr="D:\Foto\Graphic\прикольный мир\разные\Geni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819400"/>
            <a:ext cx="30003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2910" y="500042"/>
            <a:ext cx="8066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Назарларыңызға рахмет!</a:t>
            </a:r>
            <a:endParaRPr lang="ru-RU" sz="5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17"/>
            <a:chExt cx="5783" cy="4342"/>
          </a:xfrm>
        </p:grpSpPr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8" name="Picture 15" descr="пгшлпгш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16" descr="пгшлпгш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17" descr="пгшлпгш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18" descr="пгшлпгш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Рисунок 4" descr="raznoe01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81848"/>
            <a:ext cx="5000627" cy="314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428728" y="928670"/>
            <a:ext cx="6476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“Көркем сурет”</a:t>
            </a:r>
            <a:endParaRPr lang="ru-RU" sz="5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857232"/>
            <a:ext cx="6000792" cy="46434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bd72ed6ac5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8604"/>
            <a:ext cx="9144000" cy="5429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963880">
            <a:off x="3316871" y="1669835"/>
            <a:ext cx="35390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“Сиқырлы </a:t>
            </a:r>
          </a:p>
          <a:p>
            <a:pPr algn="ctr"/>
            <a:r>
              <a:rPr lang="kk-KZ" sz="5400" b="1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пернелер”</a:t>
            </a:r>
            <a:endParaRPr lang="ru-RU" sz="5400" b="1" i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5572140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142984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428604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4286256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57166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28604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00702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4" descr="11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643578"/>
            <a:ext cx="1028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500034" y="428604"/>
            <a:ext cx="8001056" cy="521497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Алгоритм</a:t>
            </a:r>
            <a:endParaRPr kumimoji="0" lang="kk-K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	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«</a:t>
            </a:r>
            <a:r>
              <a:rPr kumimoji="0" lang="kk-KZ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Алгоритм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»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сөзі ІХ ғасырдағы Орта Азияның ұлы математигі әл-Хорезми есімінің латынша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(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algorithmi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</a:rPr>
              <a:t>)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жазылуынан шыққан. Әл-Хорезми арифметикалық амалдарды орындау ережелерін алғаш жазған ғалым.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	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Алгоритмді орындаушы – құрастырылған алгоритммен басқарылатын объект немесе субъект.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	Орындаушы белгіленген мақсатқа жету үшін бағытталған әрекеттер тізбегін орындап шығаруға арналған нұсқаулар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latin typeface="Times New Roman" pitchFamily="18" charset="0"/>
              </a:rPr>
              <a:t>алгоритм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деп аталады.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	Алгоритмнің нұсқаулары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latin typeface="Times New Roman" pitchFamily="18" charset="0"/>
              </a:rPr>
              <a:t>команда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деп те аталады.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Орындаушының орындай алуы мүмкін командалар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6600CC"/>
                </a:solidFill>
                <a:effectLst/>
                <a:latin typeface="Times New Roman" pitchFamily="18" charset="0"/>
              </a:rPr>
              <a:t>жиынтығы орындаушының командалар жүйесі деп аталады.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sng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Times New Roman" pitchFamily="18" charset="0"/>
              </a:rPr>
              <a:t>VISUAL BASIC визуальды бағдарламалау жүйесі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	</a:t>
            </a:r>
            <a:r>
              <a:rPr kumimoji="0" lang="kk-KZ" b="0" i="0" u="sng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</a:rPr>
              <a:t>Visual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sng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</a:rPr>
              <a:t>Basic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</a:rPr>
              <a:t>бағдарламалау тілі дегеніміз – көпке таныс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</a:rPr>
              <a:t>Basic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</a:rPr>
              <a:t>стандарттық тілінің кеңейтілген версиясы.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</a:rPr>
              <a:t>Visual Basic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</a:rPr>
              <a:t>өзін инструменттердің үлкен жиынтығын пайдалана отырып, пішіндер мен графикалық орта ретінде ұсынады.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984806"/>
                </a:solidFill>
                <a:effectLst/>
                <a:latin typeface="Times New Roman" pitchFamily="18" charset="0"/>
              </a:rPr>
              <a:t>Visual Basic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</a:rPr>
              <a:t>алгоритмдеу негіздерін игеруге және </a:t>
            </a:r>
            <a:r>
              <a:rPr kumimoji="0" lang="kk-KZ" b="0" i="1" u="sng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Times New Roman" pitchFamily="18" charset="0"/>
              </a:rPr>
              <a:t>Windows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</a:rPr>
              <a:t>  бағдарламасы ерекшеліктерін оқып үйренуге өте сай келеді, сондай-ақ кез келген тұрпаттағы қуатты қолданбалар жасау үшін барлық мүмкіндігі бар.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3786190"/>
          <a:ext cx="7215236" cy="1892808"/>
        </p:xfrm>
        <a:graphic>
          <a:graphicData uri="http://schemas.openxmlformats.org/drawingml/2006/table">
            <a:tbl>
              <a:tblPr/>
              <a:tblGrid>
                <a:gridCol w="1202419"/>
                <a:gridCol w="1202419"/>
                <a:gridCol w="1202419"/>
                <a:gridCol w="1202419"/>
                <a:gridCol w="1202419"/>
                <a:gridCol w="1203141"/>
              </a:tblGrid>
              <a:tr h="403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Times New Roman"/>
                          <a:ea typeface="Calibri"/>
                          <a:cs typeface="Times New Roman"/>
                        </a:rPr>
                        <a:t>Планеталар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Период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Times New Roman"/>
                          <a:ea typeface="Calibri"/>
                          <a:cs typeface="Times New Roman"/>
                        </a:rPr>
                        <a:t>Ара қашықтық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Times New Roman"/>
                          <a:ea typeface="Calibri"/>
                          <a:cs typeface="Times New Roman"/>
                        </a:rPr>
                        <a:t>Диаметр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Салмағы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Спутник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9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Юпитер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11,86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778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142,6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1906,98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9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Сатурн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29,46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1426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120,2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570,9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9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Уран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84,01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2869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87,24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9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Нептун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164,8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4496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50,2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>
                          <a:latin typeface="Times New Roman"/>
                          <a:ea typeface="Calibri"/>
                          <a:cs typeface="Times New Roman"/>
                        </a:rPr>
                        <a:t>103,38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2844" y="1857364"/>
            <a:ext cx="66275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Кестедегі берілген деректерді енгізіп, диаграмма құрыңыз: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28604"/>
            <a:ext cx="7540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“қиын тапсырма”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</p:pic>
      <p:pic>
        <p:nvPicPr>
          <p:cNvPr id="3" name="Picture 53" descr="22288888888888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6000768"/>
            <a:ext cx="80010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400" y="0"/>
            <a:ext cx="1371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57356" y="1643050"/>
            <a:ext cx="51435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Сергіту сәті</a:t>
            </a:r>
            <a:endParaRPr lang="ru-RU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3714752"/>
            <a:ext cx="55066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66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“101 жұмбақ”</a:t>
            </a:r>
            <a:endParaRPr lang="ru-RU" sz="66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Рабочий стол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471487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Бір сарайда тұрады екен,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 атаның балалары.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Қыдырмашы біреуі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Бір күн бар </a:t>
            </a: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да, бір күн жоқ.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Соны есепке алсақ,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Ұзын саны жүз жеті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2500306"/>
            <a:ext cx="20453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(Пернетақта)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500438"/>
            <a:ext cx="64293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Пернетақта ауылында тұратын,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Пернелік деген атаның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 екен 12 ағайынды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Немерелері алғашқы.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Есімдері де өздерінің бір қызық,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Тек қана «Ғ» (эф) әрпінен басталады.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1049" y="6143644"/>
            <a:ext cx="4692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(функционалдық пернелер)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26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g_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42852"/>
            <a:ext cx="64293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Экранның бетінде оның тұрағы,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Қашан болсын жыпылықтап тұрады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1285860"/>
            <a:ext cx="405117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Төртбұрышты әйнек,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Тұнып тұрған әлек.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2428868"/>
            <a:ext cx="63459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Кемірушіге ұқсайды сырт бейнесі,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Түсі оның сұр, құйрығы ұзын.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Ойланып, білгіш болсаң жауап берші,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Қалай деп аталады аты оның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4643446"/>
            <a:ext cx="41635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Ұзынтұра Жалқаубек,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Тұрмай ылғы жатады.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Қозғала қалса артынан,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Ешбір белгі қалмайды. 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74" y="571480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(меңзер)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1714488"/>
            <a:ext cx="1810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(монитор)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3714752"/>
            <a:ext cx="1822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(Тышқан)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4214810" y="5857892"/>
            <a:ext cx="2714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(бос орын)</a:t>
            </a:r>
            <a:endParaRPr kumimoji="0" lang="kk-KZ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7" grpId="0"/>
      <p:bldP spid="8" grpId="0"/>
      <p:bldP spid="9" grpId="0"/>
      <p:bldP spid="215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398</Words>
  <Application>Microsoft Office PowerPoint</Application>
  <PresentationFormat>Экран (4:3)</PresentationFormat>
  <Paragraphs>112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WareZ Provider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Нуркен</cp:lastModifiedBy>
  <cp:revision>25</cp:revision>
  <dcterms:created xsi:type="dcterms:W3CDTF">2013-02-16T05:05:43Z</dcterms:created>
  <dcterms:modified xsi:type="dcterms:W3CDTF">2013-10-19T07:43:53Z</dcterms:modified>
</cp:coreProperties>
</file>