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15" autoAdjust="0"/>
    <p:restoredTop sz="94660"/>
  </p:normalViewPr>
  <p:slideViewPr>
    <p:cSldViewPr>
      <p:cViewPr varScale="1">
        <p:scale>
          <a:sx n="95" d="100"/>
          <a:sy n="95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EA4DA2-5E30-4E79-8279-D86B02CF853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036C33-CF6D-4DA5-AEFA-F55DC93E57C0}">
      <dgm:prSet phldrT="[Текст]"/>
      <dgm:spPr/>
      <dgm:t>
        <a:bodyPr/>
        <a:lstStyle/>
        <a:p>
          <a:r>
            <a:rPr lang="kk-KZ" b="1" dirty="0" smtClean="0"/>
            <a:t>Өсімдіктер</a:t>
          </a:r>
          <a:endParaRPr lang="ru-RU" b="1" dirty="0"/>
        </a:p>
      </dgm:t>
    </dgm:pt>
    <dgm:pt modelId="{EC9EFF75-5FFD-440A-9348-33ACCA914F99}" type="parTrans" cxnId="{E8B44B5C-46DE-4F80-A054-7093C4E36015}">
      <dgm:prSet/>
      <dgm:spPr/>
      <dgm:t>
        <a:bodyPr/>
        <a:lstStyle/>
        <a:p>
          <a:endParaRPr lang="ru-RU"/>
        </a:p>
      </dgm:t>
    </dgm:pt>
    <dgm:pt modelId="{E6AE16C4-102A-45DD-B12E-69DDF2ADE90A}" type="sibTrans" cxnId="{E8B44B5C-46DE-4F80-A054-7093C4E36015}">
      <dgm:prSet/>
      <dgm:spPr/>
      <dgm:t>
        <a:bodyPr/>
        <a:lstStyle/>
        <a:p>
          <a:endParaRPr lang="ru-RU"/>
        </a:p>
      </dgm:t>
    </dgm:pt>
    <dgm:pt modelId="{FEA04603-03F8-4A1B-9880-84949B486EF3}">
      <dgm:prSet phldrT="[Текст]"/>
      <dgm:spPr/>
      <dgm:t>
        <a:bodyPr/>
        <a:lstStyle/>
        <a:p>
          <a:r>
            <a:rPr lang="kk-KZ" dirty="0" smtClean="0"/>
            <a:t>Дәрілік</a:t>
          </a:r>
          <a:endParaRPr lang="ru-RU" dirty="0"/>
        </a:p>
      </dgm:t>
    </dgm:pt>
    <dgm:pt modelId="{8EB24F26-7689-41B1-9E90-91DE7F5E2E45}" type="parTrans" cxnId="{D04A20CB-D971-45DD-B7D0-408A20D721B1}">
      <dgm:prSet/>
      <dgm:spPr/>
      <dgm:t>
        <a:bodyPr/>
        <a:lstStyle/>
        <a:p>
          <a:endParaRPr lang="ru-RU"/>
        </a:p>
      </dgm:t>
    </dgm:pt>
    <dgm:pt modelId="{55B7097C-26DC-4FDF-A3D7-15E23BB411F8}" type="sibTrans" cxnId="{D04A20CB-D971-45DD-B7D0-408A20D721B1}">
      <dgm:prSet/>
      <dgm:spPr/>
      <dgm:t>
        <a:bodyPr/>
        <a:lstStyle/>
        <a:p>
          <a:endParaRPr lang="ru-RU"/>
        </a:p>
      </dgm:t>
    </dgm:pt>
    <dgm:pt modelId="{B2EC8E86-CBC3-404C-8A6A-BA8C6799181C}">
      <dgm:prSet phldrT="[Текст]"/>
      <dgm:spPr/>
      <dgm:t>
        <a:bodyPr/>
        <a:lstStyle/>
        <a:p>
          <a:r>
            <a:rPr lang="kk-KZ" dirty="0" smtClean="0"/>
            <a:t>бақша</a:t>
          </a:r>
          <a:endParaRPr lang="ru-RU" dirty="0"/>
        </a:p>
      </dgm:t>
    </dgm:pt>
    <dgm:pt modelId="{067A66F2-FD30-4C52-8BDA-B28DC92CCC10}" type="parTrans" cxnId="{2046A8A1-3C58-4EBC-9079-84F990C53484}">
      <dgm:prSet/>
      <dgm:spPr/>
      <dgm:t>
        <a:bodyPr/>
        <a:lstStyle/>
        <a:p>
          <a:endParaRPr lang="ru-RU"/>
        </a:p>
      </dgm:t>
    </dgm:pt>
    <dgm:pt modelId="{B1B785F0-F65E-467F-BA69-6750F4A7683E}" type="sibTrans" cxnId="{2046A8A1-3C58-4EBC-9079-84F990C53484}">
      <dgm:prSet/>
      <dgm:spPr/>
      <dgm:t>
        <a:bodyPr/>
        <a:lstStyle/>
        <a:p>
          <a:endParaRPr lang="ru-RU"/>
        </a:p>
      </dgm:t>
    </dgm:pt>
    <dgm:pt modelId="{87967D4E-7318-4189-A684-653CE2D4CCB2}" type="pres">
      <dgm:prSet presAssocID="{37EA4DA2-5E30-4E79-8279-D86B02CF853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F2C884-6D22-4E99-9296-EFFC51CC1624}" type="pres">
      <dgm:prSet presAssocID="{49036C33-CF6D-4DA5-AEFA-F55DC93E57C0}" presName="hierRoot1" presStyleCnt="0"/>
      <dgm:spPr/>
    </dgm:pt>
    <dgm:pt modelId="{100976FA-4700-48B8-877F-5E79BCD8EE71}" type="pres">
      <dgm:prSet presAssocID="{49036C33-CF6D-4DA5-AEFA-F55DC93E57C0}" presName="composite" presStyleCnt="0"/>
      <dgm:spPr/>
    </dgm:pt>
    <dgm:pt modelId="{2300178E-D8BA-4B57-8260-705A5ED9EABE}" type="pres">
      <dgm:prSet presAssocID="{49036C33-CF6D-4DA5-AEFA-F55DC93E57C0}" presName="background" presStyleLbl="node0" presStyleIdx="0" presStyleCnt="1"/>
      <dgm:spPr/>
    </dgm:pt>
    <dgm:pt modelId="{4CD4BBF4-613C-41C4-A78C-2C50C6CECDAB}" type="pres">
      <dgm:prSet presAssocID="{49036C33-CF6D-4DA5-AEFA-F55DC93E57C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7577C3-AF90-408F-B0E5-F9975FFEF71D}" type="pres">
      <dgm:prSet presAssocID="{49036C33-CF6D-4DA5-AEFA-F55DC93E57C0}" presName="hierChild2" presStyleCnt="0"/>
      <dgm:spPr/>
    </dgm:pt>
    <dgm:pt modelId="{C1F39607-3BC3-45F0-89BB-330A65BAB004}" type="pres">
      <dgm:prSet presAssocID="{8EB24F26-7689-41B1-9E90-91DE7F5E2E4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5778A63-67DC-45B7-85B4-BBD6A4B66574}" type="pres">
      <dgm:prSet presAssocID="{FEA04603-03F8-4A1B-9880-84949B486EF3}" presName="hierRoot2" presStyleCnt="0"/>
      <dgm:spPr/>
    </dgm:pt>
    <dgm:pt modelId="{38E0CB72-DBC6-4DAB-BF8D-892FC1A03751}" type="pres">
      <dgm:prSet presAssocID="{FEA04603-03F8-4A1B-9880-84949B486EF3}" presName="composite2" presStyleCnt="0"/>
      <dgm:spPr/>
    </dgm:pt>
    <dgm:pt modelId="{7E077E2A-E13E-49A7-8390-9DFACF084827}" type="pres">
      <dgm:prSet presAssocID="{FEA04603-03F8-4A1B-9880-84949B486EF3}" presName="background2" presStyleLbl="node2" presStyleIdx="0" presStyleCnt="2"/>
      <dgm:spPr/>
    </dgm:pt>
    <dgm:pt modelId="{92EC6500-534E-4CF4-8DEA-AA506EB6E516}" type="pres">
      <dgm:prSet presAssocID="{FEA04603-03F8-4A1B-9880-84949B486EF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B9F41B-298F-444F-9EDB-54B925920313}" type="pres">
      <dgm:prSet presAssocID="{FEA04603-03F8-4A1B-9880-84949B486EF3}" presName="hierChild3" presStyleCnt="0"/>
      <dgm:spPr/>
    </dgm:pt>
    <dgm:pt modelId="{D84A80A5-803D-4A3C-A02D-7DE5BE7204D2}" type="pres">
      <dgm:prSet presAssocID="{067A66F2-FD30-4C52-8BDA-B28DC92CCC1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9999BC1-C353-4C02-B93F-4231A9580AF9}" type="pres">
      <dgm:prSet presAssocID="{B2EC8E86-CBC3-404C-8A6A-BA8C6799181C}" presName="hierRoot2" presStyleCnt="0"/>
      <dgm:spPr/>
    </dgm:pt>
    <dgm:pt modelId="{076D8E26-7285-4468-8539-01B981EE62EE}" type="pres">
      <dgm:prSet presAssocID="{B2EC8E86-CBC3-404C-8A6A-BA8C6799181C}" presName="composite2" presStyleCnt="0"/>
      <dgm:spPr/>
    </dgm:pt>
    <dgm:pt modelId="{F42FA60C-5C9B-446D-9623-03BD4229844B}" type="pres">
      <dgm:prSet presAssocID="{B2EC8E86-CBC3-404C-8A6A-BA8C6799181C}" presName="background2" presStyleLbl="node2" presStyleIdx="1" presStyleCnt="2"/>
      <dgm:spPr/>
    </dgm:pt>
    <dgm:pt modelId="{20AA6882-31D9-4BBC-9095-BAB33C5ACD80}" type="pres">
      <dgm:prSet presAssocID="{B2EC8E86-CBC3-404C-8A6A-BA8C6799181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9E62FF-B977-412A-B7CD-02DE5C066FF9}" type="pres">
      <dgm:prSet presAssocID="{B2EC8E86-CBC3-404C-8A6A-BA8C6799181C}" presName="hierChild3" presStyleCnt="0"/>
      <dgm:spPr/>
    </dgm:pt>
  </dgm:ptLst>
  <dgm:cxnLst>
    <dgm:cxn modelId="{D04A20CB-D971-45DD-B7D0-408A20D721B1}" srcId="{49036C33-CF6D-4DA5-AEFA-F55DC93E57C0}" destId="{FEA04603-03F8-4A1B-9880-84949B486EF3}" srcOrd="0" destOrd="0" parTransId="{8EB24F26-7689-41B1-9E90-91DE7F5E2E45}" sibTransId="{55B7097C-26DC-4FDF-A3D7-15E23BB411F8}"/>
    <dgm:cxn modelId="{49F7C9F4-2615-45C6-96DA-4FF897A15DAC}" type="presOf" srcId="{8EB24F26-7689-41B1-9E90-91DE7F5E2E45}" destId="{C1F39607-3BC3-45F0-89BB-330A65BAB004}" srcOrd="0" destOrd="0" presId="urn:microsoft.com/office/officeart/2005/8/layout/hierarchy1"/>
    <dgm:cxn modelId="{68FE4C16-D4A6-4CF1-8006-306FCBC037EB}" type="presOf" srcId="{067A66F2-FD30-4C52-8BDA-B28DC92CCC10}" destId="{D84A80A5-803D-4A3C-A02D-7DE5BE7204D2}" srcOrd="0" destOrd="0" presId="urn:microsoft.com/office/officeart/2005/8/layout/hierarchy1"/>
    <dgm:cxn modelId="{606597F1-A8E1-4305-9809-2021D23DA0C1}" type="presOf" srcId="{B2EC8E86-CBC3-404C-8A6A-BA8C6799181C}" destId="{20AA6882-31D9-4BBC-9095-BAB33C5ACD80}" srcOrd="0" destOrd="0" presId="urn:microsoft.com/office/officeart/2005/8/layout/hierarchy1"/>
    <dgm:cxn modelId="{F984DDF4-E0E0-4F61-835E-236C108C7BA9}" type="presOf" srcId="{FEA04603-03F8-4A1B-9880-84949B486EF3}" destId="{92EC6500-534E-4CF4-8DEA-AA506EB6E516}" srcOrd="0" destOrd="0" presId="urn:microsoft.com/office/officeart/2005/8/layout/hierarchy1"/>
    <dgm:cxn modelId="{E8B44B5C-46DE-4F80-A054-7093C4E36015}" srcId="{37EA4DA2-5E30-4E79-8279-D86B02CF8538}" destId="{49036C33-CF6D-4DA5-AEFA-F55DC93E57C0}" srcOrd="0" destOrd="0" parTransId="{EC9EFF75-5FFD-440A-9348-33ACCA914F99}" sibTransId="{E6AE16C4-102A-45DD-B12E-69DDF2ADE90A}"/>
    <dgm:cxn modelId="{141DDC35-B679-47DF-B829-D21F96A205BC}" type="presOf" srcId="{49036C33-CF6D-4DA5-AEFA-F55DC93E57C0}" destId="{4CD4BBF4-613C-41C4-A78C-2C50C6CECDAB}" srcOrd="0" destOrd="0" presId="urn:microsoft.com/office/officeart/2005/8/layout/hierarchy1"/>
    <dgm:cxn modelId="{2046A8A1-3C58-4EBC-9079-84F990C53484}" srcId="{49036C33-CF6D-4DA5-AEFA-F55DC93E57C0}" destId="{B2EC8E86-CBC3-404C-8A6A-BA8C6799181C}" srcOrd="1" destOrd="0" parTransId="{067A66F2-FD30-4C52-8BDA-B28DC92CCC10}" sibTransId="{B1B785F0-F65E-467F-BA69-6750F4A7683E}"/>
    <dgm:cxn modelId="{F0ACD5BB-D921-4266-8B15-4EE413FC6219}" type="presOf" srcId="{37EA4DA2-5E30-4E79-8279-D86B02CF8538}" destId="{87967D4E-7318-4189-A684-653CE2D4CCB2}" srcOrd="0" destOrd="0" presId="urn:microsoft.com/office/officeart/2005/8/layout/hierarchy1"/>
    <dgm:cxn modelId="{E071F6FE-1202-46D8-8D57-54A37BC73F3C}" type="presParOf" srcId="{87967D4E-7318-4189-A684-653CE2D4CCB2}" destId="{84F2C884-6D22-4E99-9296-EFFC51CC1624}" srcOrd="0" destOrd="0" presId="urn:microsoft.com/office/officeart/2005/8/layout/hierarchy1"/>
    <dgm:cxn modelId="{770DEB4F-5B59-48AD-BEA1-A66FC7C85E69}" type="presParOf" srcId="{84F2C884-6D22-4E99-9296-EFFC51CC1624}" destId="{100976FA-4700-48B8-877F-5E79BCD8EE71}" srcOrd="0" destOrd="0" presId="urn:microsoft.com/office/officeart/2005/8/layout/hierarchy1"/>
    <dgm:cxn modelId="{C3960FBC-CB44-49B9-AD24-D0D64AAAB1A9}" type="presParOf" srcId="{100976FA-4700-48B8-877F-5E79BCD8EE71}" destId="{2300178E-D8BA-4B57-8260-705A5ED9EABE}" srcOrd="0" destOrd="0" presId="urn:microsoft.com/office/officeart/2005/8/layout/hierarchy1"/>
    <dgm:cxn modelId="{C19AA333-CF1C-4D67-A59D-2C5758EF3A7D}" type="presParOf" srcId="{100976FA-4700-48B8-877F-5E79BCD8EE71}" destId="{4CD4BBF4-613C-41C4-A78C-2C50C6CECDAB}" srcOrd="1" destOrd="0" presId="urn:microsoft.com/office/officeart/2005/8/layout/hierarchy1"/>
    <dgm:cxn modelId="{90367407-601A-4EB4-9B8E-C0E060B0989C}" type="presParOf" srcId="{84F2C884-6D22-4E99-9296-EFFC51CC1624}" destId="{587577C3-AF90-408F-B0E5-F9975FFEF71D}" srcOrd="1" destOrd="0" presId="urn:microsoft.com/office/officeart/2005/8/layout/hierarchy1"/>
    <dgm:cxn modelId="{4E5E0B2D-2CB0-4F2A-A2BB-DAFF2A0D3A5F}" type="presParOf" srcId="{587577C3-AF90-408F-B0E5-F9975FFEF71D}" destId="{C1F39607-3BC3-45F0-89BB-330A65BAB004}" srcOrd="0" destOrd="0" presId="urn:microsoft.com/office/officeart/2005/8/layout/hierarchy1"/>
    <dgm:cxn modelId="{034C58DF-F5C0-4904-8EE3-3841E5C31857}" type="presParOf" srcId="{587577C3-AF90-408F-B0E5-F9975FFEF71D}" destId="{95778A63-67DC-45B7-85B4-BBD6A4B66574}" srcOrd="1" destOrd="0" presId="urn:microsoft.com/office/officeart/2005/8/layout/hierarchy1"/>
    <dgm:cxn modelId="{F0AB3196-1DAB-4473-AB9D-1AF51EFFB926}" type="presParOf" srcId="{95778A63-67DC-45B7-85B4-BBD6A4B66574}" destId="{38E0CB72-DBC6-4DAB-BF8D-892FC1A03751}" srcOrd="0" destOrd="0" presId="urn:microsoft.com/office/officeart/2005/8/layout/hierarchy1"/>
    <dgm:cxn modelId="{E206D083-8386-45CD-ADE7-716A3C742D74}" type="presParOf" srcId="{38E0CB72-DBC6-4DAB-BF8D-892FC1A03751}" destId="{7E077E2A-E13E-49A7-8390-9DFACF084827}" srcOrd="0" destOrd="0" presId="urn:microsoft.com/office/officeart/2005/8/layout/hierarchy1"/>
    <dgm:cxn modelId="{1DBC245A-97CD-4DAF-BB43-F87611F815D6}" type="presParOf" srcId="{38E0CB72-DBC6-4DAB-BF8D-892FC1A03751}" destId="{92EC6500-534E-4CF4-8DEA-AA506EB6E516}" srcOrd="1" destOrd="0" presId="urn:microsoft.com/office/officeart/2005/8/layout/hierarchy1"/>
    <dgm:cxn modelId="{C63D3C23-8B5B-485A-A6FA-A82DE7615D57}" type="presParOf" srcId="{95778A63-67DC-45B7-85B4-BBD6A4B66574}" destId="{27B9F41B-298F-444F-9EDB-54B925920313}" srcOrd="1" destOrd="0" presId="urn:microsoft.com/office/officeart/2005/8/layout/hierarchy1"/>
    <dgm:cxn modelId="{03709FB6-D6CE-4290-89CB-C98085D8F334}" type="presParOf" srcId="{587577C3-AF90-408F-B0E5-F9975FFEF71D}" destId="{D84A80A5-803D-4A3C-A02D-7DE5BE7204D2}" srcOrd="2" destOrd="0" presId="urn:microsoft.com/office/officeart/2005/8/layout/hierarchy1"/>
    <dgm:cxn modelId="{81D60D70-F599-44CB-9326-FD3748C70999}" type="presParOf" srcId="{587577C3-AF90-408F-B0E5-F9975FFEF71D}" destId="{A9999BC1-C353-4C02-B93F-4231A9580AF9}" srcOrd="3" destOrd="0" presId="urn:microsoft.com/office/officeart/2005/8/layout/hierarchy1"/>
    <dgm:cxn modelId="{A15620FE-5449-41F9-88FB-D29EC212F19A}" type="presParOf" srcId="{A9999BC1-C353-4C02-B93F-4231A9580AF9}" destId="{076D8E26-7285-4468-8539-01B981EE62EE}" srcOrd="0" destOrd="0" presId="urn:microsoft.com/office/officeart/2005/8/layout/hierarchy1"/>
    <dgm:cxn modelId="{FF677D36-C637-4747-8D86-DB9CF6CD9277}" type="presParOf" srcId="{076D8E26-7285-4468-8539-01B981EE62EE}" destId="{F42FA60C-5C9B-446D-9623-03BD4229844B}" srcOrd="0" destOrd="0" presId="urn:microsoft.com/office/officeart/2005/8/layout/hierarchy1"/>
    <dgm:cxn modelId="{12220919-C98F-422E-BE86-9F7D6D0A8A09}" type="presParOf" srcId="{076D8E26-7285-4468-8539-01B981EE62EE}" destId="{20AA6882-31D9-4BBC-9095-BAB33C5ACD80}" srcOrd="1" destOrd="0" presId="urn:microsoft.com/office/officeart/2005/8/layout/hierarchy1"/>
    <dgm:cxn modelId="{BA77E802-4E98-4196-9A35-2FA9B294744A}" type="presParOf" srcId="{A9999BC1-C353-4C02-B93F-4231A9580AF9}" destId="{D19E62FF-B977-412A-B7CD-02DE5C066FF9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360E1E-12BE-42B7-9D31-9D9803C6556D}" type="doc">
      <dgm:prSet loTypeId="urn:microsoft.com/office/officeart/2005/8/layout/orgChart1" loCatId="hierarchy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37482A-56A5-419F-B31B-296043887CA1}">
      <dgm:prSet phldrT="[Текст]"/>
      <dgm:spPr/>
      <dgm:t>
        <a:bodyPr/>
        <a:lstStyle/>
        <a:p>
          <a:r>
            <a:rPr lang="ru-RU" dirty="0" smtClean="0"/>
            <a:t>Жануарлар </a:t>
          </a:r>
          <a:endParaRPr lang="ru-RU" dirty="0"/>
        </a:p>
      </dgm:t>
    </dgm:pt>
    <dgm:pt modelId="{54FB76F1-405C-4011-8AE5-B07FDE11A36E}" type="parTrans" cxnId="{3A131D67-947D-47BF-AA13-49FB375BAB0B}">
      <dgm:prSet/>
      <dgm:spPr/>
      <dgm:t>
        <a:bodyPr/>
        <a:lstStyle/>
        <a:p>
          <a:endParaRPr lang="ru-RU"/>
        </a:p>
      </dgm:t>
    </dgm:pt>
    <dgm:pt modelId="{D0A795E1-85BD-4EA7-8169-7627B4D4A3BE}" type="sibTrans" cxnId="{3A131D67-947D-47BF-AA13-49FB375BAB0B}">
      <dgm:prSet/>
      <dgm:spPr/>
      <dgm:t>
        <a:bodyPr/>
        <a:lstStyle/>
        <a:p>
          <a:endParaRPr lang="ru-RU"/>
        </a:p>
      </dgm:t>
    </dgm:pt>
    <dgm:pt modelId="{7C2FBA99-2F6F-4FF6-B77C-7C5833195EAB}">
      <dgm:prSet phldrT="[Текст]"/>
      <dgm:spPr/>
      <dgm:t>
        <a:bodyPr/>
        <a:lstStyle/>
        <a:p>
          <a:r>
            <a:rPr lang="ru-RU" dirty="0" smtClean="0"/>
            <a:t>Жарамды, үйдің</a:t>
          </a:r>
          <a:endParaRPr lang="ru-RU" dirty="0"/>
        </a:p>
      </dgm:t>
    </dgm:pt>
    <dgm:pt modelId="{4FB788DD-1F5F-47B6-BE14-AA9BF1DAD299}" type="parTrans" cxnId="{430094FD-DBE6-4CC6-B539-1D8D8C90E4BD}">
      <dgm:prSet/>
      <dgm:spPr/>
      <dgm:t>
        <a:bodyPr/>
        <a:lstStyle/>
        <a:p>
          <a:endParaRPr lang="ru-RU"/>
        </a:p>
      </dgm:t>
    </dgm:pt>
    <dgm:pt modelId="{44A6C6E1-8D01-4247-80A9-8A403285B02A}" type="sibTrans" cxnId="{430094FD-DBE6-4CC6-B539-1D8D8C90E4BD}">
      <dgm:prSet/>
      <dgm:spPr/>
      <dgm:t>
        <a:bodyPr/>
        <a:lstStyle/>
        <a:p>
          <a:endParaRPr lang="ru-RU"/>
        </a:p>
      </dgm:t>
    </dgm:pt>
    <dgm:pt modelId="{C481E962-1AF4-4BFC-A9FB-D2F263AC9A45}">
      <dgm:prSet phldrT="[Текст]"/>
      <dgm:spPr/>
      <dgm:t>
        <a:bodyPr/>
        <a:lstStyle/>
        <a:p>
          <a:r>
            <a:rPr lang="kk-KZ" dirty="0" smtClean="0"/>
            <a:t>улы</a:t>
          </a:r>
          <a:endParaRPr lang="ru-RU" dirty="0"/>
        </a:p>
      </dgm:t>
    </dgm:pt>
    <dgm:pt modelId="{C1F283B7-A82B-4217-8395-5716AEF60175}" type="parTrans" cxnId="{56306901-B5A5-4050-8562-0125E7378E79}">
      <dgm:prSet/>
      <dgm:spPr/>
      <dgm:t>
        <a:bodyPr/>
        <a:lstStyle/>
        <a:p>
          <a:endParaRPr lang="ru-RU"/>
        </a:p>
      </dgm:t>
    </dgm:pt>
    <dgm:pt modelId="{C1DF9D2C-36CA-4C23-882C-5319821D7FBC}" type="sibTrans" cxnId="{56306901-B5A5-4050-8562-0125E7378E79}">
      <dgm:prSet/>
      <dgm:spPr/>
      <dgm:t>
        <a:bodyPr/>
        <a:lstStyle/>
        <a:p>
          <a:endParaRPr lang="ru-RU"/>
        </a:p>
      </dgm:t>
    </dgm:pt>
    <dgm:pt modelId="{6260C665-4F87-494C-906E-70211AD12EAE}" type="pres">
      <dgm:prSet presAssocID="{B3360E1E-12BE-42B7-9D31-9D9803C655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794386F-3A9A-4B01-87AD-62DAE89DD8DB}" type="pres">
      <dgm:prSet presAssocID="{EA37482A-56A5-419F-B31B-296043887CA1}" presName="hierRoot1" presStyleCnt="0">
        <dgm:presLayoutVars>
          <dgm:hierBranch val="init"/>
        </dgm:presLayoutVars>
      </dgm:prSet>
      <dgm:spPr/>
    </dgm:pt>
    <dgm:pt modelId="{4506D378-CE63-4F4C-9AF4-204E64D51D0C}" type="pres">
      <dgm:prSet presAssocID="{EA37482A-56A5-419F-B31B-296043887CA1}" presName="rootComposite1" presStyleCnt="0"/>
      <dgm:spPr/>
    </dgm:pt>
    <dgm:pt modelId="{6CA10ABD-CC37-4F5C-A791-34B44CD5AFB6}" type="pres">
      <dgm:prSet presAssocID="{EA37482A-56A5-419F-B31B-296043887CA1}" presName="rootText1" presStyleLbl="node0" presStyleIdx="0" presStyleCnt="1" custLinFactNeighborX="18907" custLinFactNeighborY="-102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392E42-F433-428D-8584-D71B5415D812}" type="pres">
      <dgm:prSet presAssocID="{EA37482A-56A5-419F-B31B-296043887CA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A6E4899-8600-4353-9BED-E629EE36CAAA}" type="pres">
      <dgm:prSet presAssocID="{EA37482A-56A5-419F-B31B-296043887CA1}" presName="hierChild2" presStyleCnt="0"/>
      <dgm:spPr/>
    </dgm:pt>
    <dgm:pt modelId="{312EC6F0-0573-4C51-A510-591A77AB95AF}" type="pres">
      <dgm:prSet presAssocID="{4FB788DD-1F5F-47B6-BE14-AA9BF1DAD29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543DAFF9-5703-4166-90DE-2734AB29D169}" type="pres">
      <dgm:prSet presAssocID="{7C2FBA99-2F6F-4FF6-B77C-7C5833195EAB}" presName="hierRoot2" presStyleCnt="0">
        <dgm:presLayoutVars>
          <dgm:hierBranch val="init"/>
        </dgm:presLayoutVars>
      </dgm:prSet>
      <dgm:spPr/>
    </dgm:pt>
    <dgm:pt modelId="{98D3BB67-34D1-437D-9F18-01E66F4503BE}" type="pres">
      <dgm:prSet presAssocID="{7C2FBA99-2F6F-4FF6-B77C-7C5833195EAB}" presName="rootComposite" presStyleCnt="0"/>
      <dgm:spPr/>
    </dgm:pt>
    <dgm:pt modelId="{CD3F5F4F-D41C-4BC4-93A3-154F317DA55B}" type="pres">
      <dgm:prSet presAssocID="{7C2FBA99-2F6F-4FF6-B77C-7C5833195EAB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A1D1B6-E1C2-474A-9F02-3C58367F56B6}" type="pres">
      <dgm:prSet presAssocID="{7C2FBA99-2F6F-4FF6-B77C-7C5833195EAB}" presName="rootConnector" presStyleLbl="node2" presStyleIdx="0" presStyleCnt="2"/>
      <dgm:spPr/>
      <dgm:t>
        <a:bodyPr/>
        <a:lstStyle/>
        <a:p>
          <a:endParaRPr lang="ru-RU"/>
        </a:p>
      </dgm:t>
    </dgm:pt>
    <dgm:pt modelId="{376CF00D-986A-48A2-BAE3-6452ACF50CD5}" type="pres">
      <dgm:prSet presAssocID="{7C2FBA99-2F6F-4FF6-B77C-7C5833195EAB}" presName="hierChild4" presStyleCnt="0"/>
      <dgm:spPr/>
    </dgm:pt>
    <dgm:pt modelId="{4872BE98-47DA-4F21-A20A-31F35E35F4B5}" type="pres">
      <dgm:prSet presAssocID="{7C2FBA99-2F6F-4FF6-B77C-7C5833195EAB}" presName="hierChild5" presStyleCnt="0"/>
      <dgm:spPr/>
    </dgm:pt>
    <dgm:pt modelId="{ED67D739-DC23-4C5D-A225-3B805BF0A945}" type="pres">
      <dgm:prSet presAssocID="{C1F283B7-A82B-4217-8395-5716AEF60175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1C51837-7117-402E-90BF-596C9E914D35}" type="pres">
      <dgm:prSet presAssocID="{C481E962-1AF4-4BFC-A9FB-D2F263AC9A45}" presName="hierRoot2" presStyleCnt="0">
        <dgm:presLayoutVars>
          <dgm:hierBranch val="init"/>
        </dgm:presLayoutVars>
      </dgm:prSet>
      <dgm:spPr/>
    </dgm:pt>
    <dgm:pt modelId="{90E1D786-2666-470E-9A62-400B8E84A48A}" type="pres">
      <dgm:prSet presAssocID="{C481E962-1AF4-4BFC-A9FB-D2F263AC9A45}" presName="rootComposite" presStyleCnt="0"/>
      <dgm:spPr/>
    </dgm:pt>
    <dgm:pt modelId="{FEDD60EC-D1B1-40DA-B5B0-39F9314F6053}" type="pres">
      <dgm:prSet presAssocID="{C481E962-1AF4-4BFC-A9FB-D2F263AC9A4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2EF49A-B96A-43CF-9874-2081C6E34A4B}" type="pres">
      <dgm:prSet presAssocID="{C481E962-1AF4-4BFC-A9FB-D2F263AC9A45}" presName="rootConnector" presStyleLbl="node2" presStyleIdx="1" presStyleCnt="2"/>
      <dgm:spPr/>
      <dgm:t>
        <a:bodyPr/>
        <a:lstStyle/>
        <a:p>
          <a:endParaRPr lang="ru-RU"/>
        </a:p>
      </dgm:t>
    </dgm:pt>
    <dgm:pt modelId="{B634E407-5E00-433D-B1E6-6F05FE0F7779}" type="pres">
      <dgm:prSet presAssocID="{C481E962-1AF4-4BFC-A9FB-D2F263AC9A45}" presName="hierChild4" presStyleCnt="0"/>
      <dgm:spPr/>
    </dgm:pt>
    <dgm:pt modelId="{79027F7D-A519-46CD-9721-BE354145EDE1}" type="pres">
      <dgm:prSet presAssocID="{C481E962-1AF4-4BFC-A9FB-D2F263AC9A45}" presName="hierChild5" presStyleCnt="0"/>
      <dgm:spPr/>
    </dgm:pt>
    <dgm:pt modelId="{F3993E19-ECAE-46E6-89C8-3610AF1A38D4}" type="pres">
      <dgm:prSet presAssocID="{EA37482A-56A5-419F-B31B-296043887CA1}" presName="hierChild3" presStyleCnt="0"/>
      <dgm:spPr/>
    </dgm:pt>
  </dgm:ptLst>
  <dgm:cxnLst>
    <dgm:cxn modelId="{9EA933C1-AD1C-422D-8E48-B18EA3CCCDE9}" type="presOf" srcId="{7C2FBA99-2F6F-4FF6-B77C-7C5833195EAB}" destId="{CD3F5F4F-D41C-4BC4-93A3-154F317DA55B}" srcOrd="0" destOrd="0" presId="urn:microsoft.com/office/officeart/2005/8/layout/orgChart1"/>
    <dgm:cxn modelId="{A43F26A8-89BB-42B7-B143-9E1441DA2B1B}" type="presOf" srcId="{EA37482A-56A5-419F-B31B-296043887CA1}" destId="{57392E42-F433-428D-8584-D71B5415D812}" srcOrd="1" destOrd="0" presId="urn:microsoft.com/office/officeart/2005/8/layout/orgChart1"/>
    <dgm:cxn modelId="{B0E295F4-C61C-4DF4-BBE4-1514EE65A9BD}" type="presOf" srcId="{C481E962-1AF4-4BFC-A9FB-D2F263AC9A45}" destId="{242EF49A-B96A-43CF-9874-2081C6E34A4B}" srcOrd="1" destOrd="0" presId="urn:microsoft.com/office/officeart/2005/8/layout/orgChart1"/>
    <dgm:cxn modelId="{58A89571-3123-4397-BA2A-F67BD89B3AE3}" type="presOf" srcId="{EA37482A-56A5-419F-B31B-296043887CA1}" destId="{6CA10ABD-CC37-4F5C-A791-34B44CD5AFB6}" srcOrd="0" destOrd="0" presId="urn:microsoft.com/office/officeart/2005/8/layout/orgChart1"/>
    <dgm:cxn modelId="{56306901-B5A5-4050-8562-0125E7378E79}" srcId="{EA37482A-56A5-419F-B31B-296043887CA1}" destId="{C481E962-1AF4-4BFC-A9FB-D2F263AC9A45}" srcOrd="1" destOrd="0" parTransId="{C1F283B7-A82B-4217-8395-5716AEF60175}" sibTransId="{C1DF9D2C-36CA-4C23-882C-5319821D7FBC}"/>
    <dgm:cxn modelId="{430094FD-DBE6-4CC6-B539-1D8D8C90E4BD}" srcId="{EA37482A-56A5-419F-B31B-296043887CA1}" destId="{7C2FBA99-2F6F-4FF6-B77C-7C5833195EAB}" srcOrd="0" destOrd="0" parTransId="{4FB788DD-1F5F-47B6-BE14-AA9BF1DAD299}" sibTransId="{44A6C6E1-8D01-4247-80A9-8A403285B02A}"/>
    <dgm:cxn modelId="{A0E4B027-0E84-48BD-B6B0-6B5F81D1AB74}" type="presOf" srcId="{C1F283B7-A82B-4217-8395-5716AEF60175}" destId="{ED67D739-DC23-4C5D-A225-3B805BF0A945}" srcOrd="0" destOrd="0" presId="urn:microsoft.com/office/officeart/2005/8/layout/orgChart1"/>
    <dgm:cxn modelId="{81C476B3-8C2E-4EEB-BEA4-64CE98429909}" type="presOf" srcId="{C481E962-1AF4-4BFC-A9FB-D2F263AC9A45}" destId="{FEDD60EC-D1B1-40DA-B5B0-39F9314F6053}" srcOrd="0" destOrd="0" presId="urn:microsoft.com/office/officeart/2005/8/layout/orgChart1"/>
    <dgm:cxn modelId="{3A131D67-947D-47BF-AA13-49FB375BAB0B}" srcId="{B3360E1E-12BE-42B7-9D31-9D9803C6556D}" destId="{EA37482A-56A5-419F-B31B-296043887CA1}" srcOrd="0" destOrd="0" parTransId="{54FB76F1-405C-4011-8AE5-B07FDE11A36E}" sibTransId="{D0A795E1-85BD-4EA7-8169-7627B4D4A3BE}"/>
    <dgm:cxn modelId="{1B9F7D49-9620-4BE2-A28D-F0B78D07CD69}" type="presOf" srcId="{7C2FBA99-2F6F-4FF6-B77C-7C5833195EAB}" destId="{49A1D1B6-E1C2-474A-9F02-3C58367F56B6}" srcOrd="1" destOrd="0" presId="urn:microsoft.com/office/officeart/2005/8/layout/orgChart1"/>
    <dgm:cxn modelId="{31BB659F-E511-4C40-A9F8-CF1930D9A8BA}" type="presOf" srcId="{4FB788DD-1F5F-47B6-BE14-AA9BF1DAD299}" destId="{312EC6F0-0573-4C51-A510-591A77AB95AF}" srcOrd="0" destOrd="0" presId="urn:microsoft.com/office/officeart/2005/8/layout/orgChart1"/>
    <dgm:cxn modelId="{82917408-B492-45A9-8D72-8277447828E8}" type="presOf" srcId="{B3360E1E-12BE-42B7-9D31-9D9803C6556D}" destId="{6260C665-4F87-494C-906E-70211AD12EAE}" srcOrd="0" destOrd="0" presId="urn:microsoft.com/office/officeart/2005/8/layout/orgChart1"/>
    <dgm:cxn modelId="{5B9EC799-A640-4A9B-B40F-6C060413B742}" type="presParOf" srcId="{6260C665-4F87-494C-906E-70211AD12EAE}" destId="{1794386F-3A9A-4B01-87AD-62DAE89DD8DB}" srcOrd="0" destOrd="0" presId="urn:microsoft.com/office/officeart/2005/8/layout/orgChart1"/>
    <dgm:cxn modelId="{FA56FA65-A7E9-4E31-AA83-9D481D6EEDC2}" type="presParOf" srcId="{1794386F-3A9A-4B01-87AD-62DAE89DD8DB}" destId="{4506D378-CE63-4F4C-9AF4-204E64D51D0C}" srcOrd="0" destOrd="0" presId="urn:microsoft.com/office/officeart/2005/8/layout/orgChart1"/>
    <dgm:cxn modelId="{B38A1735-ADAA-4013-9036-80A08B912F6A}" type="presParOf" srcId="{4506D378-CE63-4F4C-9AF4-204E64D51D0C}" destId="{6CA10ABD-CC37-4F5C-A791-34B44CD5AFB6}" srcOrd="0" destOrd="0" presId="urn:microsoft.com/office/officeart/2005/8/layout/orgChart1"/>
    <dgm:cxn modelId="{93540245-6B3E-4AF8-AB10-746DFCED9402}" type="presParOf" srcId="{4506D378-CE63-4F4C-9AF4-204E64D51D0C}" destId="{57392E42-F433-428D-8584-D71B5415D812}" srcOrd="1" destOrd="0" presId="urn:microsoft.com/office/officeart/2005/8/layout/orgChart1"/>
    <dgm:cxn modelId="{F8A2A902-DDF6-4EC4-8C22-506786ED2AAC}" type="presParOf" srcId="{1794386F-3A9A-4B01-87AD-62DAE89DD8DB}" destId="{CA6E4899-8600-4353-9BED-E629EE36CAAA}" srcOrd="1" destOrd="0" presId="urn:microsoft.com/office/officeart/2005/8/layout/orgChart1"/>
    <dgm:cxn modelId="{6BAC1C0D-967E-4A27-8708-EEBA73BB803F}" type="presParOf" srcId="{CA6E4899-8600-4353-9BED-E629EE36CAAA}" destId="{312EC6F0-0573-4C51-A510-591A77AB95AF}" srcOrd="0" destOrd="0" presId="urn:microsoft.com/office/officeart/2005/8/layout/orgChart1"/>
    <dgm:cxn modelId="{F9CF4E8A-7FF8-4168-ABF5-D26DE2195663}" type="presParOf" srcId="{CA6E4899-8600-4353-9BED-E629EE36CAAA}" destId="{543DAFF9-5703-4166-90DE-2734AB29D169}" srcOrd="1" destOrd="0" presId="urn:microsoft.com/office/officeart/2005/8/layout/orgChart1"/>
    <dgm:cxn modelId="{F195FC43-5722-451B-8FB2-521F913A651A}" type="presParOf" srcId="{543DAFF9-5703-4166-90DE-2734AB29D169}" destId="{98D3BB67-34D1-437D-9F18-01E66F4503BE}" srcOrd="0" destOrd="0" presId="urn:microsoft.com/office/officeart/2005/8/layout/orgChart1"/>
    <dgm:cxn modelId="{304133EF-7CF7-43B2-BD52-193A1D05B497}" type="presParOf" srcId="{98D3BB67-34D1-437D-9F18-01E66F4503BE}" destId="{CD3F5F4F-D41C-4BC4-93A3-154F317DA55B}" srcOrd="0" destOrd="0" presId="urn:microsoft.com/office/officeart/2005/8/layout/orgChart1"/>
    <dgm:cxn modelId="{0C6931C6-79C1-4C95-89DD-AE43FF844458}" type="presParOf" srcId="{98D3BB67-34D1-437D-9F18-01E66F4503BE}" destId="{49A1D1B6-E1C2-474A-9F02-3C58367F56B6}" srcOrd="1" destOrd="0" presId="urn:microsoft.com/office/officeart/2005/8/layout/orgChart1"/>
    <dgm:cxn modelId="{983AE5B5-7CFD-4EF1-A1F6-EFD8544F6BF2}" type="presParOf" srcId="{543DAFF9-5703-4166-90DE-2734AB29D169}" destId="{376CF00D-986A-48A2-BAE3-6452ACF50CD5}" srcOrd="1" destOrd="0" presId="urn:microsoft.com/office/officeart/2005/8/layout/orgChart1"/>
    <dgm:cxn modelId="{2941846B-3370-455E-BB70-B2AAAFE4E360}" type="presParOf" srcId="{543DAFF9-5703-4166-90DE-2734AB29D169}" destId="{4872BE98-47DA-4F21-A20A-31F35E35F4B5}" srcOrd="2" destOrd="0" presId="urn:microsoft.com/office/officeart/2005/8/layout/orgChart1"/>
    <dgm:cxn modelId="{72DCBA7C-163E-4073-A494-1068EF396FB7}" type="presParOf" srcId="{CA6E4899-8600-4353-9BED-E629EE36CAAA}" destId="{ED67D739-DC23-4C5D-A225-3B805BF0A945}" srcOrd="2" destOrd="0" presId="urn:microsoft.com/office/officeart/2005/8/layout/orgChart1"/>
    <dgm:cxn modelId="{59A8C585-D821-4682-9DAF-1ED4FB89CE39}" type="presParOf" srcId="{CA6E4899-8600-4353-9BED-E629EE36CAAA}" destId="{D1C51837-7117-402E-90BF-596C9E914D35}" srcOrd="3" destOrd="0" presId="urn:microsoft.com/office/officeart/2005/8/layout/orgChart1"/>
    <dgm:cxn modelId="{888A4AA0-9816-4EFC-AB99-632468EBAA75}" type="presParOf" srcId="{D1C51837-7117-402E-90BF-596C9E914D35}" destId="{90E1D786-2666-470E-9A62-400B8E84A48A}" srcOrd="0" destOrd="0" presId="urn:microsoft.com/office/officeart/2005/8/layout/orgChart1"/>
    <dgm:cxn modelId="{24AD5E35-F36D-4159-AFE0-4E00C4735DD7}" type="presParOf" srcId="{90E1D786-2666-470E-9A62-400B8E84A48A}" destId="{FEDD60EC-D1B1-40DA-B5B0-39F9314F6053}" srcOrd="0" destOrd="0" presId="urn:microsoft.com/office/officeart/2005/8/layout/orgChart1"/>
    <dgm:cxn modelId="{77B6670D-72F6-49E7-B0B1-CCD81FD306D0}" type="presParOf" srcId="{90E1D786-2666-470E-9A62-400B8E84A48A}" destId="{242EF49A-B96A-43CF-9874-2081C6E34A4B}" srcOrd="1" destOrd="0" presId="urn:microsoft.com/office/officeart/2005/8/layout/orgChart1"/>
    <dgm:cxn modelId="{154F9CE0-2127-42BB-8AAA-D9A7E5470C22}" type="presParOf" srcId="{D1C51837-7117-402E-90BF-596C9E914D35}" destId="{B634E407-5E00-433D-B1E6-6F05FE0F7779}" srcOrd="1" destOrd="0" presId="urn:microsoft.com/office/officeart/2005/8/layout/orgChart1"/>
    <dgm:cxn modelId="{72904064-B50C-42F1-B92F-22F7C0D0684D}" type="presParOf" srcId="{D1C51837-7117-402E-90BF-596C9E914D35}" destId="{79027F7D-A519-46CD-9721-BE354145EDE1}" srcOrd="2" destOrd="0" presId="urn:microsoft.com/office/officeart/2005/8/layout/orgChart1"/>
    <dgm:cxn modelId="{95A6EFBB-D0AB-4DBD-8125-FCC7709D11B6}" type="presParOf" srcId="{1794386F-3A9A-4B01-87AD-62DAE89DD8DB}" destId="{F3993E19-ECAE-46E6-89C8-3610AF1A38D4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BE79F5-8F2F-409D-AA4F-85F696DDA7EB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EE83D60-6EB3-4660-A881-885471920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929066"/>
            <a:ext cx="8501122" cy="1643074"/>
          </a:xfrm>
        </p:spPr>
        <p:txBody>
          <a:bodyPr/>
          <a:lstStyle/>
          <a:p>
            <a:endParaRPr lang="kk-KZ" sz="28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К.Линней. </a:t>
            </a:r>
            <a:r>
              <a:rPr lang="ru-RU" b="1" dirty="0" err="1" smtClean="0">
                <a:solidFill>
                  <a:srgbClr val="002060"/>
                </a:solidFill>
              </a:rPr>
              <a:t>Өсімдіктер </a:t>
            </a:r>
            <a:r>
              <a:rPr lang="ru-RU" b="1" dirty="0" smtClean="0">
                <a:solidFill>
                  <a:srgbClr val="002060"/>
                </a:solidFill>
              </a:rPr>
              <a:t>мен </a:t>
            </a:r>
            <a:r>
              <a:rPr lang="ru-RU" b="1" dirty="0" err="1" smtClean="0">
                <a:solidFill>
                  <a:srgbClr val="002060"/>
                </a:solidFill>
              </a:rPr>
              <a:t>жануарларды</a:t>
            </a:r>
            <a:r>
              <a:rPr lang="ru-RU" b="1" dirty="0" smtClean="0">
                <a:solidFill>
                  <a:srgbClr val="002060"/>
                </a:solidFill>
              </a:rPr>
              <a:t> топтастыру </a:t>
            </a:r>
            <a:r>
              <a:rPr lang="ru-RU" b="1" dirty="0" err="1" smtClean="0">
                <a:solidFill>
                  <a:srgbClr val="002060"/>
                </a:solidFill>
              </a:rPr>
              <a:t>және жүйеленім ғылымы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214314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Өсімдіктердің </a:t>
            </a:r>
            <a:r>
              <a:rPr lang="ru-RU" b="1" dirty="0" smtClean="0"/>
              <a:t>10 000 </a:t>
            </a:r>
            <a:r>
              <a:rPr lang="ru-RU" b="1" dirty="0" err="1" smtClean="0"/>
              <a:t>мыңнан</a:t>
            </a:r>
            <a:r>
              <a:rPr lang="ru-RU" b="1" dirty="0" smtClean="0"/>
              <a:t>, </a:t>
            </a:r>
            <a:r>
              <a:rPr lang="ru-RU" b="1" dirty="0" err="1" smtClean="0"/>
              <a:t>жануарлардың  </a:t>
            </a:r>
            <a:r>
              <a:rPr lang="ru-RU" b="1" dirty="0" smtClean="0"/>
              <a:t>4200 </a:t>
            </a:r>
            <a:r>
              <a:rPr lang="ru-RU" b="1" dirty="0" err="1" smtClean="0"/>
              <a:t>мыңнан астам</a:t>
            </a:r>
            <a:r>
              <a:rPr lang="ru-RU" b="1" dirty="0" smtClean="0"/>
              <a:t> </a:t>
            </a:r>
            <a:r>
              <a:rPr lang="ru-RU" b="1" dirty="0" err="1" smtClean="0"/>
              <a:t>түрін анықтады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Ұқсас түрлерді туысқа, ұқсас туыстарды</a:t>
            </a:r>
            <a:r>
              <a:rPr lang="ru-RU" b="1" dirty="0" smtClean="0"/>
              <a:t> </a:t>
            </a:r>
            <a:r>
              <a:rPr lang="ru-RU" b="1" dirty="0" err="1" smtClean="0"/>
              <a:t>отрядқа, отрядтарды</a:t>
            </a:r>
            <a:r>
              <a:rPr lang="ru-RU" b="1" dirty="0" smtClean="0"/>
              <a:t> </a:t>
            </a:r>
            <a:r>
              <a:rPr lang="ru-RU" b="1" dirty="0" err="1" smtClean="0"/>
              <a:t>класқа біріктірді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 err="1" smtClean="0"/>
              <a:t>Өсімдіктерді </a:t>
            </a:r>
            <a:r>
              <a:rPr lang="ru-RU" b="1" dirty="0" smtClean="0"/>
              <a:t>24 </a:t>
            </a:r>
            <a:r>
              <a:rPr lang="ru-RU" b="1" dirty="0" err="1" smtClean="0"/>
              <a:t>класқа бөлді</a:t>
            </a:r>
            <a:endParaRPr lang="ru-RU" b="1" dirty="0" smtClean="0"/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Линней </a:t>
            </a:r>
            <a:r>
              <a:rPr lang="ru-RU" b="1" dirty="0" err="1" smtClean="0">
                <a:solidFill>
                  <a:srgbClr val="002060"/>
                </a:solidFill>
              </a:rPr>
              <a:t>ілімі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F:\МОИ ДОКУМЕНТЫ-2\картинки биология\общая биология\эволюция\эволюционные теории\система линне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272362"/>
            <a:ext cx="4286280" cy="3585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1119182"/>
          </a:xfrm>
        </p:spPr>
        <p:txBody>
          <a:bodyPr>
            <a:normAutofit/>
          </a:bodyPr>
          <a:lstStyle/>
          <a:p>
            <a:r>
              <a:rPr lang="kk-KZ" b="1" dirty="0" smtClean="0"/>
              <a:t>Организмнің  түрін </a:t>
            </a:r>
            <a:r>
              <a:rPr lang="kk-KZ" b="1" dirty="0" smtClean="0"/>
              <a:t>латын тілінде қосарлы атау тізімін (</a:t>
            </a:r>
            <a:r>
              <a:rPr lang="kk-KZ" b="1" dirty="0" smtClean="0"/>
              <a:t>бинарлы </a:t>
            </a:r>
            <a:r>
              <a:rPr lang="kk-KZ" b="1" dirty="0" smtClean="0"/>
              <a:t>номенклатура) ұсынды.  </a:t>
            </a:r>
            <a:endParaRPr lang="ru-RU" b="1" dirty="0"/>
          </a:p>
        </p:txBody>
      </p:sp>
      <p:pic>
        <p:nvPicPr>
          <p:cNvPr id="5122" name="Picture 2" descr="F:\МОИ ДОКУМЕНТЫ-2\картинки биология\общая биология\эволюция\эволюционные теории\номенклатура линне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14422"/>
            <a:ext cx="8690867" cy="564357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833430"/>
          </a:xfrm>
        </p:spPr>
        <p:txBody>
          <a:bodyPr/>
          <a:lstStyle/>
          <a:p>
            <a:pPr algn="ctr"/>
            <a:r>
              <a:rPr lang="kk-KZ" b="1" dirty="0" smtClean="0"/>
              <a:t>Адамдарды приматтар отрядына қосты.</a:t>
            </a:r>
            <a:endParaRPr lang="ru-RU" b="1" dirty="0"/>
          </a:p>
        </p:txBody>
      </p:sp>
      <p:pic>
        <p:nvPicPr>
          <p:cNvPr id="6146" name="Picture 2" descr="F:\МОИ ДОКУМЕНТЫ-2\картинки биология\общая биология\происхождение человека и жизни на земле\происхождение человека\человек и приматы систематика\происхождение челове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3860" y="1071546"/>
            <a:ext cx="8516230" cy="5786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119314"/>
          </a:xfrm>
        </p:spPr>
        <p:txBody>
          <a:bodyPr/>
          <a:lstStyle/>
          <a:p>
            <a:r>
              <a:rPr lang="kk-KZ" b="1" dirty="0" smtClean="0"/>
              <a:t>Линней жүйесі “жасанды жүйе” болды, себебі организімдердің туыстық жағы ескерілмеді.</a:t>
            </a:r>
            <a:endParaRPr lang="ru-RU" b="1" dirty="0" smtClean="0"/>
          </a:p>
          <a:p>
            <a:r>
              <a:rPr lang="kk-KZ" b="1" dirty="0" smtClean="0"/>
              <a:t>“Әуелде қанша түр болса, олар өзгермей сол күйде қалады” деген ойды бағыттады.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Линней </a:t>
            </a:r>
            <a:r>
              <a:rPr lang="ru-RU" b="1" dirty="0" err="1" smtClean="0">
                <a:solidFill>
                  <a:srgbClr val="002060"/>
                </a:solidFill>
              </a:rPr>
              <a:t>ілімінің </a:t>
            </a:r>
            <a:r>
              <a:rPr lang="ru-RU" b="1" dirty="0" err="1" smtClean="0">
                <a:solidFill>
                  <a:srgbClr val="002060"/>
                </a:solidFill>
              </a:rPr>
              <a:t>кемшіліктері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7170" name="Picture 2" descr="F:\МОИ ДОКУМЕНТЫ-2\картинки биология\общая биология\эволюция\эволюционные теории\креациониз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8"/>
            <a:ext cx="4357686" cy="1687445"/>
          </a:xfrm>
          <a:prstGeom prst="rect">
            <a:avLst/>
          </a:prstGeom>
          <a:noFill/>
        </p:spPr>
      </p:pic>
      <p:pic>
        <p:nvPicPr>
          <p:cNvPr id="7171" name="Picture 3" descr="C:\Documents and Settings\Саша\Мои документы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285" y="3357563"/>
            <a:ext cx="4731715" cy="3500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5400" b="1" dirty="0" smtClean="0">
                <a:solidFill>
                  <a:srgbClr val="002060"/>
                </a:solidFill>
              </a:rPr>
              <a:t>Қорытынды: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500174"/>
            <a:ext cx="8215370" cy="44012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</a:rPr>
              <a:t>Карл Линней </a:t>
            </a:r>
            <a:r>
              <a:rPr lang="kk-KZ" sz="2800" b="1" dirty="0" smtClean="0">
                <a:solidFill>
                  <a:srgbClr val="002060"/>
                </a:solidFill>
              </a:rPr>
              <a:t>–</a:t>
            </a:r>
            <a:r>
              <a:rPr lang="kk-KZ" sz="2800" b="1" dirty="0" smtClean="0"/>
              <a:t>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организімдерді алғаш топтастырып жүйеге келтірген швед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ғалымы, жаратылыстанушы.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Өсімдіктер мен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жануарларды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класқа, туысқа, түрге бөлуді де бірінші болып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ұсынған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 Биологияға 100-ға жуық терминдар енгізген. Жүйелеуде өсімдіктер мен жануарларды латын тілінде түр мен туысын білдіретін қос атпен атауды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сында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 “Табиғат жүйесі” </a:t>
            </a:r>
            <a:r>
              <a:rPr lang="kk-KZ" sz="2800" b="1" smtClean="0">
                <a:latin typeface="Times New Roman" pitchFamily="18" charset="0"/>
                <a:cs typeface="Times New Roman" pitchFamily="18" charset="0"/>
              </a:rPr>
              <a:t>атты </a:t>
            </a:r>
            <a:r>
              <a:rPr lang="kk-KZ" sz="2800" b="1" smtClean="0">
                <a:latin typeface="Times New Roman" pitchFamily="18" charset="0"/>
                <a:cs typeface="Times New Roman" pitchFamily="18" charset="0"/>
              </a:rPr>
              <a:t>еңбегі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өте құнды болғандықтан 12 рет басылып шықты</a:t>
            </a:r>
            <a:r>
              <a:rPr lang="kk-KZ" sz="2800" b="1" dirty="0" smtClean="0"/>
              <a:t>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 smtClean="0"/>
              <a:t>1707 жылы Оңтүстің </a:t>
            </a:r>
            <a:r>
              <a:rPr lang="kk-KZ" dirty="0" smtClean="0"/>
              <a:t>Швецияда </a:t>
            </a:r>
            <a:r>
              <a:rPr lang="kk-KZ" dirty="0" smtClean="0"/>
              <a:t>туды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</a:rPr>
              <a:t>К.Линнейдің өмірі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Documents and Settings\Саша\Мои документы\l01121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167289"/>
            <a:ext cx="4214842" cy="4690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Жастайынан</a:t>
            </a:r>
            <a:r>
              <a:rPr lang="ru-RU" b="1" dirty="0" smtClean="0">
                <a:solidFill>
                  <a:srgbClr val="002060"/>
                </a:solidFill>
              </a:rPr>
              <a:t> оны </a:t>
            </a:r>
            <a:r>
              <a:rPr lang="ru-RU" b="1" dirty="0" err="1" smtClean="0">
                <a:solidFill>
                  <a:srgbClr val="002060"/>
                </a:solidFill>
              </a:rPr>
              <a:t>өсімдіктер әлемі баурады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Documents and Settings\Саша\Мои документы\l01120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6028542" cy="45005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72198" y="3214686"/>
            <a:ext cx="285748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« Осы </a:t>
            </a:r>
            <a:r>
              <a:rPr lang="ru-RU" b="1" dirty="0" err="1" smtClean="0">
                <a:solidFill>
                  <a:srgbClr val="7030A0"/>
                </a:solidFill>
              </a:rPr>
              <a:t>бақша менің өсімдіктер әлеміне деген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сүйіспеншілігімді оятты</a:t>
            </a:r>
            <a:r>
              <a:rPr lang="ru-RU" b="1" dirty="0" smtClean="0">
                <a:solidFill>
                  <a:srgbClr val="7030A0"/>
                </a:solidFill>
              </a:rPr>
              <a:t>.»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/>
              <a:t>«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Гимназия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бітіруші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ағаш тәрізді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бірақ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анда-санда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жабайы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табиғат ағаштары барша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күтімге қарамастан мәдениетке үйрене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алмайды.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жаңа жерге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отырғызған ағаш сол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өсіп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жетіліп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ұрық жарып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алғашқы жемісін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береді.Осы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үмітпен жас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жеткіншек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өзінің дамып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жетілетін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ортасына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университетіне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түседі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Линннейдің </a:t>
            </a:r>
            <a:r>
              <a:rPr lang="ru-RU" b="1" dirty="0" smtClean="0">
                <a:solidFill>
                  <a:srgbClr val="002060"/>
                </a:solidFill>
              </a:rPr>
              <a:t>г</a:t>
            </a:r>
            <a:r>
              <a:rPr lang="ru-RU" b="1" dirty="0" smtClean="0">
                <a:solidFill>
                  <a:srgbClr val="002060"/>
                </a:solidFill>
              </a:rPr>
              <a:t>и</a:t>
            </a:r>
            <a:r>
              <a:rPr lang="ru-RU" b="1" dirty="0" smtClean="0">
                <a:solidFill>
                  <a:srgbClr val="002060"/>
                </a:solidFill>
              </a:rPr>
              <a:t>мназия </a:t>
            </a:r>
            <a:r>
              <a:rPr lang="ru-RU" b="1" dirty="0" err="1" smtClean="0">
                <a:solidFill>
                  <a:srgbClr val="002060"/>
                </a:solidFill>
              </a:rPr>
              <a:t>бітіруі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304800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1727 </a:t>
            </a:r>
            <a:r>
              <a:rPr lang="ru-RU" sz="4400" b="1" dirty="0" err="1" smtClean="0"/>
              <a:t>жылдың тамызында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жиырма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жастағы </a:t>
            </a:r>
            <a:r>
              <a:rPr lang="ru-RU" sz="4400" b="1" dirty="0" smtClean="0"/>
              <a:t>Линней </a:t>
            </a:r>
            <a:r>
              <a:rPr lang="ru-RU" sz="4400" b="1" dirty="0" err="1" smtClean="0"/>
              <a:t>Лунд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университетіне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оқуға түседі</a:t>
            </a:r>
            <a:r>
              <a:rPr lang="ru-RU" sz="4400" b="1" dirty="0" smtClean="0"/>
              <a:t>.</a:t>
            </a:r>
          </a:p>
          <a:p>
            <a:endParaRPr lang="ru-RU" dirty="0"/>
          </a:p>
        </p:txBody>
      </p:sp>
      <p:pic>
        <p:nvPicPr>
          <p:cNvPr id="3074" name="Picture 2" descr="F:\МОИ ДОКУМЕНТЫ-2\картинки биология\общая биология\эволюция\эволюционные теории\к.линней 7 кл.jpg"/>
          <p:cNvPicPr>
            <a:picLocks noChangeAspect="1" noChangeArrowheads="1"/>
          </p:cNvPicPr>
          <p:nvPr/>
        </p:nvPicPr>
        <p:blipFill>
          <a:blip r:embed="rId2"/>
          <a:srcRect l="2660" t="5131" b="5369"/>
          <a:stretch>
            <a:fillRect/>
          </a:stretch>
        </p:blipFill>
        <p:spPr bwMode="auto">
          <a:xfrm>
            <a:off x="3071802" y="2786058"/>
            <a:ext cx="2980640" cy="4071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143116"/>
          <a:ext cx="9144000" cy="4500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20621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1739 </a:t>
            </a:r>
            <a:r>
              <a:rPr lang="ru-RU" b="1" dirty="0" err="1" smtClean="0">
                <a:solidFill>
                  <a:srgbClr val="002060"/>
                </a:solidFill>
              </a:rPr>
              <a:t>жылы</a:t>
            </a:r>
            <a:r>
              <a:rPr lang="ru-RU" b="1" dirty="0" smtClean="0">
                <a:solidFill>
                  <a:srgbClr val="002060"/>
                </a:solidFill>
              </a:rPr>
              <a:t>  Швед </a:t>
            </a:r>
            <a:r>
              <a:rPr lang="ru-RU" b="1" dirty="0" err="1" smtClean="0">
                <a:solidFill>
                  <a:srgbClr val="002060"/>
                </a:solidFill>
              </a:rPr>
              <a:t>академиясының президенті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болып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сайланып</a:t>
            </a:r>
            <a:r>
              <a:rPr lang="ru-RU" b="1" dirty="0" smtClean="0">
                <a:solidFill>
                  <a:srgbClr val="002060"/>
                </a:solidFill>
              </a:rPr>
              <a:t>, «ботаника </a:t>
            </a:r>
            <a:r>
              <a:rPr lang="ru-RU" b="1" dirty="0" err="1" smtClean="0">
                <a:solidFill>
                  <a:srgbClr val="002060"/>
                </a:solidFill>
              </a:rPr>
              <a:t>королі</a:t>
            </a:r>
            <a:r>
              <a:rPr lang="ru-RU" b="1" dirty="0" smtClean="0">
                <a:solidFill>
                  <a:srgbClr val="002060"/>
                </a:solidFill>
              </a:rPr>
              <a:t>» </a:t>
            </a:r>
            <a:r>
              <a:rPr lang="ru-RU" b="1" dirty="0" err="1" smtClean="0">
                <a:solidFill>
                  <a:srgbClr val="002060"/>
                </a:solidFill>
              </a:rPr>
              <a:t>деген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атаққа ие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болды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Саша\Мои документы\1.jpg"/>
          <p:cNvPicPr>
            <a:picLocks noChangeAspect="1" noChangeArrowheads="1"/>
          </p:cNvPicPr>
          <p:nvPr/>
        </p:nvPicPr>
        <p:blipFill>
          <a:blip r:embed="rId2"/>
          <a:srcRect l="3061" t="5026" b="11640"/>
          <a:stretch>
            <a:fillRect/>
          </a:stretch>
        </p:blipFill>
        <p:spPr bwMode="auto">
          <a:xfrm>
            <a:off x="-1" y="0"/>
            <a:ext cx="915646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491046"/>
          </a:xfrm>
        </p:spPr>
        <p:txBody>
          <a:bodyPr>
            <a:normAutofit/>
          </a:bodyPr>
          <a:lstStyle/>
          <a:p>
            <a:pPr algn="ctr"/>
            <a:r>
              <a:rPr lang="kk-KZ" sz="7200" b="1" dirty="0" smtClean="0">
                <a:solidFill>
                  <a:srgbClr val="002060"/>
                </a:solidFill>
              </a:rPr>
              <a:t>Линней туралы сіздер не білесіздер?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119</TotalTime>
  <Words>277</Words>
  <Application>Microsoft Office PowerPoint</Application>
  <PresentationFormat>Экран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К.Линней. Өсімдіктер мен жануарларды топтастыру және жүйеленім ғылымы.</vt:lpstr>
      <vt:lpstr>К.Линнейдің өмірі</vt:lpstr>
      <vt:lpstr>Жастайынан оны өсімдіктер әлемі баурады:</vt:lpstr>
      <vt:lpstr>Линннейдің гимназия бітіруі:</vt:lpstr>
      <vt:lpstr>Слайд 5</vt:lpstr>
      <vt:lpstr>1739 жылы  Швед академиясының президенті болып сайланып, «ботаника королі» деген атаққа ие болды.</vt:lpstr>
      <vt:lpstr>Слайд 7</vt:lpstr>
      <vt:lpstr>Слайд 8</vt:lpstr>
      <vt:lpstr>Линней туралы сіздер не білесіздер?</vt:lpstr>
      <vt:lpstr>Линней ілімі:</vt:lpstr>
      <vt:lpstr>Слайд 11</vt:lpstr>
      <vt:lpstr>Слайд 12</vt:lpstr>
      <vt:lpstr>Линней ілімінің кемшіліктері:</vt:lpstr>
      <vt:lpstr>Қорытынды: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К.Линней. Его работы по систематике растений и животных.</dc:title>
  <dc:creator>Саша МАРКОВ</dc:creator>
  <cp:lastModifiedBy>Admin</cp:lastModifiedBy>
  <cp:revision>15</cp:revision>
  <dcterms:created xsi:type="dcterms:W3CDTF">2008-12-22T12:50:03Z</dcterms:created>
  <dcterms:modified xsi:type="dcterms:W3CDTF">2011-12-08T13:30:15Z</dcterms:modified>
</cp:coreProperties>
</file>