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59" d="100"/>
          <a:sy n="59" d="100"/>
        </p:scale>
        <p:origin x="-9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9969B-7E96-4CA6-9075-0AE580C90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36828-3688-4751-BE40-7E47635526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06957-928F-4526-8858-02B2E1E81F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8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B0BE0-9830-461B-A16E-B07DABF64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2D0A3-9ABD-456D-874A-7B80ED1FBB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FBB51-AE8D-4989-B6D6-32D01516C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6CB1D-F071-4470-BED8-8262AF1DB4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7D94B-F41F-43AE-B0A6-DA6E1E839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3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E7686-B84E-4DBB-A86B-D2F1C3E9A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7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60ABB-F5A9-4FC4-9A60-45C84636D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1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FCEE9-A000-404E-9C15-054A2990D4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3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BD41FB-9721-4CB3-95DD-4993392FDE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bg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bg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ru-RU" dirty="0" smtClean="0"/>
              <a:t>Мифы Древней Греции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2360718"/>
            <a:ext cx="87129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Подвиги Геракла</a:t>
            </a:r>
            <a:endParaRPr lang="ru-RU" sz="8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530" y="6001405"/>
            <a:ext cx="8352928" cy="6679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31912"/>
          </a:xfrm>
        </p:spPr>
        <p:txBody>
          <a:bodyPr/>
          <a:lstStyle/>
          <a:p>
            <a:r>
              <a:rPr lang="ru-RU" dirty="0"/>
              <a:t>Геракл и кони </a:t>
            </a:r>
            <a:r>
              <a:rPr lang="ru-RU" dirty="0" err="1"/>
              <a:t>Деомеда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4248472" cy="453920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Царь </a:t>
            </a:r>
            <a:r>
              <a:rPr lang="ru-RU" sz="1800" dirty="0" err="1" smtClean="0"/>
              <a:t>Диомед</a:t>
            </a:r>
            <a:r>
              <a:rPr lang="ru-RU" sz="1800" dirty="0" smtClean="0"/>
              <a:t>  имел  коней дивной </a:t>
            </a:r>
            <a:r>
              <a:rPr lang="ru-RU" sz="1800" dirty="0"/>
              <a:t>красоты и </a:t>
            </a:r>
            <a:r>
              <a:rPr lang="ru-RU" sz="1800" dirty="0" smtClean="0"/>
              <a:t>силы. 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Они были прикованы железными цепями в стойлах, так как никакие путы не могли удержать их. </a:t>
            </a:r>
          </a:p>
          <a:p>
            <a:pPr marL="0" indent="0">
              <a:buNone/>
            </a:pPr>
            <a:r>
              <a:rPr lang="ru-RU" sz="1800" dirty="0"/>
              <a:t>Герой завладел конями </a:t>
            </a:r>
            <a:r>
              <a:rPr lang="ru-RU" sz="1800" dirty="0" err="1"/>
              <a:t>Диомеда</a:t>
            </a:r>
            <a:r>
              <a:rPr lang="ru-RU" sz="1800" dirty="0"/>
              <a:t> и увел их на свой корабль.</a:t>
            </a:r>
          </a:p>
          <a:p>
            <a:pPr marL="0" indent="0">
              <a:buNone/>
            </a:pPr>
            <a:r>
              <a:rPr lang="ru-RU" sz="1800" dirty="0"/>
              <a:t>Затем он вступил в бой с </a:t>
            </a:r>
            <a:r>
              <a:rPr lang="ru-RU" sz="1800" dirty="0" err="1"/>
              <a:t>Диомедом</a:t>
            </a:r>
            <a:r>
              <a:rPr lang="ru-RU" sz="1800" dirty="0"/>
              <a:t>. Побежден был </a:t>
            </a:r>
            <a:r>
              <a:rPr lang="ru-RU" sz="1800" dirty="0" err="1"/>
              <a:t>Диомед</a:t>
            </a:r>
            <a:r>
              <a:rPr lang="ru-RU" sz="1800" dirty="0"/>
              <a:t> и пал в битве. </a:t>
            </a:r>
          </a:p>
          <a:p>
            <a:pPr marL="0" indent="0">
              <a:buNone/>
            </a:pPr>
            <a:r>
              <a:rPr lang="ru-RU" sz="1800" dirty="0"/>
              <a:t>Коней же Геракл привел к </a:t>
            </a:r>
            <a:r>
              <a:rPr lang="ru-RU" sz="1800" dirty="0" err="1"/>
              <a:t>Эврисфею</a:t>
            </a:r>
            <a:r>
              <a:rPr lang="ru-RU" sz="1800" dirty="0"/>
              <a:t>, а тот велел выпустить их на волю.</a:t>
            </a:r>
          </a:p>
          <a:p>
            <a:pPr marL="0" indent="0">
              <a:buNone/>
            </a:pPr>
            <a:r>
              <a:rPr lang="ru-RU" sz="1800" dirty="0"/>
              <a:t>Дикие кони убежали в горы и там были растерзаны зверями.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312368" cy="433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6093296"/>
            <a:ext cx="1872208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Восьмой подвиг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349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ru-RU" dirty="0"/>
              <a:t>Геракл и Пояс Ипполиты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4680520" cy="468322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Этот пояс подарил Ипполите бог войны Арес, и она носила его как знак своей власти над всеми амазонками.</a:t>
            </a:r>
          </a:p>
          <a:p>
            <a:pPr marL="0" indent="0">
              <a:buNone/>
            </a:pPr>
            <a:r>
              <a:rPr lang="ru-RU" sz="1600" dirty="0"/>
              <a:t> Дочь </a:t>
            </a:r>
            <a:r>
              <a:rPr lang="ru-RU" sz="1600" dirty="0" err="1"/>
              <a:t>Эврисфея</a:t>
            </a:r>
            <a:r>
              <a:rPr lang="ru-RU" sz="1600" dirty="0"/>
              <a:t>, </a:t>
            </a:r>
            <a:r>
              <a:rPr lang="ru-RU" sz="1600" dirty="0" err="1"/>
              <a:t>Адмета</a:t>
            </a:r>
            <a:r>
              <a:rPr lang="ru-RU" sz="1600" dirty="0"/>
              <a:t>, хотела непременно иметь этот пояс.</a:t>
            </a:r>
          </a:p>
          <a:p>
            <a:pPr marL="0" indent="0">
              <a:buNone/>
            </a:pPr>
            <a:r>
              <a:rPr lang="ru-RU" sz="1600" dirty="0"/>
              <a:t>Ипполита уже была уже готова добровольно отдать герою пояс, но великая Гера, желая погубить ненавистного ей Геракла, приняла вид амазонки, вмешалась в толпу и стала убеждать воительниц напасть на войско Геракла. Напали амазонки на Геракла и его спутников, завязался бой, и многие воины были убиты. </a:t>
            </a:r>
          </a:p>
          <a:p>
            <a:pPr marL="0" indent="0">
              <a:buNone/>
            </a:pPr>
            <a:r>
              <a:rPr lang="ru-RU" sz="1600" dirty="0"/>
              <a:t>Но Геракл отразил нападение амазонок.  </a:t>
            </a:r>
          </a:p>
          <a:p>
            <a:pPr marL="0" indent="0">
              <a:buNone/>
            </a:pPr>
            <a:r>
              <a:rPr lang="ru-RU" sz="1600" dirty="0"/>
              <a:t>Побеждены были грозные воительницы, их войско обратилось в бегство, многие из них пали от рук преследовавших их героев. </a:t>
            </a:r>
          </a:p>
          <a:p>
            <a:pPr marL="0" indent="0">
              <a:buNone/>
            </a:pPr>
            <a:r>
              <a:rPr lang="ru-RU" sz="1600" dirty="0"/>
              <a:t>Заключили мир амазонки с Гераклом. Ипполита купила свободу могучей </a:t>
            </a:r>
            <a:r>
              <a:rPr lang="ru-RU" sz="1600" dirty="0" err="1"/>
              <a:t>Меланипы</a:t>
            </a:r>
            <a:r>
              <a:rPr lang="ru-RU" sz="1600" dirty="0"/>
              <a:t> ценой своего пояса.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50" y="1844824"/>
            <a:ext cx="35721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6092385"/>
            <a:ext cx="2016224" cy="2889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Девятый подвиг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763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ru-RU" dirty="0"/>
              <a:t>Геракл и Коровы </a:t>
            </a:r>
            <a:r>
              <a:rPr lang="ru-RU" dirty="0" err="1"/>
              <a:t>Гериона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4536504" cy="461121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Гераклу, чтобы похитить стадо коров  пришлось сражаться с </a:t>
            </a:r>
            <a:r>
              <a:rPr lang="ru-RU" sz="1800" dirty="0" err="1" smtClean="0"/>
              <a:t>Герионом</a:t>
            </a:r>
            <a:r>
              <a:rPr lang="ru-RU" sz="1800" dirty="0" smtClean="0"/>
              <a:t>. </a:t>
            </a:r>
            <a:r>
              <a:rPr lang="ru-RU" sz="1800" dirty="0" err="1" smtClean="0"/>
              <a:t>Герион</a:t>
            </a:r>
            <a:r>
              <a:rPr lang="ru-RU" sz="1800" dirty="0" smtClean="0"/>
              <a:t> </a:t>
            </a:r>
            <a:r>
              <a:rPr lang="ru-RU" sz="1800" dirty="0"/>
              <a:t>был чудовищным великаном: он имел три туловища, три головы, шесть рук и шесть ног. Тремя щитами прикрывался он во время боя, три громадных копья бросал он сразу в противника. </a:t>
            </a:r>
          </a:p>
          <a:p>
            <a:pPr marL="0" indent="0">
              <a:buNone/>
            </a:pPr>
            <a:r>
              <a:rPr lang="ru-RU" sz="1800" dirty="0"/>
              <a:t>Гераклу помогла великая воительница Афина-Паллада.</a:t>
            </a:r>
          </a:p>
          <a:p>
            <a:pPr marL="0" indent="0">
              <a:buNone/>
            </a:pPr>
            <a:r>
              <a:rPr lang="ru-RU" sz="1800" dirty="0"/>
              <a:t>Грозно взмахнул Геракл своей всесокрушающей палицей, как молнией, поразил ею герой </a:t>
            </a:r>
            <a:r>
              <a:rPr lang="ru-RU" sz="1800" dirty="0" err="1"/>
              <a:t>Гериона</a:t>
            </a:r>
            <a:r>
              <a:rPr lang="ru-RU" sz="1800" dirty="0"/>
              <a:t>, и бездыханным трупом упал на землю </a:t>
            </a:r>
            <a:r>
              <a:rPr lang="ru-RU" sz="1800" dirty="0" err="1"/>
              <a:t>трехтелый</a:t>
            </a:r>
            <a:r>
              <a:rPr lang="ru-RU" sz="1800" dirty="0"/>
              <a:t> великан.</a:t>
            </a:r>
          </a:p>
          <a:p>
            <a:pPr marL="0" indent="0">
              <a:buNone/>
            </a:pPr>
            <a:r>
              <a:rPr lang="ru-RU" sz="1800" dirty="0"/>
              <a:t>С большим трудом Геракл пригнал коров к </a:t>
            </a:r>
            <a:r>
              <a:rPr lang="ru-RU" sz="1800" dirty="0" err="1"/>
              <a:t>Эврисфею</a:t>
            </a:r>
            <a:r>
              <a:rPr lang="ru-RU" sz="1800" dirty="0"/>
              <a:t> в Микены.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85" y="1916832"/>
            <a:ext cx="411443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6021288"/>
            <a:ext cx="1944216" cy="313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Десятый подвиг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373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ru-RU" dirty="0"/>
              <a:t>Геракл и </a:t>
            </a:r>
            <a:r>
              <a:rPr lang="ru-RU" dirty="0" err="1"/>
              <a:t>Кербер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198" y="1052736"/>
            <a:ext cx="5328592" cy="504326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Геракл должен был спуститься в мрачное царство Аида и привести к </a:t>
            </a:r>
            <a:r>
              <a:rPr lang="ru-RU" sz="1600" dirty="0" err="1"/>
              <a:t>Эврисфею</a:t>
            </a:r>
            <a:r>
              <a:rPr lang="ru-RU" sz="1600" dirty="0"/>
              <a:t> стража подземного царства, ужасного адского пса </a:t>
            </a:r>
            <a:r>
              <a:rPr lang="ru-RU" sz="1600" dirty="0" err="1"/>
              <a:t>Кербера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 Три головы было у </a:t>
            </a:r>
            <a:r>
              <a:rPr lang="ru-RU" sz="1600" dirty="0" err="1"/>
              <a:t>Кербера</a:t>
            </a:r>
            <a:r>
              <a:rPr lang="ru-RU" sz="1600" dirty="0"/>
              <a:t>, на шее у него извивались змеи.</a:t>
            </a:r>
          </a:p>
          <a:p>
            <a:pPr marL="0" indent="0">
              <a:buNone/>
            </a:pPr>
            <a:r>
              <a:rPr lang="ru-RU" sz="1600" dirty="0"/>
              <a:t>Много ужасов видел на пути Геракл; наконец, он предстал пред троном Аида. </a:t>
            </a:r>
          </a:p>
          <a:p>
            <a:pPr marL="0" indent="0">
              <a:buNone/>
            </a:pPr>
            <a:r>
              <a:rPr lang="ru-RU" sz="1600" dirty="0"/>
              <a:t>С восторгом смотрели властитель царства умерших и жена его Персефона на великого сына громовержца Зевса, спустившегося в царство мрака и печалей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Аид </a:t>
            </a:r>
            <a:r>
              <a:rPr lang="ru-RU" sz="1600" dirty="0"/>
              <a:t>сказал  герою, </a:t>
            </a:r>
            <a:r>
              <a:rPr lang="ru-RU" sz="1600" dirty="0" smtClean="0"/>
              <a:t>что </a:t>
            </a:r>
            <a:r>
              <a:rPr lang="ru-RU" sz="1600" dirty="0"/>
              <a:t>исполнит его просьбу; но он должен без оружия укротить </a:t>
            </a:r>
            <a:r>
              <a:rPr lang="ru-RU" sz="1600" dirty="0" err="1"/>
              <a:t>Кербера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r>
              <a:rPr lang="ru-RU" sz="1600" dirty="0"/>
              <a:t>Геракл обхватил своими руками, крепкими, как сталь, шею </a:t>
            </a:r>
            <a:r>
              <a:rPr lang="ru-RU" sz="1600" dirty="0" err="1"/>
              <a:t>Кербера</a:t>
            </a:r>
            <a:r>
              <a:rPr lang="ru-RU" sz="1600" dirty="0"/>
              <a:t>. Грозно завыл пес Аида; все подземное царство наполнилось его воем. </a:t>
            </a:r>
          </a:p>
          <a:p>
            <a:pPr marL="0" indent="0">
              <a:buNone/>
            </a:pPr>
            <a:r>
              <a:rPr lang="ru-RU" sz="1600" dirty="0"/>
              <a:t>Геракл укротил его и повел из царства мрака в Микены. </a:t>
            </a:r>
          </a:p>
          <a:p>
            <a:pPr marL="0" indent="0">
              <a:buNone/>
            </a:pPr>
            <a:r>
              <a:rPr lang="ru-RU" sz="1600" dirty="0"/>
              <a:t>В ужас пришел трусливый </a:t>
            </a:r>
            <a:r>
              <a:rPr lang="ru-RU" sz="1600" dirty="0" err="1"/>
              <a:t>Эврисфей</a:t>
            </a:r>
            <a:r>
              <a:rPr lang="ru-RU" sz="1600" dirty="0"/>
              <a:t> при одном взгляде на страшного пса. </a:t>
            </a:r>
          </a:p>
          <a:p>
            <a:pPr marL="0" indent="0">
              <a:buNone/>
            </a:pPr>
            <a:r>
              <a:rPr lang="ru-RU" sz="1600" dirty="0"/>
              <a:t>Геракл вернул Аиду его страшного стража </a:t>
            </a:r>
            <a:r>
              <a:rPr lang="ru-RU" sz="1600" dirty="0" err="1"/>
              <a:t>Кербера</a:t>
            </a:r>
            <a:r>
              <a:rPr lang="ru-RU" sz="1600" dirty="0"/>
              <a:t>.</a:t>
            </a:r>
            <a:br>
              <a:rPr lang="ru-RU" sz="1600" dirty="0"/>
            </a:b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989594" cy="232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5877272"/>
            <a:ext cx="2413530" cy="3383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Одиннадцатый подвиг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499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ru-RU" dirty="0"/>
              <a:t>Геракл и Яблоки Гесперид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4608512" cy="45392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Геракл  должен был отправиться к великому титану Атласу, который держит на плечах небесный свод, и достать из его садов, за которыми смотрели дочери Атласа </a:t>
            </a:r>
            <a:r>
              <a:rPr lang="ru-RU" sz="1600" dirty="0" err="1"/>
              <a:t>геспериды</a:t>
            </a:r>
            <a:r>
              <a:rPr lang="ru-RU" sz="1600" dirty="0"/>
              <a:t>, три золотых яблока.</a:t>
            </a:r>
          </a:p>
          <a:p>
            <a:pPr marL="0" indent="0">
              <a:buNone/>
            </a:pPr>
            <a:r>
              <a:rPr lang="ru-RU" sz="1600" dirty="0"/>
              <a:t>Атлас предложил герою встать на его место, пока тот ходит за яблоками..</a:t>
            </a:r>
          </a:p>
          <a:p>
            <a:pPr marL="0" indent="0">
              <a:buNone/>
            </a:pPr>
            <a:r>
              <a:rPr lang="ru-RU" sz="1600" dirty="0"/>
              <a:t>Геракл согласился. Он встал на место Атласа. </a:t>
            </a:r>
          </a:p>
          <a:p>
            <a:pPr marL="0" indent="0">
              <a:buNone/>
            </a:pPr>
            <a:r>
              <a:rPr lang="ru-RU" sz="1600" dirty="0"/>
              <a:t>Невероятная тяжесть опустилась на плечи сына Зевса. Он напряг все свои силы и удержал небесный свод.</a:t>
            </a:r>
          </a:p>
          <a:p>
            <a:pPr marL="0" indent="0">
              <a:buNone/>
            </a:pPr>
            <a:r>
              <a:rPr lang="ru-RU" sz="1600" dirty="0"/>
              <a:t>Он согнулся под тяжестью неба, его мускулы вздулись, как горы, но нечеловеческие силы и помощь богини Афины дали ему возможность держать небесный свод до тех пор, пока не вернулся Атлас с тремя золотыми яблоками..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3307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6093296"/>
            <a:ext cx="244827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Двенадцатый подвиг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399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lang="ru-RU" dirty="0" smtClean="0"/>
              <a:t>Происхождение Геракла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064896" cy="482724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Самый популярный из греческих героев, сын Зевса и </a:t>
            </a:r>
            <a:r>
              <a:rPr lang="ru-RU" sz="2800" dirty="0" err="1" smtClean="0"/>
              <a:t>Алкмены</a:t>
            </a:r>
            <a:r>
              <a:rPr lang="ru-RU" sz="2800" dirty="0" smtClean="0"/>
              <a:t>, Геракл проживал </a:t>
            </a:r>
            <a:r>
              <a:rPr lang="ru-RU" sz="2800" dirty="0"/>
              <a:t>себе в лесах </a:t>
            </a:r>
            <a:r>
              <a:rPr lang="ru-RU" sz="2800" dirty="0" err="1"/>
              <a:t>Киферона</a:t>
            </a:r>
            <a:r>
              <a:rPr lang="ru-RU" sz="2800" dirty="0"/>
              <a:t>, но ревнивая и злопамятная богиня Гера, </a:t>
            </a:r>
            <a:r>
              <a:rPr lang="ru-RU" sz="2800" dirty="0" err="1"/>
              <a:t>зевсова</a:t>
            </a:r>
            <a:r>
              <a:rPr lang="ru-RU" sz="2800" dirty="0"/>
              <a:t> законная жена, никак не могла забыть о неверности мужа и наслала на Геракла ужасную напасть – он потерял разум и убил своих </a:t>
            </a:r>
            <a:r>
              <a:rPr lang="ru-RU" sz="2800" dirty="0" smtClean="0"/>
              <a:t>детей.</a:t>
            </a:r>
          </a:p>
          <a:p>
            <a:pPr marL="0" indent="0">
              <a:buNone/>
            </a:pPr>
            <a:r>
              <a:rPr lang="ru-RU" sz="2800" dirty="0"/>
              <a:t>Дельфийский оракул, к которому он обратился, чтобы узнать, как искупить своё преступление, велел ему 12 лет служить </a:t>
            </a:r>
            <a:r>
              <a:rPr lang="ru-RU" sz="2800" dirty="0" err="1"/>
              <a:t>Эврисфею</a:t>
            </a:r>
            <a:r>
              <a:rPr lang="ru-RU" sz="2800" dirty="0"/>
              <a:t> и выполнять все его приказания, после чего герой станет бессмертным. На службе у </a:t>
            </a:r>
            <a:r>
              <a:rPr lang="ru-RU" sz="2800" dirty="0" err="1"/>
              <a:t>Эврисфея</a:t>
            </a:r>
            <a:r>
              <a:rPr lang="ru-RU" sz="2800" dirty="0"/>
              <a:t> Геракл совершил 12 подвигов.</a:t>
            </a:r>
          </a:p>
          <a:p>
            <a:pPr marL="0" indent="0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848872" cy="360040"/>
          </a:xfrm>
        </p:spPr>
        <p:txBody>
          <a:bodyPr/>
          <a:lstStyle/>
          <a:p>
            <a:r>
              <a:rPr lang="ru-RU" dirty="0"/>
              <a:t>Геракл и Немейский лев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799" y="1772816"/>
            <a:ext cx="4112537" cy="432318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/>
              <a:t>Эврисфей</a:t>
            </a:r>
            <a:r>
              <a:rPr lang="ru-RU" sz="2000" dirty="0"/>
              <a:t> приказал Гераклу убить чудовищного льва. Его логово находилось в огромной пещере. Геракл пустил в него три стрелы, но все они </a:t>
            </a:r>
            <a:r>
              <a:rPr lang="ru-RU" sz="2000" dirty="0" smtClean="0"/>
              <a:t>отскочили </a:t>
            </a:r>
            <a:r>
              <a:rPr lang="ru-RU" sz="2000" dirty="0"/>
              <a:t>от его шкуры. Лев бросился на Геракла. Громовым ударом обрушилась палица на голову льва. Лев </a:t>
            </a:r>
            <a:r>
              <a:rPr lang="ru-RU" sz="2000" dirty="0" smtClean="0"/>
              <a:t>упал, </a:t>
            </a:r>
            <a:r>
              <a:rPr lang="ru-RU" sz="2000" dirty="0"/>
              <a:t>и Геракл задушил его.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Убитого </a:t>
            </a:r>
            <a:r>
              <a:rPr lang="ru-RU" sz="2000" dirty="0"/>
              <a:t>льва Геракл принес в Микены.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2673138" cy="35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6165304"/>
            <a:ext cx="1872208" cy="2807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Первый подвиг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039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ru-RU" dirty="0"/>
              <a:t>Геракл и </a:t>
            </a:r>
            <a:r>
              <a:rPr lang="ru-RU" dirty="0" err="1"/>
              <a:t>лернейская</a:t>
            </a:r>
            <a:r>
              <a:rPr lang="ru-RU" dirty="0"/>
              <a:t> гидра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4680520" cy="468322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Жила гидра в болоте около города </a:t>
            </a:r>
            <a:r>
              <a:rPr lang="ru-RU" sz="1600" dirty="0" err="1"/>
              <a:t>Лерны</a:t>
            </a:r>
            <a:r>
              <a:rPr lang="ru-RU" sz="1600" dirty="0"/>
              <a:t>, она  уничтожала целые стада и опустошала все окрестности. </a:t>
            </a:r>
          </a:p>
          <a:p>
            <a:pPr marL="0" indent="0">
              <a:buNone/>
            </a:pPr>
            <a:r>
              <a:rPr lang="ru-RU" sz="1600" dirty="0"/>
              <a:t>Борьба с </a:t>
            </a:r>
            <a:r>
              <a:rPr lang="ru-RU" sz="1600" dirty="0" err="1"/>
              <a:t>девятиголовой</a:t>
            </a:r>
            <a:r>
              <a:rPr lang="ru-RU" sz="1600" dirty="0"/>
              <a:t> гидрой была опасна потому, что одна из голов ее была бессмертна.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Отправился </a:t>
            </a:r>
            <a:r>
              <a:rPr lang="ru-RU" sz="1600" dirty="0"/>
              <a:t>в путь к </a:t>
            </a:r>
            <a:r>
              <a:rPr lang="ru-RU" sz="1600" dirty="0" err="1"/>
              <a:t>Лерне</a:t>
            </a:r>
            <a:r>
              <a:rPr lang="ru-RU" sz="1600" dirty="0"/>
              <a:t> Геракл с сыном </a:t>
            </a:r>
            <a:r>
              <a:rPr lang="ru-RU" sz="1600" dirty="0" err="1"/>
              <a:t>Ификла</a:t>
            </a:r>
            <a:r>
              <a:rPr lang="ru-RU" sz="1600" dirty="0"/>
              <a:t> </a:t>
            </a:r>
            <a:r>
              <a:rPr lang="ru-RU" sz="1600" dirty="0" err="1"/>
              <a:t>Иолаем</a:t>
            </a:r>
            <a:r>
              <a:rPr lang="ru-RU" sz="1600" dirty="0"/>
              <a:t>. Геракл начал срубать головы гидре, но у неё вырастали новые. 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err="1"/>
              <a:t>Иолай</a:t>
            </a:r>
            <a:r>
              <a:rPr lang="ru-RU" sz="1600" dirty="0"/>
              <a:t> зажёг часть ближней рощи и горящими стволами деревьев прижигал гидре шеи, с которых Геракл сбивал своей палицей головы. </a:t>
            </a:r>
          </a:p>
          <a:p>
            <a:pPr marL="0" indent="0">
              <a:buNone/>
            </a:pPr>
            <a:r>
              <a:rPr lang="ru-RU" sz="1600" dirty="0"/>
              <a:t>Новые головы перестали вырастать у гидры. </a:t>
            </a:r>
          </a:p>
          <a:p>
            <a:pPr marL="0" indent="0">
              <a:buNone/>
            </a:pPr>
            <a:r>
              <a:rPr lang="ru-RU" sz="1600" dirty="0"/>
              <a:t>Наконец и бессмертная голова </a:t>
            </a:r>
            <a:r>
              <a:rPr lang="ru-RU" sz="1600" dirty="0" smtClean="0"/>
              <a:t>слетела. </a:t>
            </a:r>
            <a:r>
              <a:rPr lang="ru-RU" sz="1600" dirty="0"/>
              <a:t>Чудовищная гидра была побеждена и рухнула мертвой на землю.</a:t>
            </a:r>
          </a:p>
          <a:p>
            <a:pPr marL="0" indent="0">
              <a:buNone/>
            </a:pPr>
            <a:r>
              <a:rPr lang="ru-RU" sz="1600" dirty="0"/>
              <a:t>Затем рассёк великий герой тело гидры и погрузил в ее ядовитую желчь свои стрелы, чтобы они стали отравленными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2916308" cy="27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6308068"/>
            <a:ext cx="2304256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Второй подвиг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56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342584" cy="659160"/>
          </a:xfrm>
        </p:spPr>
        <p:txBody>
          <a:bodyPr/>
          <a:lstStyle/>
          <a:p>
            <a:r>
              <a:rPr lang="ru-RU" sz="4000" dirty="0"/>
              <a:t>Геракл и </a:t>
            </a:r>
            <a:r>
              <a:rPr lang="ru-RU" sz="4000" dirty="0" err="1"/>
              <a:t>стимфалийские</a:t>
            </a:r>
            <a:r>
              <a:rPr lang="ru-RU" sz="4000" dirty="0"/>
              <a:t> птицы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4896544" cy="482724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err="1"/>
              <a:t>Стимфалийские</a:t>
            </a:r>
            <a:r>
              <a:rPr lang="ru-RU" sz="1600" dirty="0"/>
              <a:t> птицы жили в окрестностях города </a:t>
            </a:r>
            <a:r>
              <a:rPr lang="ru-RU" sz="1600" dirty="0" err="1"/>
              <a:t>Стимфала</a:t>
            </a:r>
            <a:r>
              <a:rPr lang="ru-RU" sz="1600" dirty="0"/>
              <a:t>. Они  нападали  на животных и на людей и разрывали их своими медными когтями и клювами. </a:t>
            </a:r>
          </a:p>
          <a:p>
            <a:pPr marL="0" indent="0">
              <a:buNone/>
            </a:pPr>
            <a:r>
              <a:rPr lang="ru-RU" sz="1600" dirty="0"/>
              <a:t>Перья этих птиц были из твердой бронзы, и птицы, взлетев, могли ронять их, подобно стрелам, на того, кто вздумал бы напасть на них.</a:t>
            </a:r>
          </a:p>
          <a:p>
            <a:pPr marL="0" indent="0">
              <a:buNone/>
            </a:pPr>
            <a:r>
              <a:rPr lang="ru-RU" sz="1600" dirty="0"/>
              <a:t>На помощь герою пришла воительница Афина-Паллада. </a:t>
            </a:r>
          </a:p>
          <a:p>
            <a:pPr marL="0" indent="0">
              <a:buNone/>
            </a:pPr>
            <a:r>
              <a:rPr lang="ru-RU" sz="1600" dirty="0"/>
              <a:t>Она дала Гераклу два медных тимпана, их выковал бог Гефест, и велела Гераклу встать на высоком холме у того леса, где гнездились </a:t>
            </a:r>
            <a:r>
              <a:rPr lang="ru-RU" sz="1600" dirty="0" err="1"/>
              <a:t>стимфалийские</a:t>
            </a:r>
            <a:r>
              <a:rPr lang="ru-RU" sz="1600" dirty="0"/>
              <a:t> птицы, и ударить в тимпаны; когда же птицы взлетят - перестрелять их из лука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Геракл встал на высоком холме у того леса, где гнездились </a:t>
            </a:r>
            <a:r>
              <a:rPr lang="ru-RU" sz="1600" dirty="0" err="1"/>
              <a:t>стимфалийские</a:t>
            </a:r>
            <a:r>
              <a:rPr lang="ru-RU" sz="1600" dirty="0"/>
              <a:t> птицы, и ударил в тимпаны. Когда же птицы взлетели, стал разить птиц своими смертоносными стрелами. В страхе улетели они за пределы Греции.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26" y="2492896"/>
            <a:ext cx="30607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6237312"/>
            <a:ext cx="172819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Третий подвиг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493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46640" cy="587152"/>
          </a:xfrm>
        </p:spPr>
        <p:txBody>
          <a:bodyPr/>
          <a:lstStyle/>
          <a:p>
            <a:r>
              <a:rPr lang="ru-RU" dirty="0"/>
              <a:t>Геракл и </a:t>
            </a:r>
            <a:r>
              <a:rPr lang="ru-RU" dirty="0" err="1"/>
              <a:t>Керинейская</a:t>
            </a:r>
            <a:r>
              <a:rPr lang="ru-RU" dirty="0"/>
              <a:t> лань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340768"/>
            <a:ext cx="4824536" cy="266429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err="1"/>
              <a:t>Эврисфей</a:t>
            </a:r>
            <a:r>
              <a:rPr lang="ru-RU" sz="1600" dirty="0"/>
              <a:t> знал, что в Аркадии живет чудесная </a:t>
            </a:r>
            <a:r>
              <a:rPr lang="ru-RU" sz="1600" dirty="0" err="1"/>
              <a:t>керинейская</a:t>
            </a:r>
            <a:r>
              <a:rPr lang="ru-RU" sz="1600" dirty="0"/>
              <a:t> лань, посланная богиней Артемидой в наказание людям.</a:t>
            </a:r>
          </a:p>
          <a:p>
            <a:pPr marL="0" indent="0">
              <a:buNone/>
            </a:pPr>
            <a:r>
              <a:rPr lang="ru-RU" sz="1600" dirty="0"/>
              <a:t> Лань эта опустошала поля. </a:t>
            </a:r>
          </a:p>
          <a:p>
            <a:pPr marL="0" indent="0">
              <a:buNone/>
            </a:pPr>
            <a:r>
              <a:rPr lang="ru-RU" sz="1600" dirty="0" err="1"/>
              <a:t>Эврисфей</a:t>
            </a:r>
            <a:r>
              <a:rPr lang="ru-RU" sz="1600" dirty="0"/>
              <a:t> послал Геракла поймать ее и велел ему живой доставить лань в Микены.</a:t>
            </a:r>
          </a:p>
          <a:p>
            <a:pPr marL="0" indent="0">
              <a:buNone/>
            </a:pPr>
            <a:r>
              <a:rPr lang="ru-RU" sz="1600" dirty="0"/>
              <a:t> Эта лань была необычайно красива, рога у нее были золотые, а ноги медные.</a:t>
            </a:r>
          </a:p>
          <a:p>
            <a:pPr marL="0" indent="0">
              <a:buNone/>
            </a:pPr>
            <a:r>
              <a:rPr lang="ru-RU" sz="1600" dirty="0"/>
              <a:t>Целый год преследовал Геракл </a:t>
            </a:r>
            <a:r>
              <a:rPr lang="ru-RU" sz="1600" dirty="0" err="1"/>
              <a:t>керинейскую</a:t>
            </a:r>
            <a:r>
              <a:rPr lang="ru-RU" sz="1600" dirty="0"/>
              <a:t> </a:t>
            </a:r>
            <a:r>
              <a:rPr lang="ru-RU" sz="1600" dirty="0" smtClean="0"/>
              <a:t>лань</a:t>
            </a:r>
            <a:r>
              <a:rPr lang="ru-RU" sz="1600" dirty="0"/>
              <a:t>,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и </a:t>
            </a:r>
            <a:r>
              <a:rPr lang="ru-RU" sz="1600" dirty="0"/>
              <a:t>только в Аркадии </a:t>
            </a:r>
            <a:r>
              <a:rPr lang="ru-RU" sz="1600" dirty="0" smtClean="0"/>
              <a:t>ему удалось ее настигнуть . </a:t>
            </a:r>
            <a:r>
              <a:rPr lang="ru-RU" sz="1600" dirty="0"/>
              <a:t>Даже после столь долгой погони не потеряла она сил. </a:t>
            </a:r>
          </a:p>
          <a:p>
            <a:pPr marL="0" indent="0">
              <a:buNone/>
            </a:pPr>
            <a:r>
              <a:rPr lang="ru-RU" sz="1600" dirty="0"/>
              <a:t>Отчаявшись поймать лань, Геракл прибег к своим не знающим промаха стрелам. </a:t>
            </a:r>
          </a:p>
          <a:p>
            <a:pPr marL="0" indent="0">
              <a:buNone/>
            </a:pPr>
            <a:r>
              <a:rPr lang="ru-RU" sz="1600" dirty="0"/>
              <a:t>Он ранил златорогую лань стрелой в ногу, и только тогда удалось ему поймать ее. </a:t>
            </a:r>
          </a:p>
          <a:p>
            <a:pPr marL="0" indent="0">
              <a:buNone/>
            </a:pPr>
            <a:r>
              <a:rPr lang="ru-RU" sz="1600" dirty="0"/>
              <a:t>Артемида простила Гераклу его вину.</a:t>
            </a:r>
          </a:p>
          <a:p>
            <a:pPr marL="0" indent="0">
              <a:buNone/>
            </a:pPr>
            <a:r>
              <a:rPr lang="ru-RU" sz="1600" dirty="0"/>
              <a:t> Великий герой принес живой в Микены </a:t>
            </a:r>
            <a:r>
              <a:rPr lang="ru-RU" sz="1600" dirty="0" err="1"/>
              <a:t>керинейскую</a:t>
            </a:r>
            <a:r>
              <a:rPr lang="ru-RU" sz="1600" dirty="0"/>
              <a:t> лань и отдал ее </a:t>
            </a:r>
            <a:r>
              <a:rPr lang="ru-RU" sz="1600" dirty="0" err="1"/>
              <a:t>Эврисфею</a:t>
            </a:r>
            <a:r>
              <a:rPr lang="ru-RU" sz="1600" dirty="0"/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24" y="1340768"/>
            <a:ext cx="3811281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6176" y="5924128"/>
            <a:ext cx="2088232" cy="313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Четвертый подвиг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47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lang="ru-RU" dirty="0"/>
              <a:t>Геракл и </a:t>
            </a:r>
            <a:r>
              <a:rPr lang="ru-RU" dirty="0" err="1"/>
              <a:t>Эриманфский</a:t>
            </a:r>
            <a:r>
              <a:rPr lang="ru-RU" dirty="0"/>
              <a:t> кабан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3960440" cy="461121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Кабан, обладавший чудовищной силой, жил на горе </a:t>
            </a:r>
            <a:r>
              <a:rPr lang="ru-RU" sz="2000" dirty="0" err="1"/>
              <a:t>Эриманфе</a:t>
            </a:r>
            <a:r>
              <a:rPr lang="ru-RU" sz="2000" dirty="0"/>
              <a:t> и опустошал окрестности города </a:t>
            </a:r>
            <a:r>
              <a:rPr lang="ru-RU" sz="2000" dirty="0" err="1"/>
              <a:t>Псофиса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/>
              <a:t>Долго преследовал кабана Геракл, и, наконец, загнал его в глубокий снег на вершине горы. </a:t>
            </a:r>
          </a:p>
          <a:p>
            <a:pPr marL="0" indent="0">
              <a:buNone/>
            </a:pPr>
            <a:r>
              <a:rPr lang="ru-RU" sz="2000" dirty="0"/>
              <a:t>Кабан увяз в снегу, а Геракл, бросившись на него, связал его и отнес живым в Микены.</a:t>
            </a:r>
          </a:p>
          <a:p>
            <a:pPr marL="0" indent="0">
              <a:buNone/>
            </a:pPr>
            <a:r>
              <a:rPr lang="ru-RU" sz="2000" dirty="0"/>
              <a:t> Когда </a:t>
            </a:r>
            <a:r>
              <a:rPr lang="ru-RU" sz="2000" dirty="0" err="1"/>
              <a:t>Эврисфей</a:t>
            </a:r>
            <a:r>
              <a:rPr lang="ru-RU" sz="2000" dirty="0"/>
              <a:t> увидал чудовищного кабана, то от страха спрятался в большой бронзовый сосуд.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22269"/>
            <a:ext cx="3755305" cy="466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6165304"/>
            <a:ext cx="1728192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Пятый подвиг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187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Геракл и скотный двор царя Авгия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4320480" cy="482724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Бог солнца дал своему сыну неисчислимые богатства. Особенно многочисленны были стада Авгия.</a:t>
            </a:r>
          </a:p>
          <a:p>
            <a:pPr marL="0" indent="0">
              <a:buNone/>
            </a:pPr>
            <a:r>
              <a:rPr lang="ru-RU" sz="1800" dirty="0"/>
              <a:t>Геракл предложил Авгию очистить в один день весь его громадный скотный двор, если он согласится отдать ему десятую часть своих стад.</a:t>
            </a:r>
          </a:p>
          <a:p>
            <a:pPr marL="0" indent="0">
              <a:buNone/>
            </a:pPr>
            <a:r>
              <a:rPr lang="ru-RU" sz="1800" dirty="0"/>
              <a:t> Авгий </a:t>
            </a:r>
            <a:r>
              <a:rPr lang="ru-RU" sz="1800" dirty="0" smtClean="0"/>
              <a:t>согласился.</a:t>
            </a:r>
          </a:p>
          <a:p>
            <a:pPr marL="0" indent="0">
              <a:buNone/>
            </a:pPr>
            <a:r>
              <a:rPr lang="ru-RU" sz="1800" dirty="0"/>
              <a:t>Геракл  сломал с двух противоположных сторон стену, окружавшую скотный двор, и отвел в него воду двух рек, </a:t>
            </a:r>
            <a:r>
              <a:rPr lang="ru-RU" sz="1800" dirty="0" err="1"/>
              <a:t>Алфея</a:t>
            </a:r>
            <a:r>
              <a:rPr lang="ru-RU" sz="1800" dirty="0"/>
              <a:t> и </a:t>
            </a:r>
            <a:r>
              <a:rPr lang="ru-RU" sz="1800" dirty="0" err="1"/>
              <a:t>Пенея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 Вода этих рек в один день унесла весь навоз со скотного двора, а Геракл опять сложил стены.</a:t>
            </a:r>
          </a:p>
          <a:p>
            <a:pPr marL="0" indent="0">
              <a:buNone/>
            </a:pPr>
            <a:r>
              <a:rPr lang="ru-RU" sz="1800" dirty="0"/>
              <a:t>Выражение «авгиевы конюшни» означает запущенное, неубранное место.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32737" cy="34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5769260"/>
            <a:ext cx="1944216" cy="3240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Шестой подвиг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294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704"/>
            <a:ext cx="7630616" cy="648072"/>
          </a:xfrm>
        </p:spPr>
        <p:txBody>
          <a:bodyPr/>
          <a:lstStyle/>
          <a:p>
            <a:r>
              <a:rPr lang="ru-RU" dirty="0"/>
              <a:t>Геракл и Критский бык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4104456" cy="453920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Этого быка царю Крита Миносу послал Посейдон, чтобы тот </a:t>
            </a:r>
            <a:r>
              <a:rPr lang="ru-RU" sz="1800" dirty="0" smtClean="0"/>
              <a:t>принёс </a:t>
            </a:r>
            <a:r>
              <a:rPr lang="ru-RU" sz="1800" dirty="0"/>
              <a:t>быка ему в жертву. </a:t>
            </a:r>
          </a:p>
          <a:p>
            <a:pPr marL="0" indent="0">
              <a:buNone/>
            </a:pPr>
            <a:r>
              <a:rPr lang="ru-RU" sz="1800" dirty="0"/>
              <a:t> Но Минос оставил его в своем стаде, а в жертву Посейдону принес одного из своих быков.</a:t>
            </a:r>
          </a:p>
          <a:p>
            <a:pPr marL="0" indent="0">
              <a:buNone/>
            </a:pPr>
            <a:r>
              <a:rPr lang="ru-RU" sz="1800" dirty="0"/>
              <a:t> Посейдон разгневался и наслал на быка бешенство. </a:t>
            </a:r>
          </a:p>
          <a:p>
            <a:pPr marL="0" indent="0">
              <a:buNone/>
            </a:pPr>
            <a:r>
              <a:rPr lang="ru-RU" sz="1800" dirty="0"/>
              <a:t>По всему острову носился бык и уничтожал все на своем пути.</a:t>
            </a:r>
          </a:p>
          <a:p>
            <a:pPr marL="0" indent="0">
              <a:buNone/>
            </a:pPr>
            <a:r>
              <a:rPr lang="ru-RU" sz="1800" dirty="0"/>
              <a:t> Великий  Геракл поймал быка и укротил. </a:t>
            </a:r>
            <a:r>
              <a:rPr lang="ru-RU" sz="1800" dirty="0" smtClean="0"/>
              <a:t>Затем он </a:t>
            </a:r>
            <a:r>
              <a:rPr lang="ru-RU" sz="1800" dirty="0"/>
              <a:t>сел на широкую спину быка и переплыл на нём через море с Крита на Пелопоннес.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09777"/>
            <a:ext cx="3528392" cy="263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6093296"/>
            <a:ext cx="2016224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Седьмой подвиг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263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двиги Геракла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Подвиги Геракла</Template>
  <TotalTime>177</TotalTime>
  <Words>1427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Подвиги Геракла</vt:lpstr>
      <vt:lpstr>Мифы Древней Греции</vt:lpstr>
      <vt:lpstr>Происхождение Геракла</vt:lpstr>
      <vt:lpstr>Геракл и Немейский лев </vt:lpstr>
      <vt:lpstr>Геракл и лернейская гидра</vt:lpstr>
      <vt:lpstr>Геракл и стимфалийские птицы </vt:lpstr>
      <vt:lpstr>Геракл и Керинейская лань </vt:lpstr>
      <vt:lpstr>Геракл и Эриманфский кабан</vt:lpstr>
      <vt:lpstr>Геракл и скотный двор царя Авгия </vt:lpstr>
      <vt:lpstr>Геракл и Критский бык </vt:lpstr>
      <vt:lpstr>Геракл и кони Деомеда </vt:lpstr>
      <vt:lpstr>Геракл и Пояс Ипполиты</vt:lpstr>
      <vt:lpstr>Геракл и Коровы Гериона</vt:lpstr>
      <vt:lpstr>Геракл и Кербер </vt:lpstr>
      <vt:lpstr>Геракл и Яблоки Гесперид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пользователь</dc:creator>
  <cp:lastModifiedBy>2</cp:lastModifiedBy>
  <cp:revision>15</cp:revision>
  <dcterms:created xsi:type="dcterms:W3CDTF">2013-04-26T07:47:55Z</dcterms:created>
  <dcterms:modified xsi:type="dcterms:W3CDTF">2013-11-01T05:20:53Z</dcterms:modified>
</cp:coreProperties>
</file>