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8" r:id="rId12"/>
    <p:sldId id="270" r:id="rId13"/>
    <p:sldId id="271" r:id="rId14"/>
    <p:sldId id="272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50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5DD22-FC74-4851-9672-EEFAD23ED2F8}" type="datetimeFigureOut">
              <a:rPr lang="ru-RU" smtClean="0"/>
              <a:pPr/>
              <a:t>01.11.2013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41CE5-644F-4454-ADE8-F6076D51CC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5DD22-FC74-4851-9672-EEFAD23ED2F8}" type="datetimeFigureOut">
              <a:rPr lang="ru-RU" smtClean="0"/>
              <a:pPr/>
              <a:t>01.11.2013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41CE5-644F-4454-ADE8-F6076D51CC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5DD22-FC74-4851-9672-EEFAD23ED2F8}" type="datetimeFigureOut">
              <a:rPr lang="ru-RU" smtClean="0"/>
              <a:pPr/>
              <a:t>01.11.2013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41CE5-644F-4454-ADE8-F6076D51CC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5DD22-FC74-4851-9672-EEFAD23ED2F8}" type="datetimeFigureOut">
              <a:rPr lang="ru-RU" smtClean="0"/>
              <a:pPr/>
              <a:t>01.11.2013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41CE5-644F-4454-ADE8-F6076D51CC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5DD22-FC74-4851-9672-EEFAD23ED2F8}" type="datetimeFigureOut">
              <a:rPr lang="ru-RU" smtClean="0"/>
              <a:pPr/>
              <a:t>01.11.2013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41CE5-644F-4454-ADE8-F6076D51CC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5DD22-FC74-4851-9672-EEFAD23ED2F8}" type="datetimeFigureOut">
              <a:rPr lang="ru-RU" smtClean="0"/>
              <a:pPr/>
              <a:t>01.11.2013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41CE5-644F-4454-ADE8-F6076D51CC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5DD22-FC74-4851-9672-EEFAD23ED2F8}" type="datetimeFigureOut">
              <a:rPr lang="ru-RU" smtClean="0"/>
              <a:pPr/>
              <a:t>01.11.2013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41CE5-644F-4454-ADE8-F6076D51CC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5DD22-FC74-4851-9672-EEFAD23ED2F8}" type="datetimeFigureOut">
              <a:rPr lang="ru-RU" smtClean="0"/>
              <a:pPr/>
              <a:t>01.11.2013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41CE5-644F-4454-ADE8-F6076D51CC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5DD22-FC74-4851-9672-EEFAD23ED2F8}" type="datetimeFigureOut">
              <a:rPr lang="ru-RU" smtClean="0"/>
              <a:pPr/>
              <a:t>01.11.2013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41CE5-644F-4454-ADE8-F6076D51CC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5DD22-FC74-4851-9672-EEFAD23ED2F8}" type="datetimeFigureOut">
              <a:rPr lang="ru-RU" smtClean="0"/>
              <a:pPr/>
              <a:t>01.11.2013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41CE5-644F-4454-ADE8-F6076D51CC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5DD22-FC74-4851-9672-EEFAD23ED2F8}" type="datetimeFigureOut">
              <a:rPr lang="ru-RU" smtClean="0"/>
              <a:pPr/>
              <a:t>01.11.2013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41CE5-644F-4454-ADE8-F6076D51CC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E5DD22-FC74-4851-9672-EEFAD23ED2F8}" type="datetimeFigureOut">
              <a:rPr lang="ru-RU" smtClean="0"/>
              <a:pPr/>
              <a:t>01.11.2013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C41CE5-644F-4454-ADE8-F6076D51CCA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gif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79512" y="332656"/>
            <a:ext cx="8136905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Как устроен организм человека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401117" y="2967335"/>
            <a:ext cx="3417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95536" y="260648"/>
            <a:ext cx="531440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Нервная система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Рисунок 3" descr="0031-042-Nervnaja-sistem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1268760"/>
            <a:ext cx="3524250" cy="5067300"/>
          </a:xfrm>
          <a:prstGeom prst="rect">
            <a:avLst/>
          </a:prstGeom>
        </p:spPr>
      </p:pic>
      <p:pic>
        <p:nvPicPr>
          <p:cNvPr id="5" name="Рисунок 4" descr="400_F_6427751_M15CVfLrnEhCddTAuaV94ZF7t58GCxu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52120" y="332656"/>
            <a:ext cx="3264363" cy="2448272"/>
          </a:xfrm>
          <a:prstGeom prst="rect">
            <a:avLst/>
          </a:prstGeom>
        </p:spPr>
      </p:pic>
      <p:pic>
        <p:nvPicPr>
          <p:cNvPr id="6" name="Рисунок 5" descr="3_1_~1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923928" y="2852936"/>
            <a:ext cx="3481866" cy="22190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4"/>
            <a:ext cx="72390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Из чего состоит наш организм?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Организм – это самостоятельная страна</a:t>
            </a:r>
            <a:endParaRPr lang="ru-RU" dirty="0"/>
          </a:p>
        </p:txBody>
      </p:sp>
      <p:cxnSp>
        <p:nvCxnSpPr>
          <p:cNvPr id="5" name="Прямая со стрелкой 4"/>
          <p:cNvCxnSpPr/>
          <p:nvPr/>
        </p:nvCxnSpPr>
        <p:spPr>
          <a:xfrm rot="5400000">
            <a:off x="1035819" y="2178835"/>
            <a:ext cx="714380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214282" y="2928934"/>
            <a:ext cx="22860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Клетки - жители</a:t>
            </a:r>
            <a:endParaRPr lang="ru-RU" dirty="0"/>
          </a:p>
        </p:txBody>
      </p:sp>
      <p:cxnSp>
        <p:nvCxnSpPr>
          <p:cNvPr id="8" name="Прямая со стрелкой 7"/>
          <p:cNvCxnSpPr/>
          <p:nvPr/>
        </p:nvCxnSpPr>
        <p:spPr>
          <a:xfrm rot="5400000">
            <a:off x="1750993" y="2320917"/>
            <a:ext cx="1285884" cy="78740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928662" y="3357562"/>
            <a:ext cx="2000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Органы - города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2786050" y="3071810"/>
            <a:ext cx="2643206" cy="642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Кровеносные сосуды - дороги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214282" y="4500570"/>
            <a:ext cx="492922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МОЗГ - ПРАВИТЕЛЬСТВО</a:t>
            </a:r>
            <a:endParaRPr lang="ru-RU" sz="4000" b="1" dirty="0">
              <a:solidFill>
                <a:srgbClr val="FF0000"/>
              </a:solidFill>
            </a:endParaRPr>
          </a:p>
        </p:txBody>
      </p:sp>
      <p:cxnSp>
        <p:nvCxnSpPr>
          <p:cNvPr id="19" name="Прямая со стрелкой 18"/>
          <p:cNvCxnSpPr/>
          <p:nvPr/>
        </p:nvCxnSpPr>
        <p:spPr>
          <a:xfrm rot="5400000">
            <a:off x="3643306" y="2500306"/>
            <a:ext cx="85725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Рисунок 20" descr="0000187098-preview.jpg"/>
          <p:cNvPicPr>
            <a:picLocks noChangeAspect="1"/>
          </p:cNvPicPr>
          <p:nvPr/>
        </p:nvPicPr>
        <p:blipFill>
          <a:blip r:embed="rId2" cstate="print"/>
          <a:srcRect l="4132" t="3030" r="17355" b="10606"/>
          <a:stretch>
            <a:fillRect/>
          </a:stretch>
        </p:blipFill>
        <p:spPr>
          <a:xfrm>
            <a:off x="5500694" y="2786058"/>
            <a:ext cx="2714644" cy="4071966"/>
          </a:xfrm>
          <a:prstGeom prst="rect">
            <a:avLst/>
          </a:prstGeom>
        </p:spPr>
      </p:pic>
      <p:cxnSp>
        <p:nvCxnSpPr>
          <p:cNvPr id="39" name="Прямая со стрелкой 38"/>
          <p:cNvCxnSpPr/>
          <p:nvPr/>
        </p:nvCxnSpPr>
        <p:spPr>
          <a:xfrm rot="5400000">
            <a:off x="1607323" y="3250405"/>
            <a:ext cx="2571768" cy="714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000099"/>
                </a:solidFill>
                <a:latin typeface="Comic Sans MS" pitchFamily="66" charset="0"/>
              </a:rPr>
              <a:t>    </a:t>
            </a:r>
            <a:r>
              <a:rPr lang="ru-RU" dirty="0">
                <a:solidFill>
                  <a:srgbClr val="FF0000"/>
                </a:solidFill>
                <a:latin typeface="Comic Sans MS" pitchFamily="66" charset="0"/>
              </a:rPr>
              <a:t>Проверь себя.</a:t>
            </a:r>
          </a:p>
        </p:txBody>
      </p:sp>
      <p:pic>
        <p:nvPicPr>
          <p:cNvPr id="14340" name="Picture 4" descr=",kjghjkgj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213" y="1484313"/>
            <a:ext cx="3419475" cy="5184775"/>
          </a:xfrm>
          <a:prstGeom prst="rect">
            <a:avLst/>
          </a:prstGeom>
          <a:noFill/>
        </p:spPr>
      </p:pic>
      <p:sp>
        <p:nvSpPr>
          <p:cNvPr id="14342" name="Line 6"/>
          <p:cNvSpPr>
            <a:spLocks noChangeShapeType="1"/>
          </p:cNvSpPr>
          <p:nvPr/>
        </p:nvSpPr>
        <p:spPr bwMode="auto">
          <a:xfrm flipH="1">
            <a:off x="2627313" y="1916113"/>
            <a:ext cx="2376487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4343" name="Text Box 7"/>
          <p:cNvSpPr txBox="1">
            <a:spLocks noChangeArrowheads="1"/>
          </p:cNvSpPr>
          <p:nvPr/>
        </p:nvSpPr>
        <p:spPr bwMode="auto">
          <a:xfrm>
            <a:off x="5292725" y="1566863"/>
            <a:ext cx="313848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dirty="0">
                <a:solidFill>
                  <a:srgbClr val="FF0000"/>
                </a:solidFill>
              </a:rPr>
              <a:t>Головной мозг</a:t>
            </a:r>
          </a:p>
        </p:txBody>
      </p:sp>
      <p:sp>
        <p:nvSpPr>
          <p:cNvPr id="14344" name="Line 8"/>
          <p:cNvSpPr>
            <a:spLocks noChangeShapeType="1"/>
          </p:cNvSpPr>
          <p:nvPr/>
        </p:nvSpPr>
        <p:spPr bwMode="auto">
          <a:xfrm flipH="1">
            <a:off x="2555875" y="3789363"/>
            <a:ext cx="180022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4345" name="Line 9"/>
          <p:cNvSpPr>
            <a:spLocks noChangeShapeType="1"/>
          </p:cNvSpPr>
          <p:nvPr/>
        </p:nvSpPr>
        <p:spPr bwMode="auto">
          <a:xfrm flipH="1">
            <a:off x="2339975" y="4292600"/>
            <a:ext cx="352742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4346" name="Line 10"/>
          <p:cNvSpPr>
            <a:spLocks noChangeShapeType="1"/>
          </p:cNvSpPr>
          <p:nvPr/>
        </p:nvSpPr>
        <p:spPr bwMode="auto">
          <a:xfrm flipH="1">
            <a:off x="2051050" y="4652963"/>
            <a:ext cx="2376488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4347" name="Line 11"/>
          <p:cNvSpPr>
            <a:spLocks noChangeShapeType="1"/>
          </p:cNvSpPr>
          <p:nvPr/>
        </p:nvSpPr>
        <p:spPr bwMode="auto">
          <a:xfrm flipH="1">
            <a:off x="2700338" y="5013325"/>
            <a:ext cx="331152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4348" name="Line 12"/>
          <p:cNvSpPr>
            <a:spLocks noChangeShapeType="1"/>
          </p:cNvSpPr>
          <p:nvPr/>
        </p:nvSpPr>
        <p:spPr bwMode="auto">
          <a:xfrm flipH="1">
            <a:off x="2339975" y="5661025"/>
            <a:ext cx="201612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4349" name="Text Box 13"/>
          <p:cNvSpPr txBox="1">
            <a:spLocks noChangeArrowheads="1"/>
          </p:cNvSpPr>
          <p:nvPr/>
        </p:nvSpPr>
        <p:spPr bwMode="auto">
          <a:xfrm>
            <a:off x="4462463" y="3452813"/>
            <a:ext cx="15779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dirty="0">
                <a:solidFill>
                  <a:srgbClr val="FF0000"/>
                </a:solidFill>
              </a:rPr>
              <a:t>Лёгкие</a:t>
            </a:r>
          </a:p>
        </p:txBody>
      </p:sp>
      <p:sp>
        <p:nvSpPr>
          <p:cNvPr id="14350" name="Text Box 14"/>
          <p:cNvSpPr txBox="1">
            <a:spLocks noChangeArrowheads="1"/>
          </p:cNvSpPr>
          <p:nvPr/>
        </p:nvSpPr>
        <p:spPr bwMode="auto">
          <a:xfrm>
            <a:off x="6084888" y="4029075"/>
            <a:ext cx="158273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>
                <a:solidFill>
                  <a:srgbClr val="FF0000"/>
                </a:solidFill>
              </a:rPr>
              <a:t>Сердце</a:t>
            </a:r>
          </a:p>
        </p:txBody>
      </p:sp>
      <p:sp>
        <p:nvSpPr>
          <p:cNvPr id="14351" name="Text Box 15"/>
          <p:cNvSpPr txBox="1">
            <a:spLocks noChangeArrowheads="1"/>
          </p:cNvSpPr>
          <p:nvPr/>
        </p:nvSpPr>
        <p:spPr bwMode="auto">
          <a:xfrm>
            <a:off x="4500563" y="4318000"/>
            <a:ext cx="16430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>
                <a:solidFill>
                  <a:srgbClr val="FF0000"/>
                </a:solidFill>
              </a:rPr>
              <a:t>Печень</a:t>
            </a:r>
          </a:p>
        </p:txBody>
      </p:sp>
      <p:sp>
        <p:nvSpPr>
          <p:cNvPr id="14352" name="Text Box 16"/>
          <p:cNvSpPr txBox="1">
            <a:spLocks noChangeArrowheads="1"/>
          </p:cNvSpPr>
          <p:nvPr/>
        </p:nvSpPr>
        <p:spPr bwMode="auto">
          <a:xfrm>
            <a:off x="6084888" y="4749800"/>
            <a:ext cx="19113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>
                <a:solidFill>
                  <a:srgbClr val="FF0000"/>
                </a:solidFill>
              </a:rPr>
              <a:t>Желудок</a:t>
            </a:r>
          </a:p>
        </p:txBody>
      </p:sp>
      <p:sp>
        <p:nvSpPr>
          <p:cNvPr id="14353" name="Text Box 17"/>
          <p:cNvSpPr txBox="1">
            <a:spLocks noChangeArrowheads="1"/>
          </p:cNvSpPr>
          <p:nvPr/>
        </p:nvSpPr>
        <p:spPr bwMode="auto">
          <a:xfrm>
            <a:off x="4427538" y="5397500"/>
            <a:ext cx="21399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>
                <a:solidFill>
                  <a:srgbClr val="FF0000"/>
                </a:solidFill>
              </a:rPr>
              <a:t>Кишечник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4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4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4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2" grpId="0" animBg="1"/>
      <p:bldP spid="14343" grpId="0"/>
      <p:bldP spid="14344" grpId="0" animBg="1"/>
      <p:bldP spid="14345" grpId="0" animBg="1"/>
      <p:bldP spid="14346" grpId="0" animBg="1"/>
      <p:bldP spid="14347" grpId="0" animBg="1"/>
      <p:bldP spid="14348" grpId="0" animBg="1"/>
      <p:bldP spid="14349" grpId="0"/>
      <p:bldP spid="14350" grpId="0"/>
      <p:bldP spid="14351" grpId="0"/>
      <p:bldP spid="14352" grpId="0"/>
      <p:bldP spid="1435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79512" y="332656"/>
            <a:ext cx="866327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Что такое система органов?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1412776"/>
            <a:ext cx="867645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Какие системы работают в организме человека?</a:t>
            </a:r>
            <a:endParaRPr lang="ru-RU" sz="4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9512" y="3068960"/>
            <a:ext cx="930706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Почему головной мозг называют правительством ?</a:t>
            </a:r>
            <a:endParaRPr lang="ru-RU" sz="4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836712"/>
            <a:ext cx="18473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95240" y="260648"/>
            <a:ext cx="90487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Внутренние органы человека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Рисунок 3" descr="hear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1196752"/>
            <a:ext cx="2592288" cy="436219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275856" y="1340768"/>
            <a:ext cx="23558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сердце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Рисунок 5" descr="liver_large_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07904" y="2348880"/>
            <a:ext cx="3779912" cy="2834934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707904" y="5229200"/>
            <a:ext cx="234872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печень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436096" y="764704"/>
            <a:ext cx="202491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почки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Рисунок 4" descr="rinichi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3" y="260648"/>
            <a:ext cx="4176464" cy="2436270"/>
          </a:xfrm>
          <a:prstGeom prst="rect">
            <a:avLst/>
          </a:prstGeom>
        </p:spPr>
      </p:pic>
      <p:pic>
        <p:nvPicPr>
          <p:cNvPr id="6" name="Рисунок 5" descr="image43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1520" y="3166872"/>
            <a:ext cx="3528392" cy="3525481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4283968" y="4005064"/>
            <a:ext cx="225574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легкие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ochsh-kish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3861048"/>
            <a:ext cx="2687568" cy="2814683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547664" y="620688"/>
            <a:ext cx="284186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желудок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419872" y="4581128"/>
            <a:ext cx="328487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кишечник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7" name="Рисунок 6" descr="post-3-1267373677470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4048" y="188640"/>
            <a:ext cx="3096344" cy="37658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95536" y="260648"/>
            <a:ext cx="539955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Системы органов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1340768"/>
            <a:ext cx="408586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Костная система</a:t>
            </a:r>
            <a:endParaRPr lang="ru-RU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483768" y="4581128"/>
            <a:ext cx="472033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Мышечная система</a:t>
            </a:r>
            <a:endParaRPr lang="ru-RU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6" name="Рисунок 5" descr="Human_skeleton_front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16216" y="188640"/>
            <a:ext cx="1888785" cy="3645024"/>
          </a:xfrm>
          <a:prstGeom prst="rect">
            <a:avLst/>
          </a:prstGeom>
        </p:spPr>
      </p:pic>
      <p:pic>
        <p:nvPicPr>
          <p:cNvPr id="7" name="Рисунок 6" descr="telo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1520" y="2847975"/>
            <a:ext cx="2219325" cy="4010025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259632" y="6165304"/>
            <a:ext cx="5225213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Опорно-двигательный аппарат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23528" y="404664"/>
            <a:ext cx="69821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Система пищеварения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Рисунок 3" descr="gk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1340768"/>
            <a:ext cx="6876256" cy="45868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95536" y="548680"/>
            <a:ext cx="54891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Система дыхания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Рисунок 3" descr="dychatelnaya-system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5576" y="1628800"/>
            <a:ext cx="4991100" cy="4787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332656"/>
            <a:ext cx="807862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Система кровообращения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Рисунок 3" descr="07020404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1124744"/>
            <a:ext cx="4896544" cy="5397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11560" y="620688"/>
            <a:ext cx="544264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Мочевая система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Рисунок 3" descr="0007-009-V-pochkakh-proiskhodit-obrazovanie-mochi-iz-veschestv-prinosimykh-krovju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71600" y="1916832"/>
            <a:ext cx="4104456" cy="43924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85</Words>
  <Application>Microsoft Office PowerPoint</Application>
  <PresentationFormat>Экран (4:3)</PresentationFormat>
  <Paragraphs>34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Из чего состоит наш организм?</vt:lpstr>
      <vt:lpstr>    Проверь себя.</vt:lpstr>
      <vt:lpstr>Слайд 13</vt:lpstr>
      <vt:lpstr>Слайд 14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Сухорукова</dc:creator>
  <cp:lastModifiedBy>Dom</cp:lastModifiedBy>
  <cp:revision>8</cp:revision>
  <dcterms:created xsi:type="dcterms:W3CDTF">2012-01-12T11:40:13Z</dcterms:created>
  <dcterms:modified xsi:type="dcterms:W3CDTF">2013-11-01T15:25:24Z</dcterms:modified>
</cp:coreProperties>
</file>