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0" r:id="rId5"/>
    <p:sldId id="261" r:id="rId6"/>
    <p:sldId id="263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>
        <p:scale>
          <a:sx n="77" d="100"/>
          <a:sy n="77" d="100"/>
        </p:scale>
        <p:origin x="-11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971668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Сборник романтической лирики А. С. Пушкина</a:t>
            </a:r>
            <a:endParaRPr lang="ru-RU" sz="2400" dirty="0"/>
          </a:p>
        </p:txBody>
      </p:sp>
      <p:pic>
        <p:nvPicPr>
          <p:cNvPr id="1026" name="Picture 2" descr="C:\Users\ХаН\Desktop\Screenshot_2013-10-16-17-11-43-1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466725"/>
            <a:ext cx="4095758" cy="5676919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«Погасло дневное светило»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…Страны, где пламенем страстей</a:t>
            </a:r>
          </a:p>
          <a:p>
            <a:pPr>
              <a:buNone/>
            </a:pPr>
            <a:r>
              <a:rPr lang="ru-RU" dirty="0" smtClean="0"/>
              <a:t>Впервые чувства разгорались,</a:t>
            </a:r>
          </a:p>
          <a:p>
            <a:pPr>
              <a:buNone/>
            </a:pPr>
            <a:r>
              <a:rPr lang="ru-RU" dirty="0" smtClean="0"/>
              <a:t>Где музы нежные мне тайно улыбались,</a:t>
            </a:r>
          </a:p>
          <a:p>
            <a:pPr>
              <a:buNone/>
            </a:pPr>
            <a:r>
              <a:rPr lang="ru-RU" dirty="0" smtClean="0"/>
              <a:t>Где рано в бурях отцвела</a:t>
            </a:r>
          </a:p>
          <a:p>
            <a:pPr>
              <a:buNone/>
            </a:pPr>
            <a:r>
              <a:rPr lang="ru-RU" dirty="0" smtClean="0"/>
              <a:t>Моя потерянная младость…</a:t>
            </a:r>
            <a:endParaRPr lang="ru-RU" dirty="0"/>
          </a:p>
        </p:txBody>
      </p:sp>
      <p:pic>
        <p:nvPicPr>
          <p:cNvPr id="5" name="Содержимое 4" descr="Screenshot_2013-10-16-17-12-03-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44256" y="1857365"/>
            <a:ext cx="3667125" cy="3462348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«Наполеон»</a:t>
            </a:r>
            <a:endParaRPr lang="ru-RU" dirty="0"/>
          </a:p>
        </p:txBody>
      </p:sp>
      <p:pic>
        <p:nvPicPr>
          <p:cNvPr id="5" name="Содержимое 4" descr="erheben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9651" y="1524000"/>
            <a:ext cx="3934336" cy="4572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Чудесный жребий совершился:</a:t>
            </a:r>
          </a:p>
          <a:p>
            <a:pPr>
              <a:buNone/>
            </a:pPr>
            <a:r>
              <a:rPr lang="ru-RU" dirty="0" smtClean="0"/>
              <a:t>Угас великий человек.</a:t>
            </a:r>
          </a:p>
          <a:p>
            <a:pPr>
              <a:buNone/>
            </a:pPr>
            <a:r>
              <a:rPr lang="ru-RU" dirty="0" smtClean="0"/>
              <a:t>В неволе мрачной закатился</a:t>
            </a:r>
          </a:p>
          <a:p>
            <a:pPr>
              <a:buNone/>
            </a:pPr>
            <a:r>
              <a:rPr lang="ru-RU" dirty="0" smtClean="0"/>
              <a:t>Наполеона грозный век.</a:t>
            </a:r>
          </a:p>
          <a:p>
            <a:pPr>
              <a:buNone/>
            </a:pPr>
            <a:r>
              <a:rPr lang="ru-RU" dirty="0" smtClean="0"/>
              <a:t>Исчез властитель осужденный,</a:t>
            </a:r>
          </a:p>
          <a:p>
            <a:pPr>
              <a:buNone/>
            </a:pPr>
            <a:r>
              <a:rPr lang="ru-RU" dirty="0" smtClean="0"/>
              <a:t>Могучий баловень побед,</a:t>
            </a:r>
          </a:p>
          <a:p>
            <a:pPr>
              <a:buNone/>
            </a:pPr>
            <a:r>
              <a:rPr lang="ru-RU" dirty="0" smtClean="0"/>
              <a:t>И для изгнанника вселенной</a:t>
            </a:r>
          </a:p>
          <a:p>
            <a:pPr>
              <a:buNone/>
            </a:pPr>
            <a:r>
              <a:rPr lang="ru-RU" dirty="0" smtClean="0"/>
              <a:t>Уже потомство настает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«Мое беспечное незнанье»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Мое беспечное незнанье</a:t>
            </a:r>
          </a:p>
          <a:p>
            <a:pPr>
              <a:buNone/>
            </a:pPr>
            <a:r>
              <a:rPr lang="ru-RU" dirty="0" smtClean="0"/>
              <a:t>Лукавый демон возмутил,</a:t>
            </a:r>
          </a:p>
          <a:p>
            <a:pPr>
              <a:buNone/>
            </a:pPr>
            <a:r>
              <a:rPr lang="ru-RU" dirty="0" smtClean="0"/>
              <a:t>И он мое существованье</a:t>
            </a:r>
          </a:p>
          <a:p>
            <a:pPr>
              <a:buNone/>
            </a:pPr>
            <a:r>
              <a:rPr lang="ru-RU" dirty="0" smtClean="0"/>
              <a:t>С своим навек соединил.</a:t>
            </a:r>
          </a:p>
          <a:p>
            <a:pPr>
              <a:buNone/>
            </a:pPr>
            <a:r>
              <a:rPr lang="ru-RU" dirty="0" smtClean="0"/>
              <a:t>Я стал взирать его глазами,</a:t>
            </a:r>
          </a:p>
          <a:p>
            <a:pPr>
              <a:buNone/>
            </a:pPr>
            <a:r>
              <a:rPr lang="ru-RU" dirty="0" smtClean="0"/>
              <a:t>Мне жизни дался бедный клад,</a:t>
            </a:r>
          </a:p>
          <a:p>
            <a:pPr>
              <a:buNone/>
            </a:pPr>
            <a:r>
              <a:rPr lang="ru-RU" dirty="0" smtClean="0"/>
              <a:t>С его неясными словами</a:t>
            </a:r>
          </a:p>
          <a:p>
            <a:pPr>
              <a:buNone/>
            </a:pPr>
            <a:r>
              <a:rPr lang="ru-RU" dirty="0" smtClean="0"/>
              <a:t>Моя душа звучала в лад.</a:t>
            </a:r>
          </a:p>
          <a:p>
            <a:pPr>
              <a:buNone/>
            </a:pPr>
            <a:r>
              <a:rPr lang="ru-RU" dirty="0" smtClean="0"/>
              <a:t>Взглянул на мир я взором ясным</a:t>
            </a:r>
          </a:p>
          <a:p>
            <a:pPr>
              <a:buNone/>
            </a:pPr>
            <a:r>
              <a:rPr lang="ru-RU" dirty="0" smtClean="0"/>
              <a:t>И изумился в тишине;</a:t>
            </a:r>
          </a:p>
          <a:p>
            <a:pPr>
              <a:buNone/>
            </a:pPr>
            <a:r>
              <a:rPr lang="ru-RU" dirty="0" smtClean="0"/>
              <a:t>Ужели он казался мне</a:t>
            </a:r>
          </a:p>
          <a:p>
            <a:pPr>
              <a:buNone/>
            </a:pPr>
            <a:r>
              <a:rPr lang="ru-RU" dirty="0" smtClean="0"/>
              <a:t>Столь величавым и прекрасным?</a:t>
            </a:r>
            <a:endParaRPr lang="ru-RU" dirty="0"/>
          </a:p>
        </p:txBody>
      </p:sp>
      <p:pic>
        <p:nvPicPr>
          <p:cNvPr id="7" name="Содержимое 6" descr="0001-001-A.S.-Pushki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50600" y="1524000"/>
            <a:ext cx="3872438" cy="4572000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«Демон»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…Не верил он любви, свободе;</a:t>
            </a:r>
          </a:p>
          <a:p>
            <a:pPr>
              <a:buNone/>
            </a:pPr>
            <a:r>
              <a:rPr lang="ru-RU" dirty="0" smtClean="0"/>
              <a:t>На жизнь насмешливо глядел—</a:t>
            </a:r>
          </a:p>
          <a:p>
            <a:pPr>
              <a:buNone/>
            </a:pPr>
            <a:r>
              <a:rPr lang="ru-RU" dirty="0" smtClean="0"/>
              <a:t>И ничего во всей природе</a:t>
            </a:r>
          </a:p>
          <a:p>
            <a:pPr>
              <a:buNone/>
            </a:pPr>
            <a:r>
              <a:rPr lang="ru-RU" dirty="0" smtClean="0"/>
              <a:t>Благословить не захотел.</a:t>
            </a:r>
            <a:endParaRPr lang="ru-RU" dirty="0"/>
          </a:p>
        </p:txBody>
      </p:sp>
      <p:pic>
        <p:nvPicPr>
          <p:cNvPr id="7" name="Содержимое 6" descr="Screenshot_2013-10-16-17-12-47-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86380" y="1000108"/>
            <a:ext cx="3000396" cy="4348179"/>
          </a:xfr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 морю»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Исчез, оплаканный свободой,</a:t>
            </a:r>
          </a:p>
          <a:p>
            <a:pPr>
              <a:buNone/>
            </a:pPr>
            <a:r>
              <a:rPr lang="ru-RU" dirty="0" err="1" smtClean="0"/>
              <a:t>Оставя</a:t>
            </a:r>
            <a:r>
              <a:rPr lang="ru-RU" dirty="0" smtClean="0"/>
              <a:t> миру свой венец,</a:t>
            </a:r>
          </a:p>
          <a:p>
            <a:pPr>
              <a:buNone/>
            </a:pPr>
            <a:r>
              <a:rPr lang="ru-RU" dirty="0" smtClean="0"/>
              <a:t>Шуми, взволнуйся непогодой:</a:t>
            </a:r>
          </a:p>
          <a:p>
            <a:pPr>
              <a:buNone/>
            </a:pPr>
            <a:r>
              <a:rPr lang="ru-RU" dirty="0" smtClean="0"/>
              <a:t>Он был, о море, твой певец.</a:t>
            </a:r>
          </a:p>
          <a:p>
            <a:pPr>
              <a:buNone/>
            </a:pPr>
            <a:r>
              <a:rPr lang="ru-RU" dirty="0" smtClean="0"/>
              <a:t>Твой образ был на нем означен,</a:t>
            </a:r>
          </a:p>
          <a:p>
            <a:pPr>
              <a:buNone/>
            </a:pPr>
            <a:r>
              <a:rPr lang="ru-RU" dirty="0" smtClean="0"/>
              <a:t>Он духом создан был твоим:</a:t>
            </a:r>
          </a:p>
          <a:p>
            <a:pPr>
              <a:buNone/>
            </a:pPr>
            <a:r>
              <a:rPr lang="ru-RU" dirty="0" smtClean="0"/>
              <a:t>Как ты, </a:t>
            </a:r>
            <a:r>
              <a:rPr lang="ru-RU" dirty="0" err="1" smtClean="0"/>
              <a:t>могущ</a:t>
            </a:r>
            <a:r>
              <a:rPr lang="ru-RU" dirty="0" smtClean="0"/>
              <a:t>, глубок и мрачен,</a:t>
            </a:r>
          </a:p>
          <a:p>
            <a:pPr>
              <a:buNone/>
            </a:pPr>
            <a:r>
              <a:rPr lang="ru-RU" dirty="0" smtClean="0"/>
              <a:t>Как ты, ничем не укротим…</a:t>
            </a:r>
          </a:p>
        </p:txBody>
      </p:sp>
      <p:pic>
        <p:nvPicPr>
          <p:cNvPr id="7" name="Содержимое 6" descr="Pushki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5374" y="1500174"/>
            <a:ext cx="3642840" cy="4214842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«Свободы сеятель пустынный…»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Свободы сеятель пустынный,</a:t>
            </a:r>
          </a:p>
          <a:p>
            <a:pPr>
              <a:buNone/>
            </a:pPr>
            <a:r>
              <a:rPr lang="ru-RU" dirty="0" smtClean="0"/>
              <a:t>Я вышел рано, до звезды;</a:t>
            </a:r>
          </a:p>
          <a:p>
            <a:pPr>
              <a:buNone/>
            </a:pPr>
            <a:r>
              <a:rPr lang="ru-RU" dirty="0" smtClean="0"/>
              <a:t>Рукою чистой и безвинной</a:t>
            </a:r>
          </a:p>
          <a:p>
            <a:pPr>
              <a:buNone/>
            </a:pPr>
            <a:r>
              <a:rPr lang="ru-RU" dirty="0" smtClean="0"/>
              <a:t>В порабощенные бразды</a:t>
            </a:r>
          </a:p>
          <a:p>
            <a:pPr>
              <a:buNone/>
            </a:pPr>
            <a:r>
              <a:rPr lang="ru-RU" dirty="0" smtClean="0"/>
              <a:t>Бросал живительное семя—</a:t>
            </a:r>
          </a:p>
          <a:p>
            <a:pPr>
              <a:buNone/>
            </a:pPr>
            <a:r>
              <a:rPr lang="ru-RU" dirty="0" smtClean="0"/>
              <a:t>Но потерял я только время,</a:t>
            </a:r>
          </a:p>
          <a:p>
            <a:pPr>
              <a:buNone/>
            </a:pPr>
            <a:r>
              <a:rPr lang="ru-RU" dirty="0" smtClean="0"/>
              <a:t>Благие мысли и труды…</a:t>
            </a:r>
            <a:endParaRPr lang="ru-RU" dirty="0"/>
          </a:p>
        </p:txBody>
      </p:sp>
      <p:pic>
        <p:nvPicPr>
          <p:cNvPr id="7" name="Содержимое 6" descr="Screenshot_2013-10-16-17-12-27-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29058" y="1524000"/>
            <a:ext cx="3515522" cy="4572000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onotype Corsiva">
      <a:majorFont>
        <a:latin typeface="Monotype Corsiva"/>
        <a:ea typeface=""/>
        <a:cs typeface=""/>
      </a:majorFont>
      <a:minorFont>
        <a:latin typeface="Monotype Corsiva"/>
        <a:ea typeface=""/>
        <a:cs typeface="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127</TotalTime>
  <Words>256</Words>
  <Application>Microsoft Office PowerPoint</Application>
  <PresentationFormat>Экран (4:3)</PresentationFormat>
  <Paragraphs>51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Сборник романтической лирики А. С. Пушкина</vt:lpstr>
      <vt:lpstr>«Погасло дневное светило»</vt:lpstr>
      <vt:lpstr>«Наполеон»</vt:lpstr>
      <vt:lpstr>«Мое беспечное незнанье»</vt:lpstr>
      <vt:lpstr>«Демон»</vt:lpstr>
      <vt:lpstr>«К морю»</vt:lpstr>
      <vt:lpstr>«Свободы сеятель пустынный…»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Сборник романтической лирики А. С. Пушкина</dc:title>
  <dc:creator>ХаН</dc:creator>
  <cp:lastModifiedBy>ХаН</cp:lastModifiedBy>
  <cp:revision>22</cp:revision>
  <dcterms:created xsi:type="dcterms:W3CDTF">2013-10-16T10:01:39Z</dcterms:created>
  <dcterms:modified xsi:type="dcterms:W3CDTF">2013-11-01T15:02:45Z</dcterms:modified>
</cp:coreProperties>
</file>