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A2DD-ED64-49F1-A32F-E94C00240C4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6688-B583-4DF2-9526-8621E42E1C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A2DD-ED64-49F1-A32F-E94C00240C4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6688-B583-4DF2-9526-8621E42E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A2DD-ED64-49F1-A32F-E94C00240C4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6688-B583-4DF2-9526-8621E42E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A2DD-ED64-49F1-A32F-E94C00240C4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6688-B583-4DF2-9526-8621E42E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A2DD-ED64-49F1-A32F-E94C00240C4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F66688-B583-4DF2-9526-8621E42E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A2DD-ED64-49F1-A32F-E94C00240C4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6688-B583-4DF2-9526-8621E42E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A2DD-ED64-49F1-A32F-E94C00240C4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6688-B583-4DF2-9526-8621E42E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A2DD-ED64-49F1-A32F-E94C00240C4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6688-B583-4DF2-9526-8621E42E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A2DD-ED64-49F1-A32F-E94C00240C4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6688-B583-4DF2-9526-8621E42E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A2DD-ED64-49F1-A32F-E94C00240C4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6688-B583-4DF2-9526-8621E42E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A2DD-ED64-49F1-A32F-E94C00240C4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6688-B583-4DF2-9526-8621E42E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86A2DD-ED64-49F1-A32F-E94C00240C48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F66688-B583-4DF2-9526-8621E42E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исунки\заставки\1300019556_02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0493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26876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052736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i="1" dirty="0"/>
          </a:p>
          <a:p>
            <a:pPr algn="ctr"/>
            <a:r>
              <a:rPr lang="ru-RU" sz="4800" b="1" i="1" dirty="0" smtClean="0"/>
              <a:t>«Омонимы»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исунки\заставки\1300019556_02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96536" cy="7049390"/>
          </a:xfrm>
          <a:prstGeom prst="rect">
            <a:avLst/>
          </a:prstGeom>
          <a:noFill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636441" cy="272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0963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3969" y="620688"/>
            <a:ext cx="468052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Съедобный </a:t>
            </a:r>
            <a:r>
              <a:rPr lang="ru-RU" sz="2800" dirty="0"/>
              <a:t>гриб жёлтого цвета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Хищное </a:t>
            </a:r>
            <a:r>
              <a:rPr lang="ru-RU" sz="2800" dirty="0" smtClean="0"/>
              <a:t>животное </a:t>
            </a:r>
            <a:r>
              <a:rPr lang="ru-RU" sz="2800" dirty="0"/>
              <a:t>с длинным пушистым хвостом.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исунки\заставки\1300019556_02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96536" cy="70493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3848" y="260648"/>
            <a:ext cx="43924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Линейка</a:t>
            </a:r>
          </a:p>
          <a:p>
            <a:endParaRPr lang="ru-RU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2952327" cy="387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462512" cy="34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исунки\заставки\1300019556_02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96536" cy="70493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404664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Мышка</a:t>
            </a:r>
            <a:endParaRPr lang="ru-RU" sz="40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40768"/>
            <a:ext cx="5184576" cy="413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исунки\заставки\1300019556_02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96536" cy="70493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620688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Молния</a:t>
            </a:r>
            <a:endParaRPr lang="ru-RU" sz="40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64840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863" y="1628800"/>
            <a:ext cx="354157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исунки\заставки\1300019556_02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96536" cy="70493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79912" y="476672"/>
            <a:ext cx="46085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Коса</a:t>
            </a:r>
          </a:p>
          <a:p>
            <a:endParaRPr lang="ru-RU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933720" cy="379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3910136" cy="22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893967"/>
            <a:ext cx="4113460" cy="296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исунки\заставки\1300019556_02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96536" cy="7049390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558657" y="761824"/>
            <a:ext cx="4602752" cy="676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476672"/>
            <a:ext cx="7599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Найди омонимы. Составь словосочетания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исунки\заставки\1300019556_02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96536" cy="7049390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264316" y="624116"/>
            <a:ext cx="4510235" cy="651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476672"/>
            <a:ext cx="7599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Найди омонимы. Составь словосочетания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исунки\заставки\1300019556_02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96536" cy="7049390"/>
          </a:xfrm>
          <a:prstGeom prst="rect">
            <a:avLst/>
          </a:prstGeom>
          <a:noFill/>
        </p:spPr>
      </p:pic>
      <p:pic>
        <p:nvPicPr>
          <p:cNvPr id="8" name="Рисунок 7" descr="2cc46179f4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844824"/>
            <a:ext cx="3800475" cy="38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3768" y="836712"/>
            <a:ext cx="4392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Молодец!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исунки\заставки\1300019556_02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96536" cy="70493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260648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Ясный летний день. Сегодня тепло и солнечно. Дует жаркий ветерок. Небо  высокое. Чудесная пора! </a:t>
            </a:r>
            <a:endParaRPr lang="ru-RU" sz="3600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45524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528" y="2852936"/>
            <a:ext cx="4248472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исунки\заставки\1300019556_02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0493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90872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69269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54868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лето – зима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ясный – тусклый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летний – зимний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тепло – холодно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солнечно – пасмурно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жаркий – холодный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чудесная – ужасная.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исунки\заставки\1300019556_02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396536" cy="7049390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62193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 телом, да мал делом.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Язык длинный, мысли короткие.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Молодость плечами покрепче, старость головою.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Маленькое дело лучше большого безделья.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Стар дед, да душа молода.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Смелый там найдет, где трус потеряет.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 одежке встречают – по уму провожают.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откладывай на завтра то, что можно сделать сегодня.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исунки\заставки\1300019556_02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96536" cy="704939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11560" y="645366"/>
            <a:ext cx="87119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Зябнет осинка,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Дрожит на ветру,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Стынет на солнышке,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Мерзнет в жару.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И.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Токмакова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исунки\заставки\1300019556_02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0493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16288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95536" y="631141"/>
            <a:ext cx="824440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Синонимы: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  это слова близкие по значению;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  отвечают на один и тот же вопрос;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помогают разнообразить нашу речь;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позволяют убрать повторы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исунки\заставки\1300019556_02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96536" cy="70493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332656"/>
            <a:ext cx="696890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После урока непременно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Нужна ребятам ______________.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На время что-то прекратив,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Мы объявляем _______________.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В борьбе, в труде устали слишком –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Дают уставшим ___________.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861048"/>
            <a:ext cx="3654152" cy="31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исунки\заставки\1300019556_02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049390"/>
          </a:xfrm>
          <a:prstGeom prst="rect">
            <a:avLst/>
          </a:prstGeom>
          <a:noFill/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2848126" cy="204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8024" y="134076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Овсянка - каша</a:t>
            </a:r>
            <a:endParaRPr lang="ru-RU" sz="32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2"/>
          <a:stretch>
            <a:fillRect/>
          </a:stretch>
        </p:blipFill>
        <p:spPr bwMode="auto">
          <a:xfrm>
            <a:off x="611560" y="3284984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16016" y="386104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Овсянка - птица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исунки\заставки\1300019556_02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96536" cy="7049390"/>
          </a:xfrm>
          <a:prstGeom prst="rect">
            <a:avLst/>
          </a:prstGeom>
          <a:noFill/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2448272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29163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95936" y="332656"/>
            <a:ext cx="532859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Хищный пушной зверёк с густой блестящей шерстью.</a:t>
            </a:r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Жилище животного – углубление под землёй с ходом наружу.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165</TotalTime>
  <Words>244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Татьяна</cp:lastModifiedBy>
  <cp:revision>22</cp:revision>
  <dcterms:created xsi:type="dcterms:W3CDTF">2013-02-25T17:19:14Z</dcterms:created>
  <dcterms:modified xsi:type="dcterms:W3CDTF">2013-11-12T05:23:08Z</dcterms:modified>
</cp:coreProperties>
</file>