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7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2" r:id="rId16"/>
    <p:sldId id="273" r:id="rId17"/>
    <p:sldId id="274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Пользователь" initials="П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6A2DD-ED64-49F1-A32F-E94C00240C48}" type="datetimeFigureOut">
              <a:rPr lang="ru-RU" smtClean="0"/>
              <a:pPr/>
              <a:t>12.11.2013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6688-B583-4DF2-9526-8621E42E1CD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6A2DD-ED64-49F1-A32F-E94C00240C48}" type="datetimeFigureOut">
              <a:rPr lang="ru-RU" smtClean="0"/>
              <a:pPr/>
              <a:t>12.11.2013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6688-B583-4DF2-9526-8621E42E1C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6A2DD-ED64-49F1-A32F-E94C00240C48}" type="datetimeFigureOut">
              <a:rPr lang="ru-RU" smtClean="0"/>
              <a:pPr/>
              <a:t>12.11.2013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6688-B583-4DF2-9526-8621E42E1C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6A2DD-ED64-49F1-A32F-E94C00240C48}" type="datetimeFigureOut">
              <a:rPr lang="ru-RU" smtClean="0"/>
              <a:pPr/>
              <a:t>12.11.2013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6688-B583-4DF2-9526-8621E42E1C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6A2DD-ED64-49F1-A32F-E94C00240C48}" type="datetimeFigureOut">
              <a:rPr lang="ru-RU" smtClean="0"/>
              <a:pPr/>
              <a:t>12.11.2013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48F66688-B583-4DF2-9526-8621E42E1C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6A2DD-ED64-49F1-A32F-E94C00240C48}" type="datetimeFigureOut">
              <a:rPr lang="ru-RU" smtClean="0"/>
              <a:pPr/>
              <a:t>12.11.2013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6688-B583-4DF2-9526-8621E42E1C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6A2DD-ED64-49F1-A32F-E94C00240C48}" type="datetimeFigureOut">
              <a:rPr lang="ru-RU" smtClean="0"/>
              <a:pPr/>
              <a:t>12.11.2013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6688-B583-4DF2-9526-8621E42E1C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6A2DD-ED64-49F1-A32F-E94C00240C48}" type="datetimeFigureOut">
              <a:rPr lang="ru-RU" smtClean="0"/>
              <a:pPr/>
              <a:t>12.11.2013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6688-B583-4DF2-9526-8621E42E1C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6A2DD-ED64-49F1-A32F-E94C00240C48}" type="datetimeFigureOut">
              <a:rPr lang="ru-RU" smtClean="0"/>
              <a:pPr/>
              <a:t>12.11.2013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6688-B583-4DF2-9526-8621E42E1C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6A2DD-ED64-49F1-A32F-E94C00240C48}" type="datetimeFigureOut">
              <a:rPr lang="ru-RU" smtClean="0"/>
              <a:pPr/>
              <a:t>12.11.2013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6688-B583-4DF2-9526-8621E42E1C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6A2DD-ED64-49F1-A32F-E94C00240C48}" type="datetimeFigureOut">
              <a:rPr lang="ru-RU" smtClean="0"/>
              <a:pPr/>
              <a:t>12.11.2013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6688-B583-4DF2-9526-8621E42E1C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686A2DD-ED64-49F1-A32F-E94C00240C48}" type="datetimeFigureOut">
              <a:rPr lang="ru-RU" smtClean="0"/>
              <a:pPr/>
              <a:t>12.11.2013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8F66688-B583-4DF2-9526-8621E42E1CD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рисунки\заставки\1300019556_02-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96536" cy="704939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331640" y="1268760"/>
            <a:ext cx="6840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971600" y="1052736"/>
            <a:ext cx="71287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800" b="1" i="1" dirty="0"/>
          </a:p>
          <a:p>
            <a:pPr algn="ctr"/>
            <a:r>
              <a:rPr lang="ru-RU" sz="4800" b="1" i="1" dirty="0" smtClean="0"/>
              <a:t>«Омонимы»</a:t>
            </a:r>
            <a:endParaRPr lang="ru-RU" sz="48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рисунки\заставки\1300019556_02-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396536" cy="7049390"/>
          </a:xfrm>
          <a:prstGeom prst="rect">
            <a:avLst/>
          </a:prstGeom>
          <a:noFill/>
        </p:spPr>
      </p:pic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3933056"/>
            <a:ext cx="3636441" cy="2725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548680"/>
            <a:ext cx="3096344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283969" y="620688"/>
            <a:ext cx="4680520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 smtClean="0"/>
          </a:p>
          <a:p>
            <a:r>
              <a:rPr lang="ru-RU" sz="2800" dirty="0" smtClean="0"/>
              <a:t>Съедобный </a:t>
            </a:r>
            <a:r>
              <a:rPr lang="ru-RU" sz="2800" dirty="0"/>
              <a:t>гриб жёлтого цвета</a:t>
            </a:r>
            <a:r>
              <a:rPr lang="ru-RU" sz="2800" dirty="0" smtClean="0"/>
              <a:t>.</a:t>
            </a:r>
          </a:p>
          <a:p>
            <a:endParaRPr lang="ru-RU" sz="2800" dirty="0"/>
          </a:p>
          <a:p>
            <a:endParaRPr lang="ru-RU" sz="2800" dirty="0" smtClean="0"/>
          </a:p>
          <a:p>
            <a:endParaRPr lang="ru-RU" sz="2800" dirty="0"/>
          </a:p>
          <a:p>
            <a:endParaRPr lang="ru-RU" sz="2800" dirty="0" smtClean="0"/>
          </a:p>
          <a:p>
            <a:endParaRPr lang="ru-RU" sz="2800" dirty="0"/>
          </a:p>
          <a:p>
            <a:endParaRPr lang="ru-RU" sz="2800" dirty="0"/>
          </a:p>
          <a:p>
            <a:r>
              <a:rPr lang="ru-RU" sz="2800" dirty="0"/>
              <a:t>Хищное </a:t>
            </a:r>
            <a:r>
              <a:rPr lang="ru-RU" sz="2800" dirty="0" smtClean="0"/>
              <a:t>животное </a:t>
            </a:r>
            <a:r>
              <a:rPr lang="ru-RU" sz="2800" dirty="0"/>
              <a:t>с длинным пушистым хвостом.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рисунки\заставки\1300019556_02-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396536" cy="704939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203848" y="260648"/>
            <a:ext cx="439248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Линейка</a:t>
            </a:r>
          </a:p>
          <a:p>
            <a:endParaRPr lang="ru-RU" dirty="0"/>
          </a:p>
        </p:txBody>
      </p:sp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268760"/>
            <a:ext cx="2952327" cy="3873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056" y="1340768"/>
            <a:ext cx="3462512" cy="346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рисунки\заставки\1300019556_02-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396536" cy="704939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059832" y="404664"/>
            <a:ext cx="54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Мышка</a:t>
            </a:r>
            <a:endParaRPr lang="ru-RU" sz="4000" b="1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1340768"/>
            <a:ext cx="5184576" cy="4139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рисунки\заставки\1300019556_02-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396536" cy="704939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771800" y="620688"/>
            <a:ext cx="3168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Молния</a:t>
            </a:r>
            <a:endParaRPr lang="ru-RU" sz="4000" b="1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1628800"/>
            <a:ext cx="3648405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90863" y="1628800"/>
            <a:ext cx="3541577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рисунки\заставки\1300019556_02-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396536" cy="704939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779912" y="476672"/>
            <a:ext cx="460851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Коса</a:t>
            </a:r>
          </a:p>
          <a:p>
            <a:endParaRPr lang="ru-RU" dirty="0"/>
          </a:p>
        </p:txBody>
      </p:sp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2933720" cy="3793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5976" y="1340768"/>
            <a:ext cx="3910136" cy="226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3968" y="3893967"/>
            <a:ext cx="4113460" cy="2964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рисунки\заставки\1300019556_02-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396536" cy="7049390"/>
          </a:xfrm>
          <a:prstGeom prst="rect">
            <a:avLst/>
          </a:prstGeom>
          <a:noFill/>
        </p:spPr>
      </p:pic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2558657" y="761824"/>
            <a:ext cx="4602752" cy="6768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55576" y="476672"/>
            <a:ext cx="75996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Найди омонимы. Составь словосочетания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рисунки\заставки\1300019556_02-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396536" cy="7049390"/>
          </a:xfrm>
          <a:prstGeom prst="rect">
            <a:avLst/>
          </a:prstGeom>
          <a:noFill/>
        </p:spPr>
      </p:pic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2264316" y="624116"/>
            <a:ext cx="4510235" cy="6519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55576" y="476672"/>
            <a:ext cx="75996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Найди омонимы. Составь словосочетания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рисунки\заставки\1300019556_02-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396536" cy="7049390"/>
          </a:xfrm>
          <a:prstGeom prst="rect">
            <a:avLst/>
          </a:prstGeom>
          <a:noFill/>
        </p:spPr>
      </p:pic>
      <p:pic>
        <p:nvPicPr>
          <p:cNvPr id="8" name="Рисунок 7" descr="2cc46179f487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99792" y="1844824"/>
            <a:ext cx="3800475" cy="381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483768" y="836712"/>
            <a:ext cx="43924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/>
              <a:t>Молодец!</a:t>
            </a:r>
            <a:endParaRPr lang="ru-RU" sz="6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рисунки\заставки\1300019556_02-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396536" cy="704939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83568" y="260648"/>
            <a:ext cx="77768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/>
              <a:t>Ясный летний день. Сегодня тепло и солнечно. Дует жаркий ветерок. Небо  высокое. Чудесная пора! </a:t>
            </a:r>
            <a:endParaRPr lang="ru-RU" sz="3600" dirty="0"/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2852936"/>
            <a:ext cx="4552440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95528" y="2852936"/>
            <a:ext cx="4248472" cy="3186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рисунки\заставки\1300019556_02-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96536" cy="704939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55576" y="908720"/>
            <a:ext cx="813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11560" y="692696"/>
            <a:ext cx="8064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83568" y="548680"/>
            <a:ext cx="4572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лето – зима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ясный – тусклый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летний – зимний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тепло – холодно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солнечно – пасмурно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жаркий – холодный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чудесная – ужасная.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рисунки\заставки\1300019556_02-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8520" y="0"/>
            <a:ext cx="9396536" cy="7049390"/>
          </a:xfrm>
          <a:prstGeom prst="rect">
            <a:avLst/>
          </a:prstGeom>
          <a:noFill/>
        </p:spPr>
      </p:pic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162193"/>
            <a:ext cx="9144000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Велик телом, да мал делом.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Язык длинный, мысли короткие.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Молодость плечами покрепче, старость головою.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Маленькое дело лучше большого безделья.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Стар дед, да душа молода.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Смелый там найдет, где трус потеряет.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По одежке встречают – по уму провожают.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 откладывай на завтра то, что можно сделать сегодня.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рисунки\заставки\1300019556_02-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396536" cy="7049390"/>
          </a:xfrm>
          <a:prstGeom prst="rect">
            <a:avLst/>
          </a:prstGeom>
          <a:noFill/>
        </p:spPr>
      </p:pic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611560" y="645366"/>
            <a:ext cx="8711952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Зябнет осинка,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Дрожит на ветру,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Стынет на солнышке,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Мерзнет в жару.  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И.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Токмакова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рисунки\заставки\1300019556_02-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96536" cy="704939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547664" y="1628800"/>
            <a:ext cx="6624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395536" y="631141"/>
            <a:ext cx="8244408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Синонимы: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•   это слова близкие по значению;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•   отвечают на один и тот же вопрос;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•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помогают разнообразить нашу речь;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•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позволяют убрать повторы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рисунки\заставки\1300019556_02-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396536" cy="704939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23528" y="332656"/>
            <a:ext cx="6968903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После урока непременно</a:t>
            </a:r>
          </a:p>
          <a:p>
            <a:r>
              <a:rPr lang="ru-RU" sz="3200" dirty="0" smtClean="0">
                <a:solidFill>
                  <a:schemeClr val="bg1"/>
                </a:solidFill>
              </a:rPr>
              <a:t>Нужна ребятам ______________.</a:t>
            </a:r>
          </a:p>
          <a:p>
            <a:endParaRPr lang="ru-RU" sz="3200" dirty="0" smtClean="0">
              <a:solidFill>
                <a:schemeClr val="bg1"/>
              </a:solidFill>
            </a:endParaRPr>
          </a:p>
          <a:p>
            <a:r>
              <a:rPr lang="ru-RU" sz="3200" dirty="0" smtClean="0">
                <a:solidFill>
                  <a:schemeClr val="bg1"/>
                </a:solidFill>
              </a:rPr>
              <a:t>На время что-то прекратив,</a:t>
            </a:r>
          </a:p>
          <a:p>
            <a:r>
              <a:rPr lang="ru-RU" sz="3200" dirty="0" smtClean="0">
                <a:solidFill>
                  <a:schemeClr val="bg1"/>
                </a:solidFill>
              </a:rPr>
              <a:t>Мы объявляем _______________.</a:t>
            </a:r>
          </a:p>
          <a:p>
            <a:endParaRPr lang="ru-RU" sz="3200" dirty="0" smtClean="0">
              <a:solidFill>
                <a:schemeClr val="bg1"/>
              </a:solidFill>
            </a:endParaRPr>
          </a:p>
          <a:p>
            <a:r>
              <a:rPr lang="ru-RU" sz="3200" dirty="0" smtClean="0">
                <a:solidFill>
                  <a:schemeClr val="bg1"/>
                </a:solidFill>
              </a:rPr>
              <a:t>В борьбе, в труде устали слишком –</a:t>
            </a:r>
          </a:p>
          <a:p>
            <a:r>
              <a:rPr lang="ru-RU" sz="3200" dirty="0" smtClean="0">
                <a:solidFill>
                  <a:schemeClr val="bg1"/>
                </a:solidFill>
              </a:rPr>
              <a:t>Дают уставшим ___________.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3861048"/>
            <a:ext cx="3654152" cy="317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рисунки\заставки\1300019556_02-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96536" cy="7049390"/>
          </a:xfrm>
          <a:prstGeom prst="rect">
            <a:avLst/>
          </a:prstGeom>
          <a:noFill/>
        </p:spPr>
      </p:pic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620688"/>
            <a:ext cx="2848126" cy="2049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788024" y="1340768"/>
            <a:ext cx="324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Овсянка - каша</a:t>
            </a:r>
            <a:endParaRPr lang="ru-RU" sz="3200" dirty="0"/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142"/>
          <a:stretch>
            <a:fillRect/>
          </a:stretch>
        </p:blipFill>
        <p:spPr bwMode="auto">
          <a:xfrm>
            <a:off x="611560" y="3284984"/>
            <a:ext cx="2880320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716016" y="3861048"/>
            <a:ext cx="3384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Овсянка - птица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рисунки\заставки\1300019556_02-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396536" cy="7049390"/>
          </a:xfrm>
          <a:prstGeom prst="rect">
            <a:avLst/>
          </a:prstGeom>
          <a:noFill/>
        </p:spPr>
      </p:pic>
      <p:pic>
        <p:nvPicPr>
          <p:cNvPr id="23553" name="Picture 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88641"/>
            <a:ext cx="2448272" cy="338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4077072"/>
            <a:ext cx="2916324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995936" y="332656"/>
            <a:ext cx="5328593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Хищный пушной зверёк с густой блестящей шерстью.</a:t>
            </a:r>
          </a:p>
          <a:p>
            <a:endParaRPr lang="ru-RU" sz="2800" dirty="0" smtClean="0"/>
          </a:p>
          <a:p>
            <a:endParaRPr lang="ru-RU" sz="2800" dirty="0"/>
          </a:p>
          <a:p>
            <a:endParaRPr lang="ru-RU" sz="2800" dirty="0" smtClean="0"/>
          </a:p>
          <a:p>
            <a:endParaRPr lang="ru-RU" sz="2800" dirty="0"/>
          </a:p>
          <a:p>
            <a:endParaRPr lang="ru-RU" sz="2800" dirty="0" smtClean="0"/>
          </a:p>
          <a:p>
            <a:endParaRPr lang="ru-RU" sz="2800" dirty="0"/>
          </a:p>
          <a:p>
            <a:endParaRPr lang="ru-RU" sz="2800" dirty="0" smtClean="0"/>
          </a:p>
          <a:p>
            <a:endParaRPr lang="ru-RU" sz="2800" dirty="0" smtClean="0"/>
          </a:p>
          <a:p>
            <a:r>
              <a:rPr lang="ru-RU" sz="2800" dirty="0" smtClean="0"/>
              <a:t>Жилище животного – углубление под землёй с ходом наружу.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165</TotalTime>
  <Words>244</Words>
  <Application>Microsoft Office PowerPoint</Application>
  <PresentationFormat>Экран (4:3)</PresentationFormat>
  <Paragraphs>67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Апекс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Татьяна</cp:lastModifiedBy>
  <cp:revision>22</cp:revision>
  <dcterms:created xsi:type="dcterms:W3CDTF">2013-02-25T17:19:14Z</dcterms:created>
  <dcterms:modified xsi:type="dcterms:W3CDTF">2013-11-12T05:23:08Z</dcterms:modified>
</cp:coreProperties>
</file>