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E1F62D-56B7-4438-A456-DD762CE40ADA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C5C521-050B-4F37-9250-B6A4E5ECBE6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coffee-terra.ru/products_pictures/1290523981.jpe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1052736"/>
            <a:ext cx="4371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ің туған күнім.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2132855"/>
            <a:ext cx="477329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>
                <a:latin typeface="Times New Roman" pitchFamily="18" charset="0"/>
                <a:cs typeface="Times New Roman" pitchFamily="18" charset="0"/>
              </a:rPr>
              <a:t> Сөздік:</a:t>
            </a:r>
            <a:endParaRPr lang="ru-RU" sz="4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Сыйлық – подарок</a:t>
            </a:r>
            <a:endParaRPr lang="ru-RU" sz="4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Әдемі – красивый</a:t>
            </a:r>
            <a:endParaRPr lang="ru-RU" sz="4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Пайдалы – полезный</a:t>
            </a:r>
            <a:endParaRPr lang="ru-RU" sz="4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Түр – вид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838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3648" y="548680"/>
            <a:ext cx="4029356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1-тапсырма. Мәтінді оқы, аудар.</a:t>
            </a:r>
            <a:endParaRPr lang="ru-RU" sz="32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              Сыйлықтар</a:t>
            </a:r>
            <a:endParaRPr lang="ru-RU" sz="32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Туған күн – бұл деген керемет мереке.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күні бәрі саған көптеген, әр түрлі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сыйлықтар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сыйлайды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. Сыйлықтардың түрлері көп.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Ең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жақсы сыйлық ол – кітап. Мен сыйлықтарды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сыйлауды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және алуды жақсы көремін.</a:t>
            </a:r>
            <a:endParaRPr lang="ru-RU" sz="32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436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2-тапсырма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Мына сын есімдерге шырай 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жұрнақтарын қос.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Керемет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пайдалы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үлкен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күшті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жақсы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қысқа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биік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303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531640"/>
          </a:xfrm>
        </p:spPr>
        <p:txBody>
          <a:bodyPr>
            <a:normAutofit fontScale="90000"/>
          </a:bodyPr>
          <a:lstStyle/>
          <a:p>
            <a:r>
              <a:rPr lang="kk-KZ" b="1" dirty="0">
                <a:effectLst/>
                <a:latin typeface="Times New Roman" pitchFamily="18" charset="0"/>
                <a:cs typeface="Times New Roman" pitchFamily="18" charset="0"/>
              </a:rPr>
              <a:t>3-тапсырма. </a:t>
            </a:r>
            <a:r>
              <a:rPr lang="kk-KZ" dirty="0">
                <a:effectLst/>
                <a:latin typeface="Times New Roman" pitchFamily="18" charset="0"/>
                <a:cs typeface="Times New Roman" pitchFamily="18" charset="0"/>
              </a:rPr>
              <a:t>Сыйлық туралы диалог </a:t>
            </a:r>
            <a:r>
              <a:rPr lang="kk-KZ" dirty="0" smtClean="0">
                <a:effectLst/>
                <a:latin typeface="Times New Roman" pitchFamily="18" charset="0"/>
                <a:cs typeface="Times New Roman" pitchFamily="18" charset="0"/>
              </a:rPr>
              <a:t>                               құрастыр</a:t>
            </a:r>
            <a:r>
              <a:rPr lang="kk-KZ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4" name="Объект 3" descr="http://coffee-terra.ru/products_pictures/1290523981.jpeg"/>
          <p:cNvPicPr>
            <a:picLocks noGrp="1"/>
          </p:cNvPicPr>
          <p:nvPr>
            <p:ph idx="1"/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272808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4674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4-тапсырма. Сын есімнің шырайларын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     қайтала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Сын есімнің сұрағын ата.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Берілген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сын ісімдерді үш шырайға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қойып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жазыңдар.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    Керемет, </a:t>
            </a: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құрметті, биік, ақ, жасыл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7952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</TotalTime>
  <Words>133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Презентация PowerPoint</vt:lpstr>
      <vt:lpstr>Презентация PowerPoint</vt:lpstr>
      <vt:lpstr>Презентация PowerPoint</vt:lpstr>
      <vt:lpstr>3-тапсырма. Сыйлық туралы диалог                                құрастыр.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Даулет</dc:creator>
  <cp:lastModifiedBy>Даулет</cp:lastModifiedBy>
  <cp:revision>1</cp:revision>
  <dcterms:created xsi:type="dcterms:W3CDTF">2013-11-18T16:44:11Z</dcterms:created>
  <dcterms:modified xsi:type="dcterms:W3CDTF">2013-11-18T16:52:26Z</dcterms:modified>
</cp:coreProperties>
</file>