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AF2AA-981C-4F18-96CA-850DCA8BECB4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8A55-36AA-4B20-9C31-4FD488488F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AF2AA-981C-4F18-96CA-850DCA8BECB4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8A55-36AA-4B20-9C31-4FD488488F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AF2AA-981C-4F18-96CA-850DCA8BECB4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8A55-36AA-4B20-9C31-4FD488488F0B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AF2AA-981C-4F18-96CA-850DCA8BECB4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8A55-36AA-4B20-9C31-4FD488488F0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AF2AA-981C-4F18-96CA-850DCA8BECB4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8A55-36AA-4B20-9C31-4FD488488F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AF2AA-981C-4F18-96CA-850DCA8BECB4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8A55-36AA-4B20-9C31-4FD488488F0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AF2AA-981C-4F18-96CA-850DCA8BECB4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8A55-36AA-4B20-9C31-4FD488488F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AF2AA-981C-4F18-96CA-850DCA8BECB4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8A55-36AA-4B20-9C31-4FD488488F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AF2AA-981C-4F18-96CA-850DCA8BECB4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8A55-36AA-4B20-9C31-4FD488488F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AF2AA-981C-4F18-96CA-850DCA8BECB4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8A55-36AA-4B20-9C31-4FD488488F0B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AF2AA-981C-4F18-96CA-850DCA8BECB4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8A55-36AA-4B20-9C31-4FD488488F0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BDAF2AA-981C-4F18-96CA-850DCA8BECB4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1158A55-36AA-4B20-9C31-4FD488488F0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im2-tub-kz.yandex.net/i?id=159379648-15-72&amp;n=2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3744416" cy="223224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1187624" y="1052736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1-тапсырма. Картаға қара, есіңе сақта.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377" y="3356992"/>
            <a:ext cx="3852440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972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67544" y="1052736"/>
            <a:ext cx="842493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2-тапсырма. Мәтінді оқы, айт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Қазақстан.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      Қазақстанның жері бай. Табиғаты өте әдемі. Қазақстанда Іле Алатауы, Қаратау, Алтай, Баянауыл таулары бар.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Екі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үлкен теңізі бар.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Олар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– Каспий теңізі және Арал теңізі. Үлкен өзендері: Іле, Ертіс, Есіл, Сырдария, Шу, т.б.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      Қазақстан – біздің Отанымыз.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14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67544" y="1052736"/>
            <a:ext cx="8424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3-тапсырма. Сызба бойынша сөйле, жаз.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3200" dirty="0">
              <a:latin typeface="Times New Roman" pitchFamily="18" charset="0"/>
              <a:cs typeface="Times New Roman" pitchFamily="18" charset="0"/>
            </a:endParaRPr>
          </a:p>
          <a:p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/>
              <a:t> </a:t>
            </a:r>
            <a:endParaRPr lang="ru-RU" sz="2800" dirty="0"/>
          </a:p>
          <a:p>
            <a:r>
              <a:rPr lang="kk-KZ" sz="2800" dirty="0"/>
              <a:t> </a:t>
            </a:r>
            <a:endParaRPr lang="ru-RU" sz="2800" dirty="0"/>
          </a:p>
          <a:p>
            <a:r>
              <a:rPr lang="kk-KZ" sz="2800" dirty="0"/>
              <a:t> </a:t>
            </a:r>
            <a:endParaRPr lang="ru-RU" sz="2800" dirty="0"/>
          </a:p>
          <a:p>
            <a:r>
              <a:rPr lang="kk-KZ" sz="2800" dirty="0"/>
              <a:t> </a:t>
            </a:r>
            <a:endParaRPr lang="ru-RU" sz="2800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131840" y="1844824"/>
            <a:ext cx="309634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k-KZ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3360189"/>
            <a:ext cx="2088232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k-KZ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таулар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85062" y="3355403"/>
            <a:ext cx="2088232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k-KZ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теңіздер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69061" y="3389733"/>
            <a:ext cx="2088232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өзендер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2411760" y="2852936"/>
            <a:ext cx="864096" cy="50246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868144" y="2852936"/>
            <a:ext cx="936104" cy="50246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633934" y="2857722"/>
            <a:ext cx="0" cy="50246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6372200" y="4003475"/>
            <a:ext cx="288032" cy="56556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200652" y="4046308"/>
            <a:ext cx="356641" cy="60682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4633713" y="4097439"/>
            <a:ext cx="221" cy="58656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3779912" y="4037055"/>
            <a:ext cx="263952" cy="61608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564160" y="4034227"/>
            <a:ext cx="279648" cy="61890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991287" y="4008700"/>
            <a:ext cx="0" cy="74849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971600" y="4030818"/>
            <a:ext cx="288032" cy="62231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7884368" y="4011752"/>
            <a:ext cx="322083" cy="58339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7308304" y="4008261"/>
            <a:ext cx="0" cy="64487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774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331640" y="1772816"/>
            <a:ext cx="1224136" cy="360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555776" y="1772816"/>
            <a:ext cx="1080120" cy="41044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3203848" y="1772816"/>
            <a:ext cx="648072" cy="22322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851920" y="1772816"/>
            <a:ext cx="936104" cy="2808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331640" y="5373216"/>
            <a:ext cx="2304256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203848" y="4005064"/>
            <a:ext cx="1584176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5652120" y="2204864"/>
            <a:ext cx="432048" cy="16201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084168" y="2204864"/>
            <a:ext cx="1080120" cy="16201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652120" y="3825044"/>
            <a:ext cx="16561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6876256" y="2420888"/>
            <a:ext cx="792088" cy="29523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7668344" y="2420888"/>
            <a:ext cx="1224136" cy="30963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6876256" y="5373216"/>
            <a:ext cx="2016224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203848" y="3712386"/>
            <a:ext cx="1604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Кішкентай</a:t>
            </a:r>
            <a:r>
              <a:rPr lang="ru-RU" dirty="0" smtClean="0"/>
              <a:t> тау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7253320" y="4396462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Үлкен  тау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74166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54</TotalTime>
  <Words>90</Words>
  <Application>Microsoft Office PowerPoint</Application>
  <PresentationFormat>Экран (4:3)</PresentationFormat>
  <Paragraphs>24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Даулет</dc:creator>
  <cp:lastModifiedBy>ADMIN</cp:lastModifiedBy>
  <cp:revision>3</cp:revision>
  <dcterms:created xsi:type="dcterms:W3CDTF">2013-11-17T13:55:33Z</dcterms:created>
  <dcterms:modified xsi:type="dcterms:W3CDTF">2013-11-18T10:34:36Z</dcterms:modified>
</cp:coreProperties>
</file>