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AF2AA-981C-4F18-96CA-850DCA8BECB4}" type="datetimeFigureOut">
              <a:rPr lang="ru-RU" smtClean="0"/>
              <a:t>18.11.2013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58A55-36AA-4B20-9C31-4FD488488F0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AF2AA-981C-4F18-96CA-850DCA8BECB4}" type="datetimeFigureOut">
              <a:rPr lang="ru-RU" smtClean="0"/>
              <a:t>18.11.2013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58A55-36AA-4B20-9C31-4FD488488F0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AF2AA-981C-4F18-96CA-850DCA8BECB4}" type="datetimeFigureOut">
              <a:rPr lang="ru-RU" smtClean="0"/>
              <a:t>18.11.2013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58A55-36AA-4B20-9C31-4FD488488F0B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AF2AA-981C-4F18-96CA-850DCA8BECB4}" type="datetimeFigureOut">
              <a:rPr lang="ru-RU" smtClean="0"/>
              <a:t>18.11.2013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58A55-36AA-4B20-9C31-4FD488488F0B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AF2AA-981C-4F18-96CA-850DCA8BECB4}" type="datetimeFigureOut">
              <a:rPr lang="ru-RU" smtClean="0"/>
              <a:t>18.11.2013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58A55-36AA-4B20-9C31-4FD488488F0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AF2AA-981C-4F18-96CA-850DCA8BECB4}" type="datetimeFigureOut">
              <a:rPr lang="ru-RU" smtClean="0"/>
              <a:t>18.11.2013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58A55-36AA-4B20-9C31-4FD488488F0B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AF2AA-981C-4F18-96CA-850DCA8BECB4}" type="datetimeFigureOut">
              <a:rPr lang="ru-RU" smtClean="0"/>
              <a:t>18.11.2013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58A55-36AA-4B20-9C31-4FD488488F0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AF2AA-981C-4F18-96CA-850DCA8BECB4}" type="datetimeFigureOut">
              <a:rPr lang="ru-RU" smtClean="0"/>
              <a:t>18.11.2013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58A55-36AA-4B20-9C31-4FD488488F0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AF2AA-981C-4F18-96CA-850DCA8BECB4}" type="datetimeFigureOut">
              <a:rPr lang="ru-RU" smtClean="0"/>
              <a:t>18.11.2013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58A55-36AA-4B20-9C31-4FD488488F0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AF2AA-981C-4F18-96CA-850DCA8BECB4}" type="datetimeFigureOut">
              <a:rPr lang="ru-RU" smtClean="0"/>
              <a:t>18.11.2013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58A55-36AA-4B20-9C31-4FD488488F0B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AF2AA-981C-4F18-96CA-850DCA8BECB4}" type="datetimeFigureOut">
              <a:rPr lang="ru-RU" smtClean="0"/>
              <a:t>18.11.2013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58A55-36AA-4B20-9C31-4FD488488F0B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3BDAF2AA-981C-4F18-96CA-850DCA8BECB4}" type="datetimeFigureOut">
              <a:rPr lang="ru-RU" smtClean="0"/>
              <a:t>18.11.2013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C1158A55-36AA-4B20-9C31-4FD488488F0B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ttp://im2-tub-kz.yandex.net/i?id=159379648-15-72&amp;n=2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772816"/>
            <a:ext cx="3744416" cy="2232248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Прямоугольник 5"/>
          <p:cNvSpPr/>
          <p:nvPr/>
        </p:nvSpPr>
        <p:spPr>
          <a:xfrm>
            <a:off x="1187624" y="1052736"/>
            <a:ext cx="684076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1-тапсырма. Картаға қара, есіңе сақта.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2377" y="3356992"/>
            <a:ext cx="3852440" cy="22322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79727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467544" y="1052736"/>
            <a:ext cx="8424936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800" dirty="0">
                <a:latin typeface="Times New Roman" pitchFamily="18" charset="0"/>
                <a:cs typeface="Times New Roman" pitchFamily="18" charset="0"/>
              </a:rPr>
              <a:t>2-тапсырма. Мәтінді оқы, айт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800" dirty="0">
                <a:latin typeface="Times New Roman" pitchFamily="18" charset="0"/>
                <a:cs typeface="Times New Roman" pitchFamily="18" charset="0"/>
              </a:rPr>
              <a:t>                             </a:t>
            </a:r>
            <a:r>
              <a:rPr lang="kk-KZ" sz="2800" b="1" dirty="0">
                <a:latin typeface="Times New Roman" pitchFamily="18" charset="0"/>
                <a:cs typeface="Times New Roman" pitchFamily="18" charset="0"/>
              </a:rPr>
              <a:t>Қазақстан.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800" dirty="0">
                <a:latin typeface="Times New Roman" pitchFamily="18" charset="0"/>
                <a:cs typeface="Times New Roman" pitchFamily="18" charset="0"/>
              </a:rPr>
              <a:t>       Қазақстанның жері бай. Табиғаты өте әдемі. Қазақстанда Іле Алатауы, Қаратау, Алтай, Баянауыл таулары бар. 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Екі </a:t>
            </a:r>
            <a:r>
              <a:rPr lang="kk-KZ" sz="2800" dirty="0">
                <a:latin typeface="Times New Roman" pitchFamily="18" charset="0"/>
                <a:cs typeface="Times New Roman" pitchFamily="18" charset="0"/>
              </a:rPr>
              <a:t>үлкен теңізі бар. 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Олар </a:t>
            </a:r>
            <a:r>
              <a:rPr lang="kk-KZ" sz="2800" dirty="0">
                <a:latin typeface="Times New Roman" pitchFamily="18" charset="0"/>
                <a:cs typeface="Times New Roman" pitchFamily="18" charset="0"/>
              </a:rPr>
              <a:t>– Каспий теңізі және Арал теңізі. Үлкен өзендері: Іле, Ертіс, Есіл, Сырдария, Шу, т.б.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800" dirty="0">
                <a:latin typeface="Times New Roman" pitchFamily="18" charset="0"/>
                <a:cs typeface="Times New Roman" pitchFamily="18" charset="0"/>
              </a:rPr>
              <a:t>       Қазақстан – біздің Отанымыз.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8145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467544" y="1052736"/>
            <a:ext cx="842493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3-тапсырма. Сызба бойынша сөйле, жаз.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endParaRPr lang="kk-KZ" sz="3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kk-KZ" sz="3200" dirty="0">
              <a:latin typeface="Times New Roman" pitchFamily="18" charset="0"/>
              <a:cs typeface="Times New Roman" pitchFamily="18" charset="0"/>
            </a:endParaRPr>
          </a:p>
          <a:p>
            <a:endParaRPr lang="kk-KZ" sz="3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kk-KZ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3200" dirty="0" smtClean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800" dirty="0"/>
              <a:t> </a:t>
            </a:r>
            <a:endParaRPr lang="ru-RU" sz="2800" dirty="0"/>
          </a:p>
          <a:p>
            <a:r>
              <a:rPr lang="kk-KZ" sz="2800" dirty="0"/>
              <a:t> </a:t>
            </a:r>
            <a:endParaRPr lang="ru-RU" sz="2800" dirty="0"/>
          </a:p>
          <a:p>
            <a:r>
              <a:rPr lang="kk-KZ" sz="2800" dirty="0"/>
              <a:t> </a:t>
            </a:r>
            <a:endParaRPr lang="ru-RU" sz="2800" dirty="0"/>
          </a:p>
          <a:p>
            <a:r>
              <a:rPr lang="kk-KZ" sz="2800" dirty="0"/>
              <a:t> </a:t>
            </a:r>
            <a:endParaRPr lang="ru-RU" sz="2800" dirty="0"/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3131840" y="1844824"/>
            <a:ext cx="3096344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kk-KZ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Қазақстан</a:t>
            </a:r>
            <a:endParaRPr lang="ru-RU" sz="32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27584" y="3360189"/>
            <a:ext cx="2088232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kk-KZ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таулар</a:t>
            </a:r>
            <a:endParaRPr lang="ru-RU" sz="32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085062" y="3355403"/>
            <a:ext cx="2088232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kk-KZ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теңіздер</a:t>
            </a:r>
            <a:endParaRPr lang="ru-RU" sz="32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469061" y="3389733"/>
            <a:ext cx="2088232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өзендер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flipH="1">
            <a:off x="2411760" y="2852936"/>
            <a:ext cx="864096" cy="50246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5868144" y="2852936"/>
            <a:ext cx="936104" cy="50246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4633934" y="2857722"/>
            <a:ext cx="0" cy="50246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H="1">
            <a:off x="6372200" y="4003475"/>
            <a:ext cx="288032" cy="565565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5200652" y="4046308"/>
            <a:ext cx="356641" cy="60682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H="1">
            <a:off x="4633713" y="4097439"/>
            <a:ext cx="221" cy="586563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H="1">
            <a:off x="3779912" y="4037055"/>
            <a:ext cx="263952" cy="616081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2564160" y="4034227"/>
            <a:ext cx="279648" cy="618909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1991287" y="4008700"/>
            <a:ext cx="0" cy="748495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flipH="1">
            <a:off x="971600" y="4030818"/>
            <a:ext cx="288032" cy="62231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7884368" y="4011752"/>
            <a:ext cx="322083" cy="5833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7308304" y="4008261"/>
            <a:ext cx="0" cy="644875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27745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flipV="1">
            <a:off x="1331640" y="1772816"/>
            <a:ext cx="1224136" cy="3600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2555776" y="1772816"/>
            <a:ext cx="1080120" cy="41044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3203848" y="1772816"/>
            <a:ext cx="648072" cy="22322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3851920" y="1772816"/>
            <a:ext cx="936104" cy="28083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1331640" y="5373216"/>
            <a:ext cx="2304256" cy="5040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3203848" y="4005064"/>
            <a:ext cx="1584176" cy="5760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flipH="1">
            <a:off x="5652120" y="2204864"/>
            <a:ext cx="432048" cy="16201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6084168" y="2204864"/>
            <a:ext cx="1080120" cy="16201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5652120" y="3825044"/>
            <a:ext cx="165618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flipH="1">
            <a:off x="6876256" y="2420888"/>
            <a:ext cx="792088" cy="29523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7668344" y="2420888"/>
            <a:ext cx="1224136" cy="30963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6876256" y="5373216"/>
            <a:ext cx="2016224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3203848" y="3712386"/>
            <a:ext cx="16049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err="1" smtClean="0"/>
              <a:t>Кішкентай</a:t>
            </a:r>
            <a:r>
              <a:rPr lang="ru-RU" dirty="0" smtClean="0"/>
              <a:t> тау</a:t>
            </a:r>
            <a:endParaRPr lang="ru-RU" dirty="0"/>
          </a:p>
        </p:txBody>
      </p:sp>
      <p:sp>
        <p:nvSpPr>
          <p:cNvPr id="30" name="TextBox 29"/>
          <p:cNvSpPr txBox="1"/>
          <p:nvPr/>
        </p:nvSpPr>
        <p:spPr>
          <a:xfrm>
            <a:off x="7253320" y="4396462"/>
            <a:ext cx="12009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dirty="0" smtClean="0"/>
              <a:t>Үлкен  тау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7741661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54</TotalTime>
  <Words>90</Words>
  <Application>Microsoft Office PowerPoint</Application>
  <PresentationFormat>Экран (4:3)</PresentationFormat>
  <Paragraphs>24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Волна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Даулет</dc:creator>
  <cp:lastModifiedBy>ADMIN</cp:lastModifiedBy>
  <cp:revision>3</cp:revision>
  <dcterms:created xsi:type="dcterms:W3CDTF">2013-11-17T13:55:33Z</dcterms:created>
  <dcterms:modified xsi:type="dcterms:W3CDTF">2013-11-18T10:34:36Z</dcterms:modified>
</cp:coreProperties>
</file>