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34" r:id="rId2"/>
    <p:sldId id="389" r:id="rId3"/>
    <p:sldId id="390" r:id="rId4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CC"/>
    <a:srgbClr val="66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912" y="3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81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32D35A-C4C9-4962-A752-DACB9FDD4B78}" type="doc">
      <dgm:prSet loTypeId="urn:microsoft.com/office/officeart/2005/8/layout/hierarchy2" loCatId="hierarchy" qsTypeId="urn:microsoft.com/office/officeart/2005/8/quickstyle/simple1#5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493D462A-C521-4C27-9BA7-3B4E07B20444}">
      <dgm:prSet phldrT="[Текст]" custT="1"/>
      <dgm:spPr/>
      <dgm:t>
        <a:bodyPr/>
        <a:lstStyle/>
        <a:p>
          <a:r>
            <a:rPr lang="ru-RU" sz="1200" dirty="0" smtClean="0"/>
            <a:t>Используемые в момент запуска на тестирование</a:t>
          </a:r>
          <a:endParaRPr lang="ru-RU" sz="1200" dirty="0"/>
        </a:p>
      </dgm:t>
    </dgm:pt>
    <dgm:pt modelId="{C9AB6B9C-EB4A-4791-B9A7-0D3337242D5F}" type="parTrans" cxnId="{953C7664-D2D5-4ECB-B3F7-8AAEC8772DD0}">
      <dgm:prSet/>
      <dgm:spPr/>
      <dgm:t>
        <a:bodyPr/>
        <a:lstStyle/>
        <a:p>
          <a:endParaRPr lang="ru-RU"/>
        </a:p>
      </dgm:t>
    </dgm:pt>
    <dgm:pt modelId="{21A233BC-BDFA-4AD1-A532-6414F01F5196}" type="sibTrans" cxnId="{953C7664-D2D5-4ECB-B3F7-8AAEC8772DD0}">
      <dgm:prSet/>
      <dgm:spPr/>
      <dgm:t>
        <a:bodyPr/>
        <a:lstStyle/>
        <a:p>
          <a:endParaRPr lang="ru-RU"/>
        </a:p>
      </dgm:t>
    </dgm:pt>
    <dgm:pt modelId="{E686356D-8C83-4A02-97BD-BA84A66D420C}">
      <dgm:prSet phldrT="[Текст]" custT="1"/>
      <dgm:spPr/>
      <dgm:t>
        <a:bodyPr/>
        <a:lstStyle/>
        <a:p>
          <a:r>
            <a:rPr lang="ru-RU" sz="1200" dirty="0" smtClean="0"/>
            <a:t>Металлоискатель </a:t>
          </a:r>
          <a:endParaRPr lang="ru-RU" sz="1200" dirty="0"/>
        </a:p>
      </dgm:t>
    </dgm:pt>
    <dgm:pt modelId="{A95889B0-FA79-4EA6-A11F-559389371617}" type="parTrans" cxnId="{91CCF619-61CC-4788-9D9C-2E5BD2F32524}">
      <dgm:prSet/>
      <dgm:spPr/>
      <dgm:t>
        <a:bodyPr/>
        <a:lstStyle/>
        <a:p>
          <a:endParaRPr lang="ru-RU"/>
        </a:p>
      </dgm:t>
    </dgm:pt>
    <dgm:pt modelId="{CAE3DBA4-BD7C-4528-9D6D-F82F08864159}" type="sibTrans" cxnId="{91CCF619-61CC-4788-9D9C-2E5BD2F32524}">
      <dgm:prSet/>
      <dgm:spPr/>
      <dgm:t>
        <a:bodyPr/>
        <a:lstStyle/>
        <a:p>
          <a:endParaRPr lang="ru-RU"/>
        </a:p>
      </dgm:t>
    </dgm:pt>
    <dgm:pt modelId="{DE59EBF3-7BD5-4E77-AAD2-0D2738B01EA4}">
      <dgm:prSet phldrT="[Текст]" custT="1"/>
      <dgm:spPr/>
      <dgm:t>
        <a:bodyPr/>
        <a:lstStyle/>
        <a:p>
          <a:pPr algn="ctr"/>
          <a:r>
            <a:rPr lang="ru-RU" sz="1300" b="1" dirty="0" smtClean="0"/>
            <a:t>Рекомендации к применению:</a:t>
          </a:r>
        </a:p>
        <a:p>
          <a:pPr algn="l"/>
          <a:r>
            <a:rPr lang="ru-RU" sz="1300" dirty="0" smtClean="0"/>
            <a:t>- использование прибора с соблюдением технических требований;</a:t>
          </a:r>
        </a:p>
        <a:p>
          <a:pPr algn="l"/>
          <a:r>
            <a:rPr lang="ru-RU" sz="1300" dirty="0" smtClean="0"/>
            <a:t>- соблюдение полового признака при работе с прибором ручного типа;</a:t>
          </a:r>
        </a:p>
        <a:p>
          <a:pPr algn="l"/>
          <a:r>
            <a:rPr lang="ru-RU" sz="1300" dirty="0" smtClean="0"/>
            <a:t>- при обнаружении запрещенного предмета (характерный звук прибора) предложить выпускнику сдать его на хранение;</a:t>
          </a:r>
        </a:p>
        <a:p>
          <a:pPr algn="l"/>
          <a:r>
            <a:rPr lang="ru-RU" sz="1300" dirty="0" smtClean="0"/>
            <a:t>- председателям государственных комиссий провести инструктаж среди проверяющих по корректному обращению с выпускниками;</a:t>
          </a:r>
        </a:p>
        <a:p>
          <a:pPr algn="l"/>
          <a:r>
            <a:rPr lang="ru-RU" sz="1300" dirty="0" smtClean="0"/>
            <a:t>- разъяснение процедуры проведения проверки выпускникам, родителям и учителям осуществлять на классных часах и родительских собраниях </a:t>
          </a:r>
        </a:p>
        <a:p>
          <a:pPr algn="l"/>
          <a:endParaRPr lang="ru-RU" sz="1300" dirty="0"/>
        </a:p>
      </dgm:t>
    </dgm:pt>
    <dgm:pt modelId="{3BD03CF7-0393-410E-AD12-A9D4DED2BAD4}" type="parTrans" cxnId="{BABEFA9D-6FDF-4612-B90D-A2A0056D0115}">
      <dgm:prSet/>
      <dgm:spPr/>
      <dgm:t>
        <a:bodyPr/>
        <a:lstStyle/>
        <a:p>
          <a:endParaRPr lang="ru-RU"/>
        </a:p>
      </dgm:t>
    </dgm:pt>
    <dgm:pt modelId="{1BA3ADC9-86C8-4012-BACD-6313C6B6E2F1}" type="sibTrans" cxnId="{BABEFA9D-6FDF-4612-B90D-A2A0056D0115}">
      <dgm:prSet/>
      <dgm:spPr/>
      <dgm:t>
        <a:bodyPr/>
        <a:lstStyle/>
        <a:p>
          <a:endParaRPr lang="ru-RU"/>
        </a:p>
      </dgm:t>
    </dgm:pt>
    <dgm:pt modelId="{46EDFE1E-4863-4650-9D50-CBBCA64ABB08}" type="pres">
      <dgm:prSet presAssocID="{0C32D35A-C4C9-4962-A752-DACB9FDD4B7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1053B4-745B-44EB-8808-908C5AC48AC0}" type="pres">
      <dgm:prSet presAssocID="{493D462A-C521-4C27-9BA7-3B4E07B20444}" presName="root1" presStyleCnt="0"/>
      <dgm:spPr/>
    </dgm:pt>
    <dgm:pt modelId="{F8477C9B-C71D-48DE-B54D-1FC658FE666B}" type="pres">
      <dgm:prSet presAssocID="{493D462A-C521-4C27-9BA7-3B4E07B20444}" presName="LevelOneTextNode" presStyleLbl="node0" presStyleIdx="0" presStyleCnt="1" custScaleX="86984" custLinFactNeighborY="-40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6AAD08-9295-469D-AACC-7A80125D6730}" type="pres">
      <dgm:prSet presAssocID="{493D462A-C521-4C27-9BA7-3B4E07B20444}" presName="level2hierChild" presStyleCnt="0"/>
      <dgm:spPr/>
    </dgm:pt>
    <dgm:pt modelId="{FECCA538-9F54-489D-8658-2F03C0521984}" type="pres">
      <dgm:prSet presAssocID="{A95889B0-FA79-4EA6-A11F-559389371617}" presName="conn2-1" presStyleLbl="parChTrans1D2" presStyleIdx="0" presStyleCnt="1"/>
      <dgm:spPr/>
      <dgm:t>
        <a:bodyPr/>
        <a:lstStyle/>
        <a:p>
          <a:endParaRPr lang="ru-RU"/>
        </a:p>
      </dgm:t>
    </dgm:pt>
    <dgm:pt modelId="{59C1475A-188E-443D-8F9B-83BCC9436F9D}" type="pres">
      <dgm:prSet presAssocID="{A95889B0-FA79-4EA6-A11F-559389371617}" presName="connTx" presStyleLbl="parChTrans1D2" presStyleIdx="0" presStyleCnt="1"/>
      <dgm:spPr/>
      <dgm:t>
        <a:bodyPr/>
        <a:lstStyle/>
        <a:p>
          <a:endParaRPr lang="ru-RU"/>
        </a:p>
      </dgm:t>
    </dgm:pt>
    <dgm:pt modelId="{75089F86-6B3C-4B93-B3D5-0E9DE4431571}" type="pres">
      <dgm:prSet presAssocID="{E686356D-8C83-4A02-97BD-BA84A66D420C}" presName="root2" presStyleCnt="0"/>
      <dgm:spPr/>
    </dgm:pt>
    <dgm:pt modelId="{6CDE7AC7-7AC8-4BC1-B2C4-123E44BC0563}" type="pres">
      <dgm:prSet presAssocID="{E686356D-8C83-4A02-97BD-BA84A66D420C}" presName="LevelTwoTextNode" presStyleLbl="node2" presStyleIdx="0" presStyleCnt="1" custScaleX="110463" custLinFactNeighborX="-7269" custLinFactNeighborY="-31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C4B831-FB74-4470-8E64-4A63BC39E976}" type="pres">
      <dgm:prSet presAssocID="{E686356D-8C83-4A02-97BD-BA84A66D420C}" presName="level3hierChild" presStyleCnt="0"/>
      <dgm:spPr/>
    </dgm:pt>
    <dgm:pt modelId="{9236E810-18C7-4130-AA61-93E7D43AD125}" type="pres">
      <dgm:prSet presAssocID="{3BD03CF7-0393-410E-AD12-A9D4DED2BAD4}" presName="conn2-1" presStyleLbl="parChTrans1D3" presStyleIdx="0" presStyleCnt="1"/>
      <dgm:spPr/>
      <dgm:t>
        <a:bodyPr/>
        <a:lstStyle/>
        <a:p>
          <a:endParaRPr lang="ru-RU"/>
        </a:p>
      </dgm:t>
    </dgm:pt>
    <dgm:pt modelId="{1EFF8A07-3819-45B7-9AEC-50EE6904A7A1}" type="pres">
      <dgm:prSet presAssocID="{3BD03CF7-0393-410E-AD12-A9D4DED2BAD4}" presName="connTx" presStyleLbl="parChTrans1D3" presStyleIdx="0" presStyleCnt="1"/>
      <dgm:spPr/>
      <dgm:t>
        <a:bodyPr/>
        <a:lstStyle/>
        <a:p>
          <a:endParaRPr lang="ru-RU"/>
        </a:p>
      </dgm:t>
    </dgm:pt>
    <dgm:pt modelId="{A8B8601A-DFC4-44DF-9557-1E027FBD7E6E}" type="pres">
      <dgm:prSet presAssocID="{DE59EBF3-7BD5-4E77-AAD2-0D2738B01EA4}" presName="root2" presStyleCnt="0"/>
      <dgm:spPr/>
    </dgm:pt>
    <dgm:pt modelId="{79E1C745-90C4-45C6-8354-3B2A86EE5DA9}" type="pres">
      <dgm:prSet presAssocID="{DE59EBF3-7BD5-4E77-AAD2-0D2738B01EA4}" presName="LevelTwoTextNode" presStyleLbl="node3" presStyleIdx="0" presStyleCnt="1" custScaleX="377408" custScaleY="430220" custLinFactNeighborY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5EB4AD-4992-474B-B9E0-7271A635C54D}" type="pres">
      <dgm:prSet presAssocID="{DE59EBF3-7BD5-4E77-AAD2-0D2738B01EA4}" presName="level3hierChild" presStyleCnt="0"/>
      <dgm:spPr/>
    </dgm:pt>
  </dgm:ptLst>
  <dgm:cxnLst>
    <dgm:cxn modelId="{BABEFA9D-6FDF-4612-B90D-A2A0056D0115}" srcId="{E686356D-8C83-4A02-97BD-BA84A66D420C}" destId="{DE59EBF3-7BD5-4E77-AAD2-0D2738B01EA4}" srcOrd="0" destOrd="0" parTransId="{3BD03CF7-0393-410E-AD12-A9D4DED2BAD4}" sibTransId="{1BA3ADC9-86C8-4012-BACD-6313C6B6E2F1}"/>
    <dgm:cxn modelId="{91CCF619-61CC-4788-9D9C-2E5BD2F32524}" srcId="{493D462A-C521-4C27-9BA7-3B4E07B20444}" destId="{E686356D-8C83-4A02-97BD-BA84A66D420C}" srcOrd="0" destOrd="0" parTransId="{A95889B0-FA79-4EA6-A11F-559389371617}" sibTransId="{CAE3DBA4-BD7C-4528-9D6D-F82F08864159}"/>
    <dgm:cxn modelId="{4CB0D11F-2625-47B4-AF0C-282E8ED22076}" type="presOf" srcId="{A95889B0-FA79-4EA6-A11F-559389371617}" destId="{59C1475A-188E-443D-8F9B-83BCC9436F9D}" srcOrd="1" destOrd="0" presId="urn:microsoft.com/office/officeart/2005/8/layout/hierarchy2"/>
    <dgm:cxn modelId="{8B396139-5E1F-40B2-8804-58357F2A37BD}" type="presOf" srcId="{DE59EBF3-7BD5-4E77-AAD2-0D2738B01EA4}" destId="{79E1C745-90C4-45C6-8354-3B2A86EE5DA9}" srcOrd="0" destOrd="0" presId="urn:microsoft.com/office/officeart/2005/8/layout/hierarchy2"/>
    <dgm:cxn modelId="{B4AFED44-4B1E-469A-B404-5006915DEB8F}" type="presOf" srcId="{A95889B0-FA79-4EA6-A11F-559389371617}" destId="{FECCA538-9F54-489D-8658-2F03C0521984}" srcOrd="0" destOrd="0" presId="urn:microsoft.com/office/officeart/2005/8/layout/hierarchy2"/>
    <dgm:cxn modelId="{DE46A600-DB7E-40F9-9DA1-CFC333DBD678}" type="presOf" srcId="{3BD03CF7-0393-410E-AD12-A9D4DED2BAD4}" destId="{9236E810-18C7-4130-AA61-93E7D43AD125}" srcOrd="0" destOrd="0" presId="urn:microsoft.com/office/officeart/2005/8/layout/hierarchy2"/>
    <dgm:cxn modelId="{3ACF06EA-3CDD-450E-8E7C-D2C1A8D3D659}" type="presOf" srcId="{E686356D-8C83-4A02-97BD-BA84A66D420C}" destId="{6CDE7AC7-7AC8-4BC1-B2C4-123E44BC0563}" srcOrd="0" destOrd="0" presId="urn:microsoft.com/office/officeart/2005/8/layout/hierarchy2"/>
    <dgm:cxn modelId="{0C43C880-D6D4-4B35-897C-BAE8C7C09ABA}" type="presOf" srcId="{0C32D35A-C4C9-4962-A752-DACB9FDD4B78}" destId="{46EDFE1E-4863-4650-9D50-CBBCA64ABB08}" srcOrd="0" destOrd="0" presId="urn:microsoft.com/office/officeart/2005/8/layout/hierarchy2"/>
    <dgm:cxn modelId="{953C7664-D2D5-4ECB-B3F7-8AAEC8772DD0}" srcId="{0C32D35A-C4C9-4962-A752-DACB9FDD4B78}" destId="{493D462A-C521-4C27-9BA7-3B4E07B20444}" srcOrd="0" destOrd="0" parTransId="{C9AB6B9C-EB4A-4791-B9A7-0D3337242D5F}" sibTransId="{21A233BC-BDFA-4AD1-A532-6414F01F5196}"/>
    <dgm:cxn modelId="{35E5505B-7201-468F-AE97-B153E8C9E23C}" type="presOf" srcId="{3BD03CF7-0393-410E-AD12-A9D4DED2BAD4}" destId="{1EFF8A07-3819-45B7-9AEC-50EE6904A7A1}" srcOrd="1" destOrd="0" presId="urn:microsoft.com/office/officeart/2005/8/layout/hierarchy2"/>
    <dgm:cxn modelId="{1A4B6060-DAF6-4C9D-8870-3AC270D4DA0D}" type="presOf" srcId="{493D462A-C521-4C27-9BA7-3B4E07B20444}" destId="{F8477C9B-C71D-48DE-B54D-1FC658FE666B}" srcOrd="0" destOrd="0" presId="urn:microsoft.com/office/officeart/2005/8/layout/hierarchy2"/>
    <dgm:cxn modelId="{431F12DF-AED8-4337-9514-6FB4DC891E81}" type="presParOf" srcId="{46EDFE1E-4863-4650-9D50-CBBCA64ABB08}" destId="{F71053B4-745B-44EB-8808-908C5AC48AC0}" srcOrd="0" destOrd="0" presId="urn:microsoft.com/office/officeart/2005/8/layout/hierarchy2"/>
    <dgm:cxn modelId="{43F41CA9-073A-4470-83CF-4E627091C362}" type="presParOf" srcId="{F71053B4-745B-44EB-8808-908C5AC48AC0}" destId="{F8477C9B-C71D-48DE-B54D-1FC658FE666B}" srcOrd="0" destOrd="0" presId="urn:microsoft.com/office/officeart/2005/8/layout/hierarchy2"/>
    <dgm:cxn modelId="{F53347E0-4868-4F16-86AE-412B1AD3508B}" type="presParOf" srcId="{F71053B4-745B-44EB-8808-908C5AC48AC0}" destId="{996AAD08-9295-469D-AACC-7A80125D6730}" srcOrd="1" destOrd="0" presId="urn:microsoft.com/office/officeart/2005/8/layout/hierarchy2"/>
    <dgm:cxn modelId="{B4DC7D7B-21B2-4079-8153-FA9A435DE7A1}" type="presParOf" srcId="{996AAD08-9295-469D-AACC-7A80125D6730}" destId="{FECCA538-9F54-489D-8658-2F03C0521984}" srcOrd="0" destOrd="0" presId="urn:microsoft.com/office/officeart/2005/8/layout/hierarchy2"/>
    <dgm:cxn modelId="{0DE805FD-3F2B-4639-8BDC-FF1068612829}" type="presParOf" srcId="{FECCA538-9F54-489D-8658-2F03C0521984}" destId="{59C1475A-188E-443D-8F9B-83BCC9436F9D}" srcOrd="0" destOrd="0" presId="urn:microsoft.com/office/officeart/2005/8/layout/hierarchy2"/>
    <dgm:cxn modelId="{5E6CB75B-8BE6-451D-9126-68306670245F}" type="presParOf" srcId="{996AAD08-9295-469D-AACC-7A80125D6730}" destId="{75089F86-6B3C-4B93-B3D5-0E9DE4431571}" srcOrd="1" destOrd="0" presId="urn:microsoft.com/office/officeart/2005/8/layout/hierarchy2"/>
    <dgm:cxn modelId="{480178CD-E3FD-4EC0-98C5-00F936405436}" type="presParOf" srcId="{75089F86-6B3C-4B93-B3D5-0E9DE4431571}" destId="{6CDE7AC7-7AC8-4BC1-B2C4-123E44BC0563}" srcOrd="0" destOrd="0" presId="urn:microsoft.com/office/officeart/2005/8/layout/hierarchy2"/>
    <dgm:cxn modelId="{185A9C0D-F371-4930-9315-7C54C4736FA7}" type="presParOf" srcId="{75089F86-6B3C-4B93-B3D5-0E9DE4431571}" destId="{ADC4B831-FB74-4470-8E64-4A63BC39E976}" srcOrd="1" destOrd="0" presId="urn:microsoft.com/office/officeart/2005/8/layout/hierarchy2"/>
    <dgm:cxn modelId="{C9A8B668-DDA0-46BC-9D07-4845CAD79437}" type="presParOf" srcId="{ADC4B831-FB74-4470-8E64-4A63BC39E976}" destId="{9236E810-18C7-4130-AA61-93E7D43AD125}" srcOrd="0" destOrd="0" presId="urn:microsoft.com/office/officeart/2005/8/layout/hierarchy2"/>
    <dgm:cxn modelId="{0DA383E4-46D6-4A82-B482-DD912BFD4EE9}" type="presParOf" srcId="{9236E810-18C7-4130-AA61-93E7D43AD125}" destId="{1EFF8A07-3819-45B7-9AEC-50EE6904A7A1}" srcOrd="0" destOrd="0" presId="urn:microsoft.com/office/officeart/2005/8/layout/hierarchy2"/>
    <dgm:cxn modelId="{8BC124A4-074A-41CB-81DC-B943C97F2FEE}" type="presParOf" srcId="{ADC4B831-FB74-4470-8E64-4A63BC39E976}" destId="{A8B8601A-DFC4-44DF-9557-1E027FBD7E6E}" srcOrd="1" destOrd="0" presId="urn:microsoft.com/office/officeart/2005/8/layout/hierarchy2"/>
    <dgm:cxn modelId="{90054E2D-0C58-4E0D-8078-CE33A093841C}" type="presParOf" srcId="{A8B8601A-DFC4-44DF-9557-1E027FBD7E6E}" destId="{79E1C745-90C4-45C6-8354-3B2A86EE5DA9}" srcOrd="0" destOrd="0" presId="urn:microsoft.com/office/officeart/2005/8/layout/hierarchy2"/>
    <dgm:cxn modelId="{F971C677-7520-4C22-8DB5-43E3750382D1}" type="presParOf" srcId="{A8B8601A-DFC4-44DF-9557-1E027FBD7E6E}" destId="{BA5EB4AD-4992-474B-B9E0-7271A635C54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32D35A-C4C9-4962-A752-DACB9FDD4B78}" type="doc">
      <dgm:prSet loTypeId="urn:microsoft.com/office/officeart/2005/8/layout/hierarchy2" loCatId="hierarchy" qsTypeId="urn:microsoft.com/office/officeart/2005/8/quickstyle/simple1#6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493D462A-C521-4C27-9BA7-3B4E07B20444}">
      <dgm:prSet phldrT="[Текст]" custT="1"/>
      <dgm:spPr/>
      <dgm:t>
        <a:bodyPr/>
        <a:lstStyle/>
        <a:p>
          <a:r>
            <a:rPr lang="ru-RU" sz="1200" dirty="0" smtClean="0"/>
            <a:t>Используемые в ходе проведения тестирования</a:t>
          </a:r>
          <a:endParaRPr lang="ru-RU" sz="1200" dirty="0"/>
        </a:p>
      </dgm:t>
    </dgm:pt>
    <dgm:pt modelId="{C9AB6B9C-EB4A-4791-B9A7-0D3337242D5F}" type="parTrans" cxnId="{953C7664-D2D5-4ECB-B3F7-8AAEC8772DD0}">
      <dgm:prSet/>
      <dgm:spPr/>
      <dgm:t>
        <a:bodyPr/>
        <a:lstStyle/>
        <a:p>
          <a:endParaRPr lang="ru-RU" sz="1900"/>
        </a:p>
      </dgm:t>
    </dgm:pt>
    <dgm:pt modelId="{21A233BC-BDFA-4AD1-A532-6414F01F5196}" type="sibTrans" cxnId="{953C7664-D2D5-4ECB-B3F7-8AAEC8772DD0}">
      <dgm:prSet/>
      <dgm:spPr/>
      <dgm:t>
        <a:bodyPr/>
        <a:lstStyle/>
        <a:p>
          <a:endParaRPr lang="ru-RU" sz="1900"/>
        </a:p>
      </dgm:t>
    </dgm:pt>
    <dgm:pt modelId="{E686356D-8C83-4A02-97BD-BA84A66D420C}">
      <dgm:prSet phldrT="[Текст]" custT="1"/>
      <dgm:spPr/>
      <dgm:t>
        <a:bodyPr/>
        <a:lstStyle/>
        <a:p>
          <a:r>
            <a:rPr lang="ru-RU" sz="1200" dirty="0" smtClean="0"/>
            <a:t>Устройства подавления сигналов сотовых телефонов</a:t>
          </a:r>
          <a:endParaRPr lang="ru-RU" sz="1200" dirty="0"/>
        </a:p>
      </dgm:t>
    </dgm:pt>
    <dgm:pt modelId="{A95889B0-FA79-4EA6-A11F-559389371617}" type="parTrans" cxnId="{91CCF619-61CC-4788-9D9C-2E5BD2F32524}">
      <dgm:prSet custT="1"/>
      <dgm:spPr/>
      <dgm:t>
        <a:bodyPr/>
        <a:lstStyle/>
        <a:p>
          <a:endParaRPr lang="ru-RU" sz="1900"/>
        </a:p>
      </dgm:t>
    </dgm:pt>
    <dgm:pt modelId="{CAE3DBA4-BD7C-4528-9D6D-F82F08864159}" type="sibTrans" cxnId="{91CCF619-61CC-4788-9D9C-2E5BD2F32524}">
      <dgm:prSet/>
      <dgm:spPr/>
      <dgm:t>
        <a:bodyPr/>
        <a:lstStyle/>
        <a:p>
          <a:endParaRPr lang="ru-RU" sz="1900"/>
        </a:p>
      </dgm:t>
    </dgm:pt>
    <dgm:pt modelId="{60A6B1E2-5F36-4918-BFF0-24702787A18D}">
      <dgm:prSet phldrT="[Текст]" custT="1"/>
      <dgm:spPr/>
      <dgm:t>
        <a:bodyPr/>
        <a:lstStyle/>
        <a:p>
          <a:r>
            <a:rPr lang="ru-RU" sz="1200" dirty="0" smtClean="0"/>
            <a:t>Видеонаблюдение</a:t>
          </a:r>
          <a:endParaRPr lang="ru-RU" sz="1200" dirty="0"/>
        </a:p>
      </dgm:t>
    </dgm:pt>
    <dgm:pt modelId="{C46F7869-C74F-40FA-A6DF-86D1C41DE47F}" type="parTrans" cxnId="{E171ACAE-1978-4CD7-8CE8-19A46AD857DD}">
      <dgm:prSet/>
      <dgm:spPr/>
      <dgm:t>
        <a:bodyPr/>
        <a:lstStyle/>
        <a:p>
          <a:endParaRPr lang="ru-RU"/>
        </a:p>
      </dgm:t>
    </dgm:pt>
    <dgm:pt modelId="{503012DB-C4AF-42E1-8535-EEC667A614EF}" type="sibTrans" cxnId="{E171ACAE-1978-4CD7-8CE8-19A46AD857DD}">
      <dgm:prSet/>
      <dgm:spPr/>
      <dgm:t>
        <a:bodyPr/>
        <a:lstStyle/>
        <a:p>
          <a:endParaRPr lang="ru-RU"/>
        </a:p>
      </dgm:t>
    </dgm:pt>
    <dgm:pt modelId="{AD9868FA-5BFF-4B2F-B950-D97FFFE5C9C5}">
      <dgm:prSet phldrT="[Текст]" custT="1"/>
      <dgm:spPr/>
      <dgm:t>
        <a:bodyPr/>
        <a:lstStyle/>
        <a:p>
          <a:pPr algn="ctr"/>
          <a:r>
            <a:rPr lang="ru-RU" sz="1300" b="1" dirty="0" smtClean="0"/>
            <a:t>Рекомендации по применению:</a:t>
          </a:r>
        </a:p>
        <a:p>
          <a:pPr algn="l"/>
          <a:r>
            <a:rPr lang="ru-RU" sz="1300" dirty="0" smtClean="0"/>
            <a:t>- перед применением произвести замер уровня излучения;</a:t>
          </a:r>
        </a:p>
        <a:p>
          <a:pPr algn="l"/>
          <a:r>
            <a:rPr lang="ru-RU" sz="1300" dirty="0" smtClean="0"/>
            <a:t>- в ходе проведения тестирования не располагать вблизи посадочных мест выпускников;</a:t>
          </a:r>
        </a:p>
        <a:p>
          <a:pPr algn="l"/>
          <a:r>
            <a:rPr lang="ru-RU" sz="1300" dirty="0" smtClean="0"/>
            <a:t>- разъяснение процедуры использования устройства выпускникам, родителям и учителям осуществлять на классных часах и родительских собраниях</a:t>
          </a:r>
        </a:p>
      </dgm:t>
    </dgm:pt>
    <dgm:pt modelId="{29F7CCD4-DCE1-457C-B235-43D49D60CA8F}" type="parTrans" cxnId="{50911DF1-8611-46F5-9846-D4AA90A30276}">
      <dgm:prSet/>
      <dgm:spPr/>
      <dgm:t>
        <a:bodyPr/>
        <a:lstStyle/>
        <a:p>
          <a:endParaRPr lang="ru-RU"/>
        </a:p>
      </dgm:t>
    </dgm:pt>
    <dgm:pt modelId="{1B10E2DB-E583-42DF-910D-56A51D31EBD3}" type="sibTrans" cxnId="{50911DF1-8611-46F5-9846-D4AA90A30276}">
      <dgm:prSet/>
      <dgm:spPr/>
      <dgm:t>
        <a:bodyPr/>
        <a:lstStyle/>
        <a:p>
          <a:endParaRPr lang="ru-RU"/>
        </a:p>
      </dgm:t>
    </dgm:pt>
    <dgm:pt modelId="{46EDFE1E-4863-4650-9D50-CBBCA64ABB08}" type="pres">
      <dgm:prSet presAssocID="{0C32D35A-C4C9-4962-A752-DACB9FDD4B7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1053B4-745B-44EB-8808-908C5AC48AC0}" type="pres">
      <dgm:prSet presAssocID="{493D462A-C521-4C27-9BA7-3B4E07B20444}" presName="root1" presStyleCnt="0"/>
      <dgm:spPr/>
    </dgm:pt>
    <dgm:pt modelId="{F8477C9B-C71D-48DE-B54D-1FC658FE666B}" type="pres">
      <dgm:prSet presAssocID="{493D462A-C521-4C27-9BA7-3B4E07B20444}" presName="LevelOneTextNode" presStyleLbl="node0" presStyleIdx="0" presStyleCnt="1" custScaleX="73191" custLinFactNeighborX="-186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6AAD08-9295-469D-AACC-7A80125D6730}" type="pres">
      <dgm:prSet presAssocID="{493D462A-C521-4C27-9BA7-3B4E07B20444}" presName="level2hierChild" presStyleCnt="0"/>
      <dgm:spPr/>
    </dgm:pt>
    <dgm:pt modelId="{FECCA538-9F54-489D-8658-2F03C0521984}" type="pres">
      <dgm:prSet presAssocID="{A95889B0-FA79-4EA6-A11F-559389371617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59C1475A-188E-443D-8F9B-83BCC9436F9D}" type="pres">
      <dgm:prSet presAssocID="{A95889B0-FA79-4EA6-A11F-559389371617}" presName="connTx" presStyleLbl="parChTrans1D2" presStyleIdx="0" presStyleCnt="2"/>
      <dgm:spPr/>
      <dgm:t>
        <a:bodyPr/>
        <a:lstStyle/>
        <a:p>
          <a:endParaRPr lang="ru-RU"/>
        </a:p>
      </dgm:t>
    </dgm:pt>
    <dgm:pt modelId="{75089F86-6B3C-4B93-B3D5-0E9DE4431571}" type="pres">
      <dgm:prSet presAssocID="{E686356D-8C83-4A02-97BD-BA84A66D420C}" presName="root2" presStyleCnt="0"/>
      <dgm:spPr/>
    </dgm:pt>
    <dgm:pt modelId="{6CDE7AC7-7AC8-4BC1-B2C4-123E44BC0563}" type="pres">
      <dgm:prSet presAssocID="{E686356D-8C83-4A02-97BD-BA84A66D420C}" presName="LevelTwoTextNode" presStyleLbl="node2" presStyleIdx="0" presStyleCnt="2" custScaleX="92632" custLinFactNeighborX="-5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C4B831-FB74-4470-8E64-4A63BC39E976}" type="pres">
      <dgm:prSet presAssocID="{E686356D-8C83-4A02-97BD-BA84A66D420C}" presName="level3hierChild" presStyleCnt="0"/>
      <dgm:spPr/>
    </dgm:pt>
    <dgm:pt modelId="{4DB53587-EF3D-4D1E-A96C-E7845BCA41A0}" type="pres">
      <dgm:prSet presAssocID="{29F7CCD4-DCE1-457C-B235-43D49D60CA8F}" presName="conn2-1" presStyleLbl="parChTrans1D3" presStyleIdx="0" presStyleCnt="1"/>
      <dgm:spPr/>
      <dgm:t>
        <a:bodyPr/>
        <a:lstStyle/>
        <a:p>
          <a:endParaRPr lang="ru-RU"/>
        </a:p>
      </dgm:t>
    </dgm:pt>
    <dgm:pt modelId="{A2F391BE-D9AD-4F37-8BC7-E527C8D65661}" type="pres">
      <dgm:prSet presAssocID="{29F7CCD4-DCE1-457C-B235-43D49D60CA8F}" presName="connTx" presStyleLbl="parChTrans1D3" presStyleIdx="0" presStyleCnt="1"/>
      <dgm:spPr/>
      <dgm:t>
        <a:bodyPr/>
        <a:lstStyle/>
        <a:p>
          <a:endParaRPr lang="ru-RU"/>
        </a:p>
      </dgm:t>
    </dgm:pt>
    <dgm:pt modelId="{8F1E9C9A-B018-4BE1-84EB-D158EE484917}" type="pres">
      <dgm:prSet presAssocID="{AD9868FA-5BFF-4B2F-B950-D97FFFE5C9C5}" presName="root2" presStyleCnt="0"/>
      <dgm:spPr/>
    </dgm:pt>
    <dgm:pt modelId="{0E597DC1-75AA-421A-96DF-EA4EC9162269}" type="pres">
      <dgm:prSet presAssocID="{AD9868FA-5BFF-4B2F-B950-D97FFFE5C9C5}" presName="LevelTwoTextNode" presStyleLbl="node3" presStyleIdx="0" presStyleCnt="1" custScaleX="323692" custScaleY="2158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746950-B55F-4939-8C0B-E0BA0E00922E}" type="pres">
      <dgm:prSet presAssocID="{AD9868FA-5BFF-4B2F-B950-D97FFFE5C9C5}" presName="level3hierChild" presStyleCnt="0"/>
      <dgm:spPr/>
    </dgm:pt>
    <dgm:pt modelId="{AAA8FF8B-559E-4BC5-8D5F-5FECD27292E0}" type="pres">
      <dgm:prSet presAssocID="{C46F7869-C74F-40FA-A6DF-86D1C41DE47F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6CB655D9-D08E-4BF0-988D-B4FA1C82A2D6}" type="pres">
      <dgm:prSet presAssocID="{C46F7869-C74F-40FA-A6DF-86D1C41DE47F}" presName="connTx" presStyleLbl="parChTrans1D2" presStyleIdx="1" presStyleCnt="2"/>
      <dgm:spPr/>
      <dgm:t>
        <a:bodyPr/>
        <a:lstStyle/>
        <a:p>
          <a:endParaRPr lang="ru-RU"/>
        </a:p>
      </dgm:t>
    </dgm:pt>
    <dgm:pt modelId="{090C0E7F-19BD-47EE-A9C5-5CEB7D752F4B}" type="pres">
      <dgm:prSet presAssocID="{60A6B1E2-5F36-4918-BFF0-24702787A18D}" presName="root2" presStyleCnt="0"/>
      <dgm:spPr/>
    </dgm:pt>
    <dgm:pt modelId="{6F50071B-5A09-4863-B716-637DDDE73D41}" type="pres">
      <dgm:prSet presAssocID="{60A6B1E2-5F36-4918-BFF0-24702787A18D}" presName="LevelTwoTextNode" presStyleLbl="node2" presStyleIdx="1" presStyleCnt="2" custScaleX="92632" custLinFactNeighborX="-5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2C0AD6-26BB-4B98-97A4-EC8BFB230C51}" type="pres">
      <dgm:prSet presAssocID="{60A6B1E2-5F36-4918-BFF0-24702787A18D}" presName="level3hierChild" presStyleCnt="0"/>
      <dgm:spPr/>
    </dgm:pt>
  </dgm:ptLst>
  <dgm:cxnLst>
    <dgm:cxn modelId="{84DA2A8B-D5C1-47E0-82BC-D17200CFDD66}" type="presOf" srcId="{C46F7869-C74F-40FA-A6DF-86D1C41DE47F}" destId="{6CB655D9-D08E-4BF0-988D-B4FA1C82A2D6}" srcOrd="1" destOrd="0" presId="urn:microsoft.com/office/officeart/2005/8/layout/hierarchy2"/>
    <dgm:cxn modelId="{296E01EF-79D0-4D50-9D8F-33495BCA670B}" type="presOf" srcId="{AD9868FA-5BFF-4B2F-B950-D97FFFE5C9C5}" destId="{0E597DC1-75AA-421A-96DF-EA4EC9162269}" srcOrd="0" destOrd="0" presId="urn:microsoft.com/office/officeart/2005/8/layout/hierarchy2"/>
    <dgm:cxn modelId="{91CCF619-61CC-4788-9D9C-2E5BD2F32524}" srcId="{493D462A-C521-4C27-9BA7-3B4E07B20444}" destId="{E686356D-8C83-4A02-97BD-BA84A66D420C}" srcOrd="0" destOrd="0" parTransId="{A95889B0-FA79-4EA6-A11F-559389371617}" sibTransId="{CAE3DBA4-BD7C-4528-9D6D-F82F08864159}"/>
    <dgm:cxn modelId="{D2424FA2-60F0-4A98-AD2A-673A5676772B}" type="presOf" srcId="{C46F7869-C74F-40FA-A6DF-86D1C41DE47F}" destId="{AAA8FF8B-559E-4BC5-8D5F-5FECD27292E0}" srcOrd="0" destOrd="0" presId="urn:microsoft.com/office/officeart/2005/8/layout/hierarchy2"/>
    <dgm:cxn modelId="{7D02166A-D69F-43DB-9A13-B03844E536FA}" type="presOf" srcId="{493D462A-C521-4C27-9BA7-3B4E07B20444}" destId="{F8477C9B-C71D-48DE-B54D-1FC658FE666B}" srcOrd="0" destOrd="0" presId="urn:microsoft.com/office/officeart/2005/8/layout/hierarchy2"/>
    <dgm:cxn modelId="{8364D0B4-EC82-4074-B9EE-F47CC6F82505}" type="presOf" srcId="{29F7CCD4-DCE1-457C-B235-43D49D60CA8F}" destId="{4DB53587-EF3D-4D1E-A96C-E7845BCA41A0}" srcOrd="0" destOrd="0" presId="urn:microsoft.com/office/officeart/2005/8/layout/hierarchy2"/>
    <dgm:cxn modelId="{031C9363-903B-409C-A8C1-6346FF03ED4B}" type="presOf" srcId="{0C32D35A-C4C9-4962-A752-DACB9FDD4B78}" destId="{46EDFE1E-4863-4650-9D50-CBBCA64ABB08}" srcOrd="0" destOrd="0" presId="urn:microsoft.com/office/officeart/2005/8/layout/hierarchy2"/>
    <dgm:cxn modelId="{E2EB7EC5-61E8-48A9-AE54-A29711AE9692}" type="presOf" srcId="{A95889B0-FA79-4EA6-A11F-559389371617}" destId="{FECCA538-9F54-489D-8658-2F03C0521984}" srcOrd="0" destOrd="0" presId="urn:microsoft.com/office/officeart/2005/8/layout/hierarchy2"/>
    <dgm:cxn modelId="{953C7664-D2D5-4ECB-B3F7-8AAEC8772DD0}" srcId="{0C32D35A-C4C9-4962-A752-DACB9FDD4B78}" destId="{493D462A-C521-4C27-9BA7-3B4E07B20444}" srcOrd="0" destOrd="0" parTransId="{C9AB6B9C-EB4A-4791-B9A7-0D3337242D5F}" sibTransId="{21A233BC-BDFA-4AD1-A532-6414F01F5196}"/>
    <dgm:cxn modelId="{E171ACAE-1978-4CD7-8CE8-19A46AD857DD}" srcId="{493D462A-C521-4C27-9BA7-3B4E07B20444}" destId="{60A6B1E2-5F36-4918-BFF0-24702787A18D}" srcOrd="1" destOrd="0" parTransId="{C46F7869-C74F-40FA-A6DF-86D1C41DE47F}" sibTransId="{503012DB-C4AF-42E1-8535-EEC667A614EF}"/>
    <dgm:cxn modelId="{EEDA3205-F4D4-4D9D-A3B2-6DBA20DF64E3}" type="presOf" srcId="{A95889B0-FA79-4EA6-A11F-559389371617}" destId="{59C1475A-188E-443D-8F9B-83BCC9436F9D}" srcOrd="1" destOrd="0" presId="urn:microsoft.com/office/officeart/2005/8/layout/hierarchy2"/>
    <dgm:cxn modelId="{50911DF1-8611-46F5-9846-D4AA90A30276}" srcId="{E686356D-8C83-4A02-97BD-BA84A66D420C}" destId="{AD9868FA-5BFF-4B2F-B950-D97FFFE5C9C5}" srcOrd="0" destOrd="0" parTransId="{29F7CCD4-DCE1-457C-B235-43D49D60CA8F}" sibTransId="{1B10E2DB-E583-42DF-910D-56A51D31EBD3}"/>
    <dgm:cxn modelId="{E4E0EB3B-A47A-486D-843C-9D0E7190F422}" type="presOf" srcId="{29F7CCD4-DCE1-457C-B235-43D49D60CA8F}" destId="{A2F391BE-D9AD-4F37-8BC7-E527C8D65661}" srcOrd="1" destOrd="0" presId="urn:microsoft.com/office/officeart/2005/8/layout/hierarchy2"/>
    <dgm:cxn modelId="{85FF54CF-2EE7-4B66-909A-099198CDEFA1}" type="presOf" srcId="{E686356D-8C83-4A02-97BD-BA84A66D420C}" destId="{6CDE7AC7-7AC8-4BC1-B2C4-123E44BC0563}" srcOrd="0" destOrd="0" presId="urn:microsoft.com/office/officeart/2005/8/layout/hierarchy2"/>
    <dgm:cxn modelId="{50516BB9-D3BC-4E07-859D-B6F1366D7CFB}" type="presOf" srcId="{60A6B1E2-5F36-4918-BFF0-24702787A18D}" destId="{6F50071B-5A09-4863-B716-637DDDE73D41}" srcOrd="0" destOrd="0" presId="urn:microsoft.com/office/officeart/2005/8/layout/hierarchy2"/>
    <dgm:cxn modelId="{EAFC2429-F219-41A7-AA1C-321DC413DD91}" type="presParOf" srcId="{46EDFE1E-4863-4650-9D50-CBBCA64ABB08}" destId="{F71053B4-745B-44EB-8808-908C5AC48AC0}" srcOrd="0" destOrd="0" presId="urn:microsoft.com/office/officeart/2005/8/layout/hierarchy2"/>
    <dgm:cxn modelId="{B8240C67-1D1F-41C4-918A-3D66F67FB362}" type="presParOf" srcId="{F71053B4-745B-44EB-8808-908C5AC48AC0}" destId="{F8477C9B-C71D-48DE-B54D-1FC658FE666B}" srcOrd="0" destOrd="0" presId="urn:microsoft.com/office/officeart/2005/8/layout/hierarchy2"/>
    <dgm:cxn modelId="{16F72319-92FB-4DEF-831F-066A074848C5}" type="presParOf" srcId="{F71053B4-745B-44EB-8808-908C5AC48AC0}" destId="{996AAD08-9295-469D-AACC-7A80125D6730}" srcOrd="1" destOrd="0" presId="urn:microsoft.com/office/officeart/2005/8/layout/hierarchy2"/>
    <dgm:cxn modelId="{A621A881-5DBF-4213-B1D8-CAD98E9615AE}" type="presParOf" srcId="{996AAD08-9295-469D-AACC-7A80125D6730}" destId="{FECCA538-9F54-489D-8658-2F03C0521984}" srcOrd="0" destOrd="0" presId="urn:microsoft.com/office/officeart/2005/8/layout/hierarchy2"/>
    <dgm:cxn modelId="{9605FD7C-7951-4BFC-A2B8-6EE5E8D03A1F}" type="presParOf" srcId="{FECCA538-9F54-489D-8658-2F03C0521984}" destId="{59C1475A-188E-443D-8F9B-83BCC9436F9D}" srcOrd="0" destOrd="0" presId="urn:microsoft.com/office/officeart/2005/8/layout/hierarchy2"/>
    <dgm:cxn modelId="{53507302-7350-4F98-A24E-FC70B11D2CFB}" type="presParOf" srcId="{996AAD08-9295-469D-AACC-7A80125D6730}" destId="{75089F86-6B3C-4B93-B3D5-0E9DE4431571}" srcOrd="1" destOrd="0" presId="urn:microsoft.com/office/officeart/2005/8/layout/hierarchy2"/>
    <dgm:cxn modelId="{36C03B62-909E-4206-A6FA-2B908EC89E28}" type="presParOf" srcId="{75089F86-6B3C-4B93-B3D5-0E9DE4431571}" destId="{6CDE7AC7-7AC8-4BC1-B2C4-123E44BC0563}" srcOrd="0" destOrd="0" presId="urn:microsoft.com/office/officeart/2005/8/layout/hierarchy2"/>
    <dgm:cxn modelId="{1AF32503-47BF-41F8-8CA1-4F44904AC8BA}" type="presParOf" srcId="{75089F86-6B3C-4B93-B3D5-0E9DE4431571}" destId="{ADC4B831-FB74-4470-8E64-4A63BC39E976}" srcOrd="1" destOrd="0" presId="urn:microsoft.com/office/officeart/2005/8/layout/hierarchy2"/>
    <dgm:cxn modelId="{5E318735-2ACB-4EB2-832F-D09CE736486E}" type="presParOf" srcId="{ADC4B831-FB74-4470-8E64-4A63BC39E976}" destId="{4DB53587-EF3D-4D1E-A96C-E7845BCA41A0}" srcOrd="0" destOrd="0" presId="urn:microsoft.com/office/officeart/2005/8/layout/hierarchy2"/>
    <dgm:cxn modelId="{B28CDA89-3599-4F0C-932F-8804067D747F}" type="presParOf" srcId="{4DB53587-EF3D-4D1E-A96C-E7845BCA41A0}" destId="{A2F391BE-D9AD-4F37-8BC7-E527C8D65661}" srcOrd="0" destOrd="0" presId="urn:microsoft.com/office/officeart/2005/8/layout/hierarchy2"/>
    <dgm:cxn modelId="{5CE074BE-9108-4F03-9736-00FF32CCB572}" type="presParOf" srcId="{ADC4B831-FB74-4470-8E64-4A63BC39E976}" destId="{8F1E9C9A-B018-4BE1-84EB-D158EE484917}" srcOrd="1" destOrd="0" presId="urn:microsoft.com/office/officeart/2005/8/layout/hierarchy2"/>
    <dgm:cxn modelId="{22557A71-B60A-47A4-9C35-55EE4E039A12}" type="presParOf" srcId="{8F1E9C9A-B018-4BE1-84EB-D158EE484917}" destId="{0E597DC1-75AA-421A-96DF-EA4EC9162269}" srcOrd="0" destOrd="0" presId="urn:microsoft.com/office/officeart/2005/8/layout/hierarchy2"/>
    <dgm:cxn modelId="{7D5DAB55-2C07-4C17-B107-E2DE70CEE279}" type="presParOf" srcId="{8F1E9C9A-B018-4BE1-84EB-D158EE484917}" destId="{64746950-B55F-4939-8C0B-E0BA0E00922E}" srcOrd="1" destOrd="0" presId="urn:microsoft.com/office/officeart/2005/8/layout/hierarchy2"/>
    <dgm:cxn modelId="{92CF5BC9-3144-4293-936F-94F0F558D201}" type="presParOf" srcId="{996AAD08-9295-469D-AACC-7A80125D6730}" destId="{AAA8FF8B-559E-4BC5-8D5F-5FECD27292E0}" srcOrd="2" destOrd="0" presId="urn:microsoft.com/office/officeart/2005/8/layout/hierarchy2"/>
    <dgm:cxn modelId="{D35AB4EC-464A-482B-8551-FD75DFE74C55}" type="presParOf" srcId="{AAA8FF8B-559E-4BC5-8D5F-5FECD27292E0}" destId="{6CB655D9-D08E-4BF0-988D-B4FA1C82A2D6}" srcOrd="0" destOrd="0" presId="urn:microsoft.com/office/officeart/2005/8/layout/hierarchy2"/>
    <dgm:cxn modelId="{8A0CAF89-CEF6-44A9-AF8A-D702F614BF04}" type="presParOf" srcId="{996AAD08-9295-469D-AACC-7A80125D6730}" destId="{090C0E7F-19BD-47EE-A9C5-5CEB7D752F4B}" srcOrd="3" destOrd="0" presId="urn:microsoft.com/office/officeart/2005/8/layout/hierarchy2"/>
    <dgm:cxn modelId="{CD8F03E1-FD5C-4F12-B0FE-66FDE114C0C1}" type="presParOf" srcId="{090C0E7F-19BD-47EE-A9C5-5CEB7D752F4B}" destId="{6F50071B-5A09-4863-B716-637DDDE73D41}" srcOrd="0" destOrd="0" presId="urn:microsoft.com/office/officeart/2005/8/layout/hierarchy2"/>
    <dgm:cxn modelId="{D82FD612-D09E-46EB-B319-995F5385F21C}" type="presParOf" srcId="{090C0E7F-19BD-47EE-A9C5-5CEB7D752F4B}" destId="{FF2C0AD6-26BB-4B98-97A4-EC8BFB230C5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77C9B-C71D-48DE-B54D-1FC658FE666B}">
      <dsp:nvSpPr>
        <dsp:cNvPr id="0" name=""/>
        <dsp:cNvSpPr/>
      </dsp:nvSpPr>
      <dsp:spPr>
        <a:xfrm>
          <a:off x="6562" y="1648783"/>
          <a:ext cx="873353" cy="5020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Используемые в момент запуска на тестирование</a:t>
          </a:r>
          <a:endParaRPr lang="ru-RU" sz="1200" kern="1200" dirty="0"/>
        </a:p>
      </dsp:txBody>
      <dsp:txXfrm>
        <a:off x="21266" y="1663487"/>
        <a:ext cx="843945" cy="472611"/>
      </dsp:txXfrm>
    </dsp:sp>
    <dsp:sp modelId="{FECCA538-9F54-489D-8658-2F03C0521984}">
      <dsp:nvSpPr>
        <dsp:cNvPr id="0" name=""/>
        <dsp:cNvSpPr/>
      </dsp:nvSpPr>
      <dsp:spPr>
        <a:xfrm rot="45213">
          <a:off x="879901" y="1890188"/>
          <a:ext cx="328660" cy="23531"/>
        </a:xfrm>
        <a:custGeom>
          <a:avLst/>
          <a:gdLst/>
          <a:ahLst/>
          <a:cxnLst/>
          <a:rect l="0" t="0" r="0" b="0"/>
          <a:pathLst>
            <a:path>
              <a:moveTo>
                <a:pt x="0" y="11765"/>
              </a:moveTo>
              <a:lnTo>
                <a:pt x="328660" y="11765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36015" y="1893737"/>
        <a:ext cx="16433" cy="16433"/>
      </dsp:txXfrm>
    </dsp:sp>
    <dsp:sp modelId="{6CDE7AC7-7AC8-4BC1-B2C4-123E44BC0563}">
      <dsp:nvSpPr>
        <dsp:cNvPr id="0" name=""/>
        <dsp:cNvSpPr/>
      </dsp:nvSpPr>
      <dsp:spPr>
        <a:xfrm>
          <a:off x="1208547" y="1653105"/>
          <a:ext cx="1109091" cy="5020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Металлоискатель </a:t>
          </a:r>
          <a:endParaRPr lang="ru-RU" sz="1200" kern="1200" dirty="0"/>
        </a:p>
      </dsp:txBody>
      <dsp:txXfrm>
        <a:off x="1223251" y="1667809"/>
        <a:ext cx="1079683" cy="472611"/>
      </dsp:txXfrm>
    </dsp:sp>
    <dsp:sp modelId="{9236E810-18C7-4130-AA61-93E7D43AD125}">
      <dsp:nvSpPr>
        <dsp:cNvPr id="0" name=""/>
        <dsp:cNvSpPr/>
      </dsp:nvSpPr>
      <dsp:spPr>
        <a:xfrm rot="115302">
          <a:off x="2317505" y="1900311"/>
          <a:ext cx="474866" cy="23531"/>
        </a:xfrm>
        <a:custGeom>
          <a:avLst/>
          <a:gdLst/>
          <a:ahLst/>
          <a:cxnLst/>
          <a:rect l="0" t="0" r="0" b="0"/>
          <a:pathLst>
            <a:path>
              <a:moveTo>
                <a:pt x="0" y="11765"/>
              </a:moveTo>
              <a:lnTo>
                <a:pt x="474866" y="11765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43067" y="1900205"/>
        <a:ext cx="23743" cy="23743"/>
      </dsp:txXfrm>
    </dsp:sp>
    <dsp:sp modelId="{79E1C745-90C4-45C6-8354-3B2A86EE5DA9}">
      <dsp:nvSpPr>
        <dsp:cNvPr id="0" name=""/>
        <dsp:cNvSpPr/>
      </dsp:nvSpPr>
      <dsp:spPr>
        <a:xfrm>
          <a:off x="2792238" y="840145"/>
          <a:ext cx="3789324" cy="2159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Рекомендации к применению: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использование прибора с соблюдением технических требований;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соблюдение полового признака при работе с прибором ручного типа;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при обнаружении запрещенного предмета (характерный звук прибора) предложить выпускнику сдать его на хранение;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председателям государственных комиссий провести инструктаж среди проверяющих по корректному обращению с выпускниками;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разъяснение процедуры проведения проверки выпускникам, родителям и учителям осуществлять на классных часах и родительских собраниях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2855496" y="903403"/>
        <a:ext cx="3662808" cy="20332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77C9B-C71D-48DE-B54D-1FC658FE666B}">
      <dsp:nvSpPr>
        <dsp:cNvPr id="0" name=""/>
        <dsp:cNvSpPr/>
      </dsp:nvSpPr>
      <dsp:spPr>
        <a:xfrm>
          <a:off x="0" y="1558467"/>
          <a:ext cx="845747" cy="577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Используемые в ходе проведения тестирования</a:t>
          </a:r>
          <a:endParaRPr lang="ru-RU" sz="1200" kern="1200" dirty="0"/>
        </a:p>
      </dsp:txBody>
      <dsp:txXfrm>
        <a:off x="16922" y="1575389"/>
        <a:ext cx="811903" cy="543923"/>
      </dsp:txXfrm>
    </dsp:sp>
    <dsp:sp modelId="{FECCA538-9F54-489D-8658-2F03C0521984}">
      <dsp:nvSpPr>
        <dsp:cNvPr id="0" name=""/>
        <dsp:cNvSpPr/>
      </dsp:nvSpPr>
      <dsp:spPr>
        <a:xfrm rot="19237728">
          <a:off x="786319" y="1665767"/>
          <a:ext cx="523717" cy="30951"/>
        </a:xfrm>
        <a:custGeom>
          <a:avLst/>
          <a:gdLst/>
          <a:ahLst/>
          <a:cxnLst/>
          <a:rect l="0" t="0" r="0" b="0"/>
          <a:pathLst>
            <a:path>
              <a:moveTo>
                <a:pt x="0" y="15475"/>
              </a:moveTo>
              <a:lnTo>
                <a:pt x="523717" y="15475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1035085" y="1668150"/>
        <a:ext cx="26185" cy="26185"/>
      </dsp:txXfrm>
    </dsp:sp>
    <dsp:sp modelId="{6CDE7AC7-7AC8-4BC1-B2C4-123E44BC0563}">
      <dsp:nvSpPr>
        <dsp:cNvPr id="0" name=""/>
        <dsp:cNvSpPr/>
      </dsp:nvSpPr>
      <dsp:spPr>
        <a:xfrm>
          <a:off x="1250608" y="1226251"/>
          <a:ext cx="1070395" cy="577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Устройства подавления сигналов сотовых телефонов</a:t>
          </a:r>
          <a:endParaRPr lang="ru-RU" sz="1200" kern="1200" dirty="0"/>
        </a:p>
      </dsp:txBody>
      <dsp:txXfrm>
        <a:off x="1267530" y="1243173"/>
        <a:ext cx="1036551" cy="543923"/>
      </dsp:txXfrm>
    </dsp:sp>
    <dsp:sp modelId="{4DB53587-EF3D-4D1E-A96C-E7845BCA41A0}">
      <dsp:nvSpPr>
        <dsp:cNvPr id="0" name=""/>
        <dsp:cNvSpPr/>
      </dsp:nvSpPr>
      <dsp:spPr>
        <a:xfrm>
          <a:off x="2321003" y="1499659"/>
          <a:ext cx="523156" cy="30951"/>
        </a:xfrm>
        <a:custGeom>
          <a:avLst/>
          <a:gdLst/>
          <a:ahLst/>
          <a:cxnLst/>
          <a:rect l="0" t="0" r="0" b="0"/>
          <a:pathLst>
            <a:path>
              <a:moveTo>
                <a:pt x="0" y="15475"/>
              </a:moveTo>
              <a:lnTo>
                <a:pt x="523156" y="15475"/>
              </a:lnTo>
            </a:path>
          </a:pathLst>
        </a:cu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69503" y="1502056"/>
        <a:ext cx="26157" cy="26157"/>
      </dsp:txXfrm>
    </dsp:sp>
    <dsp:sp modelId="{0E597DC1-75AA-421A-96DF-EA4EC9162269}">
      <dsp:nvSpPr>
        <dsp:cNvPr id="0" name=""/>
        <dsp:cNvSpPr/>
      </dsp:nvSpPr>
      <dsp:spPr>
        <a:xfrm>
          <a:off x="2844160" y="891617"/>
          <a:ext cx="3740373" cy="12470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Рекомендации по применению: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перед применением произвести замер уровня излучения;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в ходе проведения тестирования не располагать вблизи посадочных мест выпускников;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- разъяснение процедуры использования устройства выпускникам, родителям и учителям осуществлять на классных часах и родительских собраниях</a:t>
          </a:r>
        </a:p>
      </dsp:txBody>
      <dsp:txXfrm>
        <a:off x="2880684" y="928141"/>
        <a:ext cx="3667325" cy="1173987"/>
      </dsp:txXfrm>
    </dsp:sp>
    <dsp:sp modelId="{AAA8FF8B-559E-4BC5-8D5F-5FECD27292E0}">
      <dsp:nvSpPr>
        <dsp:cNvPr id="0" name=""/>
        <dsp:cNvSpPr/>
      </dsp:nvSpPr>
      <dsp:spPr>
        <a:xfrm rot="2362272">
          <a:off x="786319" y="1997984"/>
          <a:ext cx="523717" cy="30951"/>
        </a:xfrm>
        <a:custGeom>
          <a:avLst/>
          <a:gdLst/>
          <a:ahLst/>
          <a:cxnLst/>
          <a:rect l="0" t="0" r="0" b="0"/>
          <a:pathLst>
            <a:path>
              <a:moveTo>
                <a:pt x="0" y="15475"/>
              </a:moveTo>
              <a:lnTo>
                <a:pt x="523717" y="15475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35085" y="2000366"/>
        <a:ext cx="26185" cy="26185"/>
      </dsp:txXfrm>
    </dsp:sp>
    <dsp:sp modelId="{6F50071B-5A09-4863-B716-637DDDE73D41}">
      <dsp:nvSpPr>
        <dsp:cNvPr id="0" name=""/>
        <dsp:cNvSpPr/>
      </dsp:nvSpPr>
      <dsp:spPr>
        <a:xfrm>
          <a:off x="1250608" y="1890684"/>
          <a:ext cx="1070395" cy="577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Видеонаблюдение</a:t>
          </a:r>
          <a:endParaRPr lang="ru-RU" sz="1200" kern="1200" dirty="0"/>
        </a:p>
      </dsp:txBody>
      <dsp:txXfrm>
        <a:off x="1267530" y="1907606"/>
        <a:ext cx="1036551" cy="543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3048861-3E9D-4DE3-8405-D0B75B9B20A3}" type="datetimeFigureOut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980A23B-7078-4D60-B94A-9FE7C0A09A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84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44B8A5-30FB-4322-AF36-B33FE51FB6BF}" type="datetimeFigureOut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B58858-B273-4365-B9B2-A20BB0ED78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566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602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7" tIns="45714" rIns="91427" bIns="45714" anchor="b"/>
          <a:lstStyle/>
          <a:p>
            <a:pPr algn="r"/>
            <a:fld id="{4AA2B258-BA32-42D5-AD83-84668E68FE98}" type="slidenum">
              <a:rPr lang="ru-RU" sz="1200">
                <a:latin typeface="Calibri" pitchFamily="34" charset="0"/>
              </a:rPr>
              <a:pPr algn="r"/>
              <a:t>3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6335713"/>
            <a:ext cx="6858000" cy="28162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4579938" y="0"/>
            <a:ext cx="2278062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28188-82DE-4A32-B4CC-FB5C33BD73F6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8E087-B23D-49CA-8248-ECE502296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BFF68-4066-4A5C-A1CA-045DF0D6D9A5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BE6C1-827C-4ABC-A93D-46B1767E8F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DB4D6-EEF4-45D0-A8AD-1151973C4A8F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18EB5-645D-4191-A5E9-41E25D5CC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DB8A-D176-4645-A439-F386A0EC1905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5D96C-3214-4E92-B65F-D4DCD1A82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6335713"/>
            <a:ext cx="6858000" cy="28162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4579938" y="0"/>
            <a:ext cx="2278062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A4252-207C-4FCF-9526-74D1183E72B5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E370-A6FB-4A34-B6DC-B05810252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62BFB-BEF8-4312-9E59-0F93E61A1656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50AA7-B8AA-4EAC-8E62-54EB3F0790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E91FA-4AEC-4C3E-A347-A674FD67661E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68D95-EC26-4105-9E66-C86A271A44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9D6FC-1F73-49AA-9946-853B117F1E81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ACD1A-E11C-4B6B-9CD2-F4B8BAE593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E5A04-29B1-44B4-80D6-81030E297705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F9441-1753-45FC-B482-FDFFBF925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5EA5C-6288-4FE0-B2A0-167AEA745493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118225" y="8561388"/>
            <a:ext cx="571500" cy="4873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237B-3222-4F12-B279-1C940AB89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285D1-6760-4146-AD82-00BE429B390D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60FB-D9A9-455B-8A5E-B5BAE1E277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6335713"/>
            <a:ext cx="6858000" cy="28162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486400" y="0"/>
            <a:ext cx="1371600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8132" name="Заголовок 8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56007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8133" name="Текст 29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56007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561388"/>
            <a:ext cx="1600200" cy="487362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1FCCC0-0961-48CB-AA84-15BCD037BEFC}" type="datetime1">
              <a:rPr lang="ru-RU"/>
              <a:pPr>
                <a:defRPr/>
              </a:pPr>
              <a:t>12.12.2013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343150" y="8561388"/>
            <a:ext cx="2171700" cy="487362"/>
          </a:xfrm>
          <a:prstGeom prst="rect">
            <a:avLst/>
          </a:prstGeom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3B7A26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6115050" y="8561388"/>
            <a:ext cx="571500" cy="487362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310691-DF7A-40E6-9572-975EAB9BE7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FE00FE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5DF0F6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diagramLayout" Target="../diagrams/layout2.xml"/><Relationship Id="rId3" Type="http://schemas.openxmlformats.org/officeDocument/2006/relationships/oleObject" Target="../embeddings/oleObject3.bin"/><Relationship Id="rId7" Type="http://schemas.openxmlformats.org/officeDocument/2006/relationships/diagramData" Target="../diagrams/data1.xml"/><Relationship Id="rId12" Type="http://schemas.openxmlformats.org/officeDocument/2006/relationships/diagramData" Target="../diagrams/data2.xml"/><Relationship Id="rId2" Type="http://schemas.openxmlformats.org/officeDocument/2006/relationships/slideLayout" Target="../slideLayouts/slideLayout1.xml"/><Relationship Id="rId16" Type="http://schemas.microsoft.com/office/2007/relationships/diagramDrawing" Target="../diagrams/drawin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11" Type="http://schemas.microsoft.com/office/2007/relationships/diagramDrawing" Target="../diagrams/drawing1.xml"/><Relationship Id="rId5" Type="http://schemas.openxmlformats.org/officeDocument/2006/relationships/oleObject" Target="../embeddings/oleObject4.bin"/><Relationship Id="rId15" Type="http://schemas.openxmlformats.org/officeDocument/2006/relationships/diagramColors" Target="../diagrams/colors2.xml"/><Relationship Id="rId10" Type="http://schemas.openxmlformats.org/officeDocument/2006/relationships/diagramColors" Target="../diagrams/colors1.xml"/><Relationship Id="rId4" Type="http://schemas.openxmlformats.org/officeDocument/2006/relationships/image" Target="../media/image2.emf"/><Relationship Id="rId9" Type="http://schemas.openxmlformats.org/officeDocument/2006/relationships/diagramQuickStyle" Target="../diagrams/quickStyle1.xml"/><Relationship Id="rId1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29" name="Group 4"/>
          <p:cNvGrpSpPr>
            <a:grpSpLocks/>
          </p:cNvGrpSpPr>
          <p:nvPr/>
        </p:nvGrpSpPr>
        <p:grpSpPr bwMode="auto">
          <a:xfrm>
            <a:off x="0" y="-44450"/>
            <a:ext cx="6870700" cy="958850"/>
            <a:chOff x="0" y="-23"/>
            <a:chExt cx="6747" cy="499"/>
          </a:xfrm>
        </p:grpSpPr>
        <p:graphicFrame>
          <p:nvGraphicFramePr>
            <p:cNvPr id="12327" name="Object 39"/>
            <p:cNvGraphicFramePr>
              <a:graphicFrameLocks noChangeAspect="1"/>
            </p:cNvGraphicFramePr>
            <p:nvPr/>
          </p:nvGraphicFramePr>
          <p:xfrm>
            <a:off x="11" y="-23"/>
            <a:ext cx="6736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29" name="CorelDRAW" r:id="rId3" imgW="16209360" imgH="3029760" progId="">
                    <p:embed/>
                  </p:oleObj>
                </mc:Choice>
                <mc:Fallback>
                  <p:oleObj name="CorelDRAW" r:id="rId3" imgW="16209360" imgH="3029760" progId="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" y="-23"/>
                          <a:ext cx="6736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360" name="Group 6"/>
            <p:cNvGrpSpPr>
              <a:grpSpLocks/>
            </p:cNvGrpSpPr>
            <p:nvPr/>
          </p:nvGrpSpPr>
          <p:grpSpPr bwMode="auto">
            <a:xfrm>
              <a:off x="0" y="-4"/>
              <a:ext cx="6736" cy="480"/>
              <a:chOff x="0" y="2"/>
              <a:chExt cx="6736" cy="480"/>
            </a:xfrm>
          </p:grpSpPr>
          <p:graphicFrame>
            <p:nvGraphicFramePr>
              <p:cNvPr id="12328" name="Object 40"/>
              <p:cNvGraphicFramePr>
                <a:graphicFrameLocks noChangeAspect="1"/>
              </p:cNvGraphicFramePr>
              <p:nvPr/>
            </p:nvGraphicFramePr>
            <p:xfrm>
              <a:off x="0" y="2"/>
              <a:ext cx="964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330" name="Фотография Photo Editor" r:id="rId5" imgW="1162212" imgH="561905" progId="">
                      <p:embed/>
                    </p:oleObj>
                  </mc:Choice>
                  <mc:Fallback>
                    <p:oleObj name="Фотография Photo Editor" r:id="rId5" imgW="1162212" imgH="561905" progId="">
                      <p:embed/>
                      <p:pic>
                        <p:nvPicPr>
                          <p:cNvPr id="0" name="Picture 4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2"/>
                            <a:ext cx="964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61" name="Text Box 8"/>
              <p:cNvSpPr txBox="1">
                <a:spLocks noChangeArrowheads="1"/>
              </p:cNvSpPr>
              <p:nvPr/>
            </p:nvSpPr>
            <p:spPr bwMode="auto">
              <a:xfrm>
                <a:off x="1299" y="105"/>
                <a:ext cx="5437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82971" tIns="41487" rIns="82971" bIns="41487">
                <a:spAutoFit/>
              </a:bodyPr>
              <a:lstStyle/>
              <a:p>
                <a:pPr algn="ctr" defTabSz="830263"/>
                <a:r>
                  <a:rPr lang="ru-RU" sz="1700">
                    <a:solidFill>
                      <a:srgbClr val="FF3300"/>
                    </a:solidFill>
                    <a:latin typeface="Comic Sans MS" pitchFamily="66" charset="0"/>
                  </a:rPr>
                  <a:t>Национальный центр</a:t>
                </a:r>
                <a:r>
                  <a:rPr lang="en-US" sz="1700">
                    <a:solidFill>
                      <a:srgbClr val="FF3300"/>
                    </a:solidFill>
                    <a:latin typeface="Comic Sans MS" pitchFamily="66" charset="0"/>
                  </a:rPr>
                  <a:t> </a:t>
                </a:r>
                <a:r>
                  <a:rPr lang="ru-RU" sz="1700">
                    <a:solidFill>
                      <a:srgbClr val="FF3300"/>
                    </a:solidFill>
                    <a:latin typeface="Comic Sans MS" pitchFamily="66" charset="0"/>
                  </a:rPr>
                  <a:t>тестирования</a:t>
                </a:r>
              </a:p>
            </p:txBody>
          </p:sp>
        </p:grpSp>
      </p:grpSp>
      <p:graphicFrame>
        <p:nvGraphicFramePr>
          <p:cNvPr id="12363" name="Group 75"/>
          <p:cNvGraphicFramePr>
            <a:graphicFrameLocks noGrp="1"/>
          </p:cNvGraphicFramePr>
          <p:nvPr/>
        </p:nvGraphicFramePr>
        <p:xfrm>
          <a:off x="322263" y="1789113"/>
          <a:ext cx="6400800" cy="6878638"/>
        </p:xfrm>
        <a:graphic>
          <a:graphicData uri="http://schemas.openxmlformats.org/drawingml/2006/table">
            <a:tbl>
              <a:tblPr/>
              <a:tblGrid>
                <a:gridCol w="3200400"/>
                <a:gridCol w="3200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Мероприятие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Сроки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Прием заявлений на ЕНТ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марта – 25 апреля</a:t>
                      </a:r>
                    </a:p>
                  </a:txBody>
                  <a:tcPr marL="91441" marR="91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Единое национальное тестирование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– 15 июня</a:t>
                      </a:r>
                    </a:p>
                  </a:txBody>
                  <a:tcPr marL="91441" marR="91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Прием заявлений на КТА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для творческих специальностей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июня – 9 июля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июня – 1 июля</a:t>
                      </a:r>
                    </a:p>
                  </a:txBody>
                  <a:tcPr marL="91441" marR="91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Творческий экзамен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– 7 июля</a:t>
                      </a:r>
                    </a:p>
                  </a:txBody>
                  <a:tcPr marL="91441" marR="91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Комплексное тестирование абитуриентов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 – 23 июля</a:t>
                      </a:r>
                    </a:p>
                  </a:txBody>
                  <a:tcPr marL="91441" marR="91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Прием заявлений на конкурс по присуждению образовательных грантов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 – 31 июля</a:t>
                      </a:r>
                    </a:p>
                  </a:txBody>
                  <a:tcPr marL="91441" marR="91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9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Конкурс по присуждению образовательных грантов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– 10 августа</a:t>
                      </a:r>
                    </a:p>
                  </a:txBody>
                  <a:tcPr marL="91441" marR="91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60648" y="1005344"/>
            <a:ext cx="6858000" cy="491978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Сроки проведения </a:t>
            </a:r>
            <a:endParaRPr lang="ru-RU" b="1" dirty="0">
              <a:ln w="0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51" name="Group 4"/>
          <p:cNvGrpSpPr>
            <a:grpSpLocks/>
          </p:cNvGrpSpPr>
          <p:nvPr/>
        </p:nvGrpSpPr>
        <p:grpSpPr bwMode="auto">
          <a:xfrm>
            <a:off x="0" y="-44450"/>
            <a:ext cx="6870700" cy="958850"/>
            <a:chOff x="0" y="-23"/>
            <a:chExt cx="6747" cy="499"/>
          </a:xfrm>
        </p:grpSpPr>
        <p:graphicFrame>
          <p:nvGraphicFramePr>
            <p:cNvPr id="14349" name="Object 13"/>
            <p:cNvGraphicFramePr>
              <a:graphicFrameLocks noChangeAspect="1"/>
            </p:cNvGraphicFramePr>
            <p:nvPr/>
          </p:nvGraphicFramePr>
          <p:xfrm>
            <a:off x="11" y="-23"/>
            <a:ext cx="6736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51" name="CorelDRAW" r:id="rId3" imgW="16209360" imgH="3029760" progId="">
                    <p:embed/>
                  </p:oleObj>
                </mc:Choice>
                <mc:Fallback>
                  <p:oleObj name="CorelDRAW" r:id="rId3" imgW="16209360" imgH="3029760" progId="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" y="-23"/>
                          <a:ext cx="6736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4356" name="Group 6"/>
            <p:cNvGrpSpPr>
              <a:grpSpLocks/>
            </p:cNvGrpSpPr>
            <p:nvPr/>
          </p:nvGrpSpPr>
          <p:grpSpPr bwMode="auto">
            <a:xfrm>
              <a:off x="0" y="-4"/>
              <a:ext cx="6736" cy="480"/>
              <a:chOff x="0" y="2"/>
              <a:chExt cx="6736" cy="480"/>
            </a:xfrm>
          </p:grpSpPr>
          <p:graphicFrame>
            <p:nvGraphicFramePr>
              <p:cNvPr id="14350" name="Object 14"/>
              <p:cNvGraphicFramePr>
                <a:graphicFrameLocks noChangeAspect="1"/>
              </p:cNvGraphicFramePr>
              <p:nvPr/>
            </p:nvGraphicFramePr>
            <p:xfrm>
              <a:off x="0" y="2"/>
              <a:ext cx="964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352" name="Фотография Photo Editor" r:id="rId5" imgW="1162212" imgH="561905" progId="">
                      <p:embed/>
                    </p:oleObj>
                  </mc:Choice>
                  <mc:Fallback>
                    <p:oleObj name="Фотография Photo Editor" r:id="rId5" imgW="1162212" imgH="561905" progId="">
                      <p:embed/>
                      <p:pic>
                        <p:nvPicPr>
                          <p:cNvPr id="0" name="Picture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2"/>
                            <a:ext cx="964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357" name="Text Box 8"/>
              <p:cNvSpPr txBox="1">
                <a:spLocks noChangeArrowheads="1"/>
              </p:cNvSpPr>
              <p:nvPr/>
            </p:nvSpPr>
            <p:spPr bwMode="auto">
              <a:xfrm>
                <a:off x="1299" y="105"/>
                <a:ext cx="5437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82971" tIns="41487" rIns="82971" bIns="41487">
                <a:spAutoFit/>
              </a:bodyPr>
              <a:lstStyle/>
              <a:p>
                <a:pPr algn="ctr" defTabSz="830263"/>
                <a:r>
                  <a:rPr lang="ru-RU" sz="1700">
                    <a:solidFill>
                      <a:srgbClr val="FF3300"/>
                    </a:solidFill>
                    <a:latin typeface="Comic Sans MS" pitchFamily="66" charset="0"/>
                  </a:rPr>
                  <a:t>Национальный центр</a:t>
                </a:r>
                <a:r>
                  <a:rPr lang="en-US" sz="1700">
                    <a:solidFill>
                      <a:srgbClr val="FF3300"/>
                    </a:solidFill>
                    <a:latin typeface="Comic Sans MS" pitchFamily="66" charset="0"/>
                  </a:rPr>
                  <a:t> </a:t>
                </a:r>
                <a:r>
                  <a:rPr lang="ru-RU" sz="1700">
                    <a:solidFill>
                      <a:srgbClr val="FF3300"/>
                    </a:solidFill>
                    <a:latin typeface="Comic Sans MS" pitchFamily="66" charset="0"/>
                  </a:rPr>
                  <a:t>тестирования</a:t>
                </a:r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0" y="947912"/>
            <a:ext cx="6858000" cy="491978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Технические устройства, обеспечивающие соблюдение технологии тестирования</a:t>
            </a:r>
            <a:endParaRPr lang="ru-RU" b="1" dirty="0">
              <a:ln w="0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</a:endParaRPr>
          </a:p>
        </p:txBody>
      </p:sp>
      <p:grpSp>
        <p:nvGrpSpPr>
          <p:cNvPr id="14353" name="Группа 13"/>
          <p:cNvGrpSpPr>
            <a:grpSpLocks/>
          </p:cNvGrpSpPr>
          <p:nvPr/>
        </p:nvGrpSpPr>
        <p:grpSpPr bwMode="auto">
          <a:xfrm>
            <a:off x="107950" y="1500188"/>
            <a:ext cx="6588125" cy="7296150"/>
            <a:chOff x="179512" y="1124744"/>
            <a:chExt cx="8784976" cy="5472608"/>
          </a:xfrm>
        </p:grpSpPr>
        <p:graphicFrame>
          <p:nvGraphicFramePr>
            <p:cNvPr id="12" name="Схема 11"/>
            <p:cNvGraphicFramePr/>
            <p:nvPr/>
          </p:nvGraphicFramePr>
          <p:xfrm>
            <a:off x="179512" y="1124744"/>
            <a:ext cx="8784976" cy="288032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graphicFrame>
          <p:nvGraphicFramePr>
            <p:cNvPr id="13" name="Схема 12"/>
            <p:cNvGraphicFramePr/>
            <p:nvPr/>
          </p:nvGraphicFramePr>
          <p:xfrm>
            <a:off x="179512" y="4077072"/>
            <a:ext cx="8784976" cy="252028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17"/>
          <p:cNvSpPr txBox="1">
            <a:spLocks noGrp="1"/>
          </p:cNvSpPr>
          <p:nvPr/>
        </p:nvSpPr>
        <p:spPr>
          <a:xfrm>
            <a:off x="6115050" y="8561388"/>
            <a:ext cx="571500" cy="487362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CB4D6B3-108C-4371-A706-A84605C057BE}" type="slidenum">
              <a:rPr lang="ru-RU" sz="1000">
                <a:solidFill>
                  <a:schemeClr val="tx2">
                    <a:shade val="50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sz="1000">
              <a:solidFill>
                <a:schemeClr val="tx2">
                  <a:shade val="50000"/>
                </a:schemeClr>
              </a:solidFill>
              <a:latin typeface="+mn-lt"/>
            </a:endParaRPr>
          </a:p>
        </p:txBody>
      </p:sp>
      <p:graphicFrame>
        <p:nvGraphicFramePr>
          <p:cNvPr id="85130" name="Group 138"/>
          <p:cNvGraphicFramePr>
            <a:graphicFrameLocks noGrp="1"/>
          </p:cNvGraphicFramePr>
          <p:nvPr/>
        </p:nvGraphicFramePr>
        <p:xfrm>
          <a:off x="134938" y="2100263"/>
          <a:ext cx="6588125" cy="6883723"/>
        </p:xfrm>
        <a:graphic>
          <a:graphicData uri="http://schemas.openxmlformats.org/drawingml/2006/table">
            <a:tbl>
              <a:tblPr/>
              <a:tblGrid>
                <a:gridCol w="533400"/>
                <a:gridCol w="1608137"/>
                <a:gridCol w="1530350"/>
                <a:gridCol w="1349375"/>
                <a:gridCol w="757238"/>
                <a:gridCol w="809625"/>
              </a:tblGrid>
              <a:tr h="962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р/н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Пәні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(қанағаттанарлықсыз)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(қанағаттанарлық)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(жақсы)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(өте жақсы)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Қазақстан тарихы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Дүниежүзі тарихы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Қазақ әдебиеті</a:t>
                      </a:r>
                      <a:endParaRPr kumimoji="0" lang="ru-RU" sz="1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Орыс әдебиеті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Неміс тілі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Француз тілі  </a:t>
                      </a:r>
                    </a:p>
                  </a:txBody>
                  <a:tcPr marL="53474" marR="5347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Орыс тілінде оқытатын мектептердегі қазақ тілі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4-11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12-17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18-25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 тілінде оқытатын мектептердегі орыс тілі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4-11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12-17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18-25</a:t>
                      </a:r>
                    </a:p>
                  </a:txBody>
                  <a:tcPr marL="53474" marR="5347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85123" name="Group 4"/>
          <p:cNvGrpSpPr>
            <a:grpSpLocks/>
          </p:cNvGrpSpPr>
          <p:nvPr/>
        </p:nvGrpSpPr>
        <p:grpSpPr bwMode="auto">
          <a:xfrm>
            <a:off x="0" y="-44450"/>
            <a:ext cx="6870700" cy="958850"/>
            <a:chOff x="0" y="-23"/>
            <a:chExt cx="6747" cy="499"/>
          </a:xfrm>
        </p:grpSpPr>
        <p:graphicFrame>
          <p:nvGraphicFramePr>
            <p:cNvPr id="85124" name="Object 5"/>
            <p:cNvGraphicFramePr>
              <a:graphicFrameLocks noChangeAspect="1"/>
            </p:cNvGraphicFramePr>
            <p:nvPr/>
          </p:nvGraphicFramePr>
          <p:xfrm>
            <a:off x="11" y="-23"/>
            <a:ext cx="6736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127" name="CorelDRAW" r:id="rId4" imgW="16209360" imgH="3029760" progId="">
                    <p:embed/>
                  </p:oleObj>
                </mc:Choice>
                <mc:Fallback>
                  <p:oleObj name="CorelDRAW" r:id="rId4" imgW="16209360" imgH="3029760" progId="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" y="-23"/>
                          <a:ext cx="6736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5125" name="Group 6"/>
            <p:cNvGrpSpPr>
              <a:grpSpLocks/>
            </p:cNvGrpSpPr>
            <p:nvPr/>
          </p:nvGrpSpPr>
          <p:grpSpPr bwMode="auto">
            <a:xfrm>
              <a:off x="0" y="-4"/>
              <a:ext cx="6736" cy="480"/>
              <a:chOff x="0" y="2"/>
              <a:chExt cx="6736" cy="480"/>
            </a:xfrm>
          </p:grpSpPr>
          <p:graphicFrame>
            <p:nvGraphicFramePr>
              <p:cNvPr id="85126" name="Object 7"/>
              <p:cNvGraphicFramePr>
                <a:graphicFrameLocks noChangeAspect="1"/>
              </p:cNvGraphicFramePr>
              <p:nvPr/>
            </p:nvGraphicFramePr>
            <p:xfrm>
              <a:off x="0" y="2"/>
              <a:ext cx="964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5128" name="Фотография Photo Editor" r:id="rId6" imgW="1162212" imgH="561905" progId="">
                      <p:embed/>
                    </p:oleObj>
                  </mc:Choice>
                  <mc:Fallback>
                    <p:oleObj name="Фотография Photo Editor" r:id="rId6" imgW="1162212" imgH="561905" progId="">
                      <p:embed/>
                      <p:pic>
                        <p:nvPicPr>
                          <p:cNvPr id="0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2"/>
                            <a:ext cx="964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5127" name="Text Box 8"/>
              <p:cNvSpPr txBox="1">
                <a:spLocks noChangeArrowheads="1"/>
              </p:cNvSpPr>
              <p:nvPr/>
            </p:nvSpPr>
            <p:spPr bwMode="auto">
              <a:xfrm>
                <a:off x="1299" y="105"/>
                <a:ext cx="5437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82971" tIns="41487" rIns="82971" bIns="41487">
                <a:spAutoFit/>
              </a:bodyPr>
              <a:lstStyle/>
              <a:p>
                <a:pPr algn="ctr" defTabSz="830263"/>
                <a:r>
                  <a:rPr lang="kk-KZ" sz="1700">
                    <a:solidFill>
                      <a:srgbClr val="FF3300"/>
                    </a:solidFill>
                    <a:latin typeface="Comic Sans MS" pitchFamily="66" charset="0"/>
                  </a:rPr>
                  <a:t>Ұлттық тестілеу орталығы</a:t>
                </a:r>
                <a:endParaRPr lang="ru-RU" sz="1700">
                  <a:solidFill>
                    <a:srgbClr val="FF3300"/>
                  </a:solidFill>
                  <a:latin typeface="Comic Sans MS" pitchFamily="66" charset="0"/>
                </a:endParaRPr>
              </a:p>
            </p:txBody>
          </p:sp>
        </p:grpSp>
      </p:grpSp>
      <p:sp>
        <p:nvSpPr>
          <p:cNvPr id="10" name="TextBox 9"/>
          <p:cNvSpPr txBox="1"/>
          <p:nvPr/>
        </p:nvSpPr>
        <p:spPr>
          <a:xfrm>
            <a:off x="0" y="947930"/>
            <a:ext cx="6858000" cy="861288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ҰБТ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сертификатындағы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балдарды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аттестаттың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бағасына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ауыстыру</a:t>
            </a:r>
            <a:r>
              <a:rPr lang="ru-RU" b="1" dirty="0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n w="0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шкаласы</a:t>
            </a:r>
            <a:endParaRPr lang="ru-RU" b="1" dirty="0">
              <a:ln w="0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10">
      <a:dk1>
        <a:sysClr val="windowText" lastClr="000000"/>
      </a:dk1>
      <a:lt1>
        <a:sysClr val="window" lastClr="FFFFFF"/>
      </a:lt1>
      <a:dk2>
        <a:srgbClr val="54A838"/>
      </a:dk2>
      <a:lt2>
        <a:srgbClr val="00B0F0"/>
      </a:lt2>
      <a:accent1>
        <a:srgbClr val="320032"/>
      </a:accent1>
      <a:accent2>
        <a:srgbClr val="A9A100"/>
      </a:accent2>
      <a:accent3>
        <a:srgbClr val="FE00FE"/>
      </a:accent3>
      <a:accent4>
        <a:srgbClr val="5DF0F6"/>
      </a:accent4>
      <a:accent5>
        <a:srgbClr val="59A9F2"/>
      </a:accent5>
      <a:accent6>
        <a:srgbClr val="5FF2CA"/>
      </a:accent6>
      <a:hlink>
        <a:srgbClr val="FF7EFF"/>
      </a:hlink>
      <a:folHlink>
        <a:srgbClr val="59A9F2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5064</TotalTime>
  <Words>428</Words>
  <Application>Microsoft Office PowerPoint</Application>
  <PresentationFormat>Экран (4:3)</PresentationFormat>
  <Paragraphs>146</Paragraphs>
  <Slides>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Техническая</vt:lpstr>
      <vt:lpstr>CorelDRAW</vt:lpstr>
      <vt:lpstr>Фотография Photo Editor</vt:lpstr>
      <vt:lpstr>Презентация PowerPoint</vt:lpstr>
      <vt:lpstr>Презентация PowerPoint</vt:lpstr>
      <vt:lpstr>Презентация PowerPoint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35Кабинет</cp:lastModifiedBy>
  <cp:revision>542</cp:revision>
  <dcterms:created xsi:type="dcterms:W3CDTF">2008-04-03T16:12:42Z</dcterms:created>
  <dcterms:modified xsi:type="dcterms:W3CDTF">2013-12-12T04:52:10Z</dcterms:modified>
</cp:coreProperties>
</file>