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114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E554-5F13-48F2-B157-F9D3850F4AFB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5221-6748-4C80-9B36-C2DF81F68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F991-42AA-4334-82F8-33D054105C18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9998-6DF7-49E5-BB9F-DF6B579BD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0754A-91D3-48F8-87DE-29ED13A026EB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E7E0D-DFBF-460E-843C-2CBAE8B53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5C084-AF75-4A1A-A3C1-992B4FC8DD5E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67ED-047F-49F5-8E36-4D064271F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2102-FC99-4F46-839C-ADBE575F4FF4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B727-4A6C-4F89-9BA8-D8ADE6FAF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237C-D273-40DB-A695-FAC6DCBF31EB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46B3-8374-4752-A026-950F52A88D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FA69-558D-4F67-96CD-BDDF3A4FD126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DCFD-9E5C-4BBA-8CEB-2478A612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9B4E-8873-46C0-A064-FD786C852053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F19F-2D0C-452B-A520-4CAEBB31E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49BD-3C97-4D0A-ADEC-407E5C38D686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E9DEE-FA1B-4774-8606-731E0BB63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933E3-F9C6-4215-B6F1-42A87D0A2E8A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3EAD-2DC6-4249-AFC0-B45D66D14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3937C-F7CC-49C6-81CB-C8823F0346D5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609EE-BB55-4F78-BA51-DCA46C93C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6F773-2C32-4285-BBD1-FDD08BAD7193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8E5D-30FB-4DB9-8CB7-7E5722542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97D67-5AA2-4E3E-8BB0-871CAF0B17DD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F392-DEB0-4651-B37C-631771A36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AAF40-AAAB-4D02-B628-CE9FDDE0299E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26B4-56B9-4587-A0E4-CA428A6E1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17448-9284-4D95-855F-6269B511E3E8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861F-EE15-4371-8A4E-72EC94C4D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02EA-0F22-49EC-9E55-442E1FC33A5C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18E-01F3-4720-9D7E-39A67B973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8D6D5F-DC6A-4182-AFC3-717D0309ED4E}" type="datetimeFigureOut">
              <a:rPr lang="ru-RU"/>
              <a:pPr>
                <a:defRPr/>
              </a:pPr>
              <a:t>24.12.2013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A70466D5-339D-4468-BBA3-1FFBC286B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4" r:id="rId2"/>
    <p:sldLayoutId id="2147483733" r:id="rId3"/>
    <p:sldLayoutId id="2147483732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36" r:id="rId11"/>
    <p:sldLayoutId id="2147483725" r:id="rId12"/>
    <p:sldLayoutId id="2147483737" r:id="rId13"/>
    <p:sldLayoutId id="2147483724" r:id="rId14"/>
    <p:sldLayoutId id="2147483723" r:id="rId15"/>
    <p:sldLayoutId id="2147483722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8800" smtClean="0">
                <a:latin typeface="Arial" charset="0"/>
              </a:rPr>
              <a:t>Посвящение  в  химики</a:t>
            </a:r>
            <a:br>
              <a:rPr lang="ru-RU" sz="8800" smtClean="0">
                <a:latin typeface="Arial" charset="0"/>
              </a:rPr>
            </a:br>
            <a:r>
              <a:rPr lang="ru-RU" sz="6000" smtClean="0">
                <a:latin typeface="Arial" charset="0"/>
              </a:rPr>
              <a:t>КВН</a:t>
            </a:r>
            <a:br>
              <a:rPr lang="ru-RU" sz="6000" smtClean="0">
                <a:latin typeface="Arial" charset="0"/>
              </a:rPr>
            </a:br>
            <a:r>
              <a:rPr lang="ru-RU" sz="6000" smtClean="0">
                <a:latin typeface="Arial" charset="0"/>
              </a:rPr>
              <a:t>8 класс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677863" y="5251450"/>
            <a:ext cx="8596312" cy="1066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ru-RU" sz="3200" smtClean="0">
                <a:latin typeface="Arial" charset="0"/>
              </a:rPr>
              <a:t>Презентацию подготовил </a:t>
            </a:r>
          </a:p>
          <a:p>
            <a:pPr algn="ctr">
              <a:lnSpc>
                <a:spcPct val="80000"/>
              </a:lnSpc>
              <a:buFont typeface="Wingdings 3" pitchFamily="18" charset="2"/>
              <a:buNone/>
            </a:pPr>
            <a:r>
              <a:rPr lang="ru-RU" sz="3200" smtClean="0">
                <a:latin typeface="Arial" charset="0"/>
              </a:rPr>
              <a:t>Болейнингер  Иван уч-ся 8б кл.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838200" y="5643563"/>
            <a:ext cx="10515600" cy="1054100"/>
          </a:xfrm>
        </p:spPr>
        <p:txBody>
          <a:bodyPr/>
          <a:lstStyle/>
          <a:p>
            <a:r>
              <a:rPr lang="ru-RU" smtClean="0"/>
              <a:t>                                 Сказочка про хим знак (Ануар в роли хим знака)</a:t>
            </a:r>
          </a:p>
        </p:txBody>
      </p:sp>
      <p:pic>
        <p:nvPicPr>
          <p:cNvPr id="2662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"/>
            <a:ext cx="1219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838200" y="5505450"/>
            <a:ext cx="10515600" cy="1101725"/>
          </a:xfrm>
        </p:spPr>
        <p:txBody>
          <a:bodyPr/>
          <a:lstStyle/>
          <a:p>
            <a:r>
              <a:rPr lang="ru-RU" smtClean="0"/>
              <a:t>                                     Вот и сказочке конец а кто слушал молодец!</a:t>
            </a:r>
          </a:p>
        </p:txBody>
      </p:sp>
      <p:pic>
        <p:nvPicPr>
          <p:cNvPr id="2765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25"/>
            <a:ext cx="1219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>
          <a:xfrm>
            <a:off x="1506538" y="2405063"/>
            <a:ext cx="7767637" cy="1646237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9675" y="5202238"/>
            <a:ext cx="9144000" cy="1655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dirty="0" smtClean="0"/>
              <a:t>Наш 8 </a:t>
            </a:r>
            <a:r>
              <a:rPr lang="en-US" dirty="0" smtClean="0"/>
              <a:t>‘’</a:t>
            </a:r>
            <a:r>
              <a:rPr lang="ru-RU" dirty="0" smtClean="0"/>
              <a:t>Б</a:t>
            </a:r>
            <a:r>
              <a:rPr lang="en-US" dirty="0" smtClean="0"/>
              <a:t>,,</a:t>
            </a:r>
            <a:r>
              <a:rPr lang="ru-RU" dirty="0" smtClean="0"/>
              <a:t>  класс</a:t>
            </a:r>
            <a:r>
              <a:rPr lang="en-US" dirty="0" smtClean="0"/>
              <a:t>!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dirty="0"/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8938" y="214313"/>
            <a:ext cx="8694737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549275" y="1027113"/>
            <a:ext cx="10515600" cy="13255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549275" y="5684838"/>
            <a:ext cx="10515600" cy="1028700"/>
          </a:xfrm>
        </p:spPr>
        <p:txBody>
          <a:bodyPr/>
          <a:lstStyle/>
          <a:p>
            <a:pPr marL="0" indent="0">
              <a:buFont typeface="Wingdings 3" pitchFamily="18" charset="2"/>
              <a:buNone/>
            </a:pPr>
            <a:r>
              <a:rPr lang="ru-RU" smtClean="0"/>
              <a:t>                                                  Наша команда !</a:t>
            </a: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430213"/>
            <a:ext cx="895985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838200" y="5029200"/>
            <a:ext cx="10515600" cy="1660525"/>
          </a:xfrm>
        </p:spPr>
        <p:txBody>
          <a:bodyPr/>
          <a:lstStyle/>
          <a:p>
            <a:r>
              <a:rPr lang="ru-RU" smtClean="0"/>
              <a:t>                                      Рацевич Светлана</a:t>
            </a:r>
            <a:r>
              <a:rPr lang="en-US" smtClean="0"/>
              <a:t>.</a:t>
            </a:r>
            <a:r>
              <a:rPr lang="ru-RU" smtClean="0"/>
              <a:t> Мучает соперников  своими вопросами</a:t>
            </a:r>
            <a:r>
              <a:rPr lang="en-US" smtClean="0"/>
              <a:t>.</a:t>
            </a:r>
            <a:r>
              <a:rPr lang="ru-RU" smtClean="0"/>
              <a:t>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2048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82563"/>
            <a:ext cx="95424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838200" y="5575300"/>
            <a:ext cx="10515600" cy="1282700"/>
          </a:xfrm>
        </p:spPr>
        <p:txBody>
          <a:bodyPr/>
          <a:lstStyle/>
          <a:p>
            <a:r>
              <a:rPr lang="ru-RU" smtClean="0"/>
              <a:t>                                                  Наша команда выполняет сложное задание но для них это не преграда!</a:t>
            </a:r>
          </a:p>
        </p:txBody>
      </p:sp>
      <p:pic>
        <p:nvPicPr>
          <p:cNvPr id="2150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639763"/>
            <a:ext cx="86931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838200" y="5597525"/>
            <a:ext cx="10515600" cy="1100138"/>
          </a:xfrm>
        </p:spPr>
        <p:txBody>
          <a:bodyPr/>
          <a:lstStyle/>
          <a:p>
            <a:r>
              <a:rPr lang="ru-RU" smtClean="0"/>
              <a:t>                                            Наша команда готова  ответить на вопрос!</a:t>
            </a:r>
          </a:p>
        </p:txBody>
      </p:sp>
      <p:pic>
        <p:nvPicPr>
          <p:cNvPr id="2253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963" y="365125"/>
            <a:ext cx="963136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838200" y="5986463"/>
            <a:ext cx="10515600" cy="871537"/>
          </a:xfrm>
        </p:spPr>
        <p:txBody>
          <a:bodyPr/>
          <a:lstStyle/>
          <a:p>
            <a:r>
              <a:rPr lang="ru-RU" smtClean="0"/>
              <a:t>                                         Ануар </a:t>
            </a:r>
            <a:r>
              <a:rPr lang="en-US" smtClean="0"/>
              <a:t>vs</a:t>
            </a:r>
            <a:r>
              <a:rPr lang="ru-RU" smtClean="0"/>
              <a:t> Дамира</a:t>
            </a:r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617538"/>
            <a:ext cx="1049972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838200" y="5894388"/>
            <a:ext cx="10515600" cy="963612"/>
          </a:xfrm>
        </p:spPr>
        <p:txBody>
          <a:bodyPr/>
          <a:lstStyle/>
          <a:p>
            <a:r>
              <a:rPr lang="ru-RU" smtClean="0"/>
              <a:t>                                         Очередное новое задание для нашей команды</a:t>
            </a:r>
          </a:p>
        </p:txBody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685800"/>
            <a:ext cx="113919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838200" y="5414963"/>
            <a:ext cx="10515600" cy="1146175"/>
          </a:xfrm>
        </p:spPr>
        <p:txBody>
          <a:bodyPr/>
          <a:lstStyle/>
          <a:p>
            <a:r>
              <a:rPr lang="ru-RU" smtClean="0"/>
              <a:t>                          Наши готовы победить!!</a:t>
            </a:r>
          </a:p>
        </p:txBody>
      </p:sp>
      <p:pic>
        <p:nvPicPr>
          <p:cNvPr id="2560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50888"/>
            <a:ext cx="121920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72</Words>
  <Application>Microsoft Office PowerPoint</Application>
  <PresentationFormat>Произвольный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Грань</vt:lpstr>
      <vt:lpstr>Грань</vt:lpstr>
      <vt:lpstr>Грань</vt:lpstr>
      <vt:lpstr>Грань</vt:lpstr>
      <vt:lpstr>Посвящение  в  химики КВН 8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SamLab.ws</cp:lastModifiedBy>
  <cp:revision>8</cp:revision>
  <dcterms:created xsi:type="dcterms:W3CDTF">2013-12-21T08:44:42Z</dcterms:created>
  <dcterms:modified xsi:type="dcterms:W3CDTF">2013-12-24T04:56:34Z</dcterms:modified>
</cp:coreProperties>
</file>