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21"/>
  </p:notesMasterIdLst>
  <p:sldIdLst>
    <p:sldId id="256" r:id="rId2"/>
    <p:sldId id="257" r:id="rId3"/>
    <p:sldId id="272" r:id="rId4"/>
    <p:sldId id="262" r:id="rId5"/>
    <p:sldId id="263" r:id="rId6"/>
    <p:sldId id="265" r:id="rId7"/>
    <p:sldId id="266" r:id="rId8"/>
    <p:sldId id="264" r:id="rId9"/>
    <p:sldId id="267" r:id="rId10"/>
    <p:sldId id="260" r:id="rId11"/>
    <p:sldId id="269" r:id="rId12"/>
    <p:sldId id="270" r:id="rId13"/>
    <p:sldId id="271" r:id="rId14"/>
    <p:sldId id="273" r:id="rId15"/>
    <p:sldId id="274" r:id="rId16"/>
    <p:sldId id="275" r:id="rId17"/>
    <p:sldId id="259" r:id="rId18"/>
    <p:sldId id="277" r:id="rId19"/>
    <p:sldId id="276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811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26" Type="http://schemas.openxmlformats.org/officeDocument/2006/relationships/image" Target="../media/image27.wmf"/><Relationship Id="rId39" Type="http://schemas.openxmlformats.org/officeDocument/2006/relationships/image" Target="../media/image40.wmf"/><Relationship Id="rId21" Type="http://schemas.openxmlformats.org/officeDocument/2006/relationships/image" Target="../media/image22.wmf"/><Relationship Id="rId34" Type="http://schemas.openxmlformats.org/officeDocument/2006/relationships/image" Target="../media/image35.wmf"/><Relationship Id="rId42" Type="http://schemas.openxmlformats.org/officeDocument/2006/relationships/image" Target="../media/image43.wmf"/><Relationship Id="rId47" Type="http://schemas.openxmlformats.org/officeDocument/2006/relationships/image" Target="../media/image48.wmf"/><Relationship Id="rId50" Type="http://schemas.openxmlformats.org/officeDocument/2006/relationships/image" Target="../media/image51.wmf"/><Relationship Id="rId55" Type="http://schemas.openxmlformats.org/officeDocument/2006/relationships/image" Target="../media/image56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29" Type="http://schemas.openxmlformats.org/officeDocument/2006/relationships/image" Target="../media/image30.wmf"/><Relationship Id="rId41" Type="http://schemas.openxmlformats.org/officeDocument/2006/relationships/image" Target="../media/image42.wmf"/><Relationship Id="rId54" Type="http://schemas.openxmlformats.org/officeDocument/2006/relationships/image" Target="../media/image55.wmf"/><Relationship Id="rId62" Type="http://schemas.openxmlformats.org/officeDocument/2006/relationships/image" Target="../media/image6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24" Type="http://schemas.openxmlformats.org/officeDocument/2006/relationships/image" Target="../media/image25.wmf"/><Relationship Id="rId32" Type="http://schemas.openxmlformats.org/officeDocument/2006/relationships/image" Target="../media/image33.wmf"/><Relationship Id="rId37" Type="http://schemas.openxmlformats.org/officeDocument/2006/relationships/image" Target="../media/image38.wmf"/><Relationship Id="rId40" Type="http://schemas.openxmlformats.org/officeDocument/2006/relationships/image" Target="../media/image41.wmf"/><Relationship Id="rId45" Type="http://schemas.openxmlformats.org/officeDocument/2006/relationships/image" Target="../media/image46.wmf"/><Relationship Id="rId53" Type="http://schemas.openxmlformats.org/officeDocument/2006/relationships/image" Target="../media/image54.wmf"/><Relationship Id="rId58" Type="http://schemas.openxmlformats.org/officeDocument/2006/relationships/image" Target="../media/image59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28" Type="http://schemas.openxmlformats.org/officeDocument/2006/relationships/image" Target="../media/image29.wmf"/><Relationship Id="rId36" Type="http://schemas.openxmlformats.org/officeDocument/2006/relationships/image" Target="../media/image37.wmf"/><Relationship Id="rId49" Type="http://schemas.openxmlformats.org/officeDocument/2006/relationships/image" Target="../media/image50.wmf"/><Relationship Id="rId57" Type="http://schemas.openxmlformats.org/officeDocument/2006/relationships/image" Target="../media/image58.wmf"/><Relationship Id="rId61" Type="http://schemas.openxmlformats.org/officeDocument/2006/relationships/image" Target="../media/image62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31" Type="http://schemas.openxmlformats.org/officeDocument/2006/relationships/image" Target="../media/image32.wmf"/><Relationship Id="rId44" Type="http://schemas.openxmlformats.org/officeDocument/2006/relationships/image" Target="../media/image45.wmf"/><Relationship Id="rId52" Type="http://schemas.openxmlformats.org/officeDocument/2006/relationships/image" Target="../media/image53.wmf"/><Relationship Id="rId60" Type="http://schemas.openxmlformats.org/officeDocument/2006/relationships/image" Target="../media/image6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Relationship Id="rId27" Type="http://schemas.openxmlformats.org/officeDocument/2006/relationships/image" Target="../media/image28.wmf"/><Relationship Id="rId30" Type="http://schemas.openxmlformats.org/officeDocument/2006/relationships/image" Target="../media/image31.wmf"/><Relationship Id="rId35" Type="http://schemas.openxmlformats.org/officeDocument/2006/relationships/image" Target="../media/image36.wmf"/><Relationship Id="rId43" Type="http://schemas.openxmlformats.org/officeDocument/2006/relationships/image" Target="../media/image44.wmf"/><Relationship Id="rId48" Type="http://schemas.openxmlformats.org/officeDocument/2006/relationships/image" Target="../media/image49.wmf"/><Relationship Id="rId56" Type="http://schemas.openxmlformats.org/officeDocument/2006/relationships/image" Target="../media/image57.wmf"/><Relationship Id="rId8" Type="http://schemas.openxmlformats.org/officeDocument/2006/relationships/image" Target="../media/image9.wmf"/><Relationship Id="rId51" Type="http://schemas.openxmlformats.org/officeDocument/2006/relationships/image" Target="../media/image52.wmf"/><Relationship Id="rId3" Type="http://schemas.openxmlformats.org/officeDocument/2006/relationships/image" Target="../media/image4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5" Type="http://schemas.openxmlformats.org/officeDocument/2006/relationships/image" Target="../media/image26.wmf"/><Relationship Id="rId33" Type="http://schemas.openxmlformats.org/officeDocument/2006/relationships/image" Target="../media/image34.wmf"/><Relationship Id="rId38" Type="http://schemas.openxmlformats.org/officeDocument/2006/relationships/image" Target="../media/image39.wmf"/><Relationship Id="rId46" Type="http://schemas.openxmlformats.org/officeDocument/2006/relationships/image" Target="../media/image47.wmf"/><Relationship Id="rId59" Type="http://schemas.openxmlformats.org/officeDocument/2006/relationships/image" Target="../media/image6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wmf"/><Relationship Id="rId13" Type="http://schemas.openxmlformats.org/officeDocument/2006/relationships/image" Target="../media/image73.wmf"/><Relationship Id="rId18" Type="http://schemas.openxmlformats.org/officeDocument/2006/relationships/image" Target="../media/image207.wmf"/><Relationship Id="rId3" Type="http://schemas.openxmlformats.org/officeDocument/2006/relationships/image" Target="../media/image66.wmf"/><Relationship Id="rId21" Type="http://schemas.openxmlformats.org/officeDocument/2006/relationships/image" Target="../media/image210.wmf"/><Relationship Id="rId7" Type="http://schemas.openxmlformats.org/officeDocument/2006/relationships/image" Target="../media/image199.wmf"/><Relationship Id="rId12" Type="http://schemas.openxmlformats.org/officeDocument/2006/relationships/image" Target="../media/image79.wmf"/><Relationship Id="rId17" Type="http://schemas.openxmlformats.org/officeDocument/2006/relationships/image" Target="../media/image206.wmf"/><Relationship Id="rId2" Type="http://schemas.openxmlformats.org/officeDocument/2006/relationships/image" Target="../media/image65.wmf"/><Relationship Id="rId16" Type="http://schemas.openxmlformats.org/officeDocument/2006/relationships/image" Target="../media/image205.wmf"/><Relationship Id="rId20" Type="http://schemas.openxmlformats.org/officeDocument/2006/relationships/image" Target="../media/image209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202.wmf"/><Relationship Id="rId24" Type="http://schemas.openxmlformats.org/officeDocument/2006/relationships/image" Target="../media/image213.wmf"/><Relationship Id="rId5" Type="http://schemas.openxmlformats.org/officeDocument/2006/relationships/image" Target="../media/image68.wmf"/><Relationship Id="rId15" Type="http://schemas.openxmlformats.org/officeDocument/2006/relationships/image" Target="../media/image204.wmf"/><Relationship Id="rId23" Type="http://schemas.openxmlformats.org/officeDocument/2006/relationships/image" Target="../media/image212.wmf"/><Relationship Id="rId10" Type="http://schemas.openxmlformats.org/officeDocument/2006/relationships/image" Target="../media/image201.wmf"/><Relationship Id="rId19" Type="http://schemas.openxmlformats.org/officeDocument/2006/relationships/image" Target="../media/image208.wmf"/><Relationship Id="rId4" Type="http://schemas.openxmlformats.org/officeDocument/2006/relationships/image" Target="../media/image67.wmf"/><Relationship Id="rId9" Type="http://schemas.openxmlformats.org/officeDocument/2006/relationships/image" Target="../media/image81.wmf"/><Relationship Id="rId14" Type="http://schemas.openxmlformats.org/officeDocument/2006/relationships/image" Target="../media/image203.wmf"/><Relationship Id="rId22" Type="http://schemas.openxmlformats.org/officeDocument/2006/relationships/image" Target="../media/image21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6.wmf"/><Relationship Id="rId2" Type="http://schemas.openxmlformats.org/officeDocument/2006/relationships/image" Target="../media/image215.wmf"/><Relationship Id="rId1" Type="http://schemas.openxmlformats.org/officeDocument/2006/relationships/image" Target="../media/image214.wmf"/><Relationship Id="rId5" Type="http://schemas.openxmlformats.org/officeDocument/2006/relationships/image" Target="../media/image218.wmf"/><Relationship Id="rId4" Type="http://schemas.openxmlformats.org/officeDocument/2006/relationships/image" Target="../media/image21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2.wmf"/><Relationship Id="rId2" Type="http://schemas.openxmlformats.org/officeDocument/2006/relationships/image" Target="../media/image221.wmf"/><Relationship Id="rId1" Type="http://schemas.openxmlformats.org/officeDocument/2006/relationships/image" Target="../media/image220.wmf"/><Relationship Id="rId5" Type="http://schemas.openxmlformats.org/officeDocument/2006/relationships/image" Target="../media/image224.wmf"/><Relationship Id="rId4" Type="http://schemas.openxmlformats.org/officeDocument/2006/relationships/image" Target="../media/image22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8.wmf"/><Relationship Id="rId2" Type="http://schemas.openxmlformats.org/officeDocument/2006/relationships/image" Target="../media/image227.wmf"/><Relationship Id="rId1" Type="http://schemas.openxmlformats.org/officeDocument/2006/relationships/image" Target="../media/image226.wmf"/><Relationship Id="rId5" Type="http://schemas.openxmlformats.org/officeDocument/2006/relationships/image" Target="../media/image230.wmf"/><Relationship Id="rId4" Type="http://schemas.openxmlformats.org/officeDocument/2006/relationships/image" Target="../media/image229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image" Target="../media/image76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12" Type="http://schemas.openxmlformats.org/officeDocument/2006/relationships/image" Target="../media/image75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12" Type="http://schemas.openxmlformats.org/officeDocument/2006/relationships/image" Target="../media/image8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9.wmf"/><Relationship Id="rId5" Type="http://schemas.openxmlformats.org/officeDocument/2006/relationships/image" Target="../media/image68.wmf"/><Relationship Id="rId10" Type="http://schemas.openxmlformats.org/officeDocument/2006/relationships/image" Target="../media/image78.wmf"/><Relationship Id="rId4" Type="http://schemas.openxmlformats.org/officeDocument/2006/relationships/image" Target="../media/image67.wmf"/><Relationship Id="rId9" Type="http://schemas.openxmlformats.org/officeDocument/2006/relationships/image" Target="../media/image7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13" Type="http://schemas.openxmlformats.org/officeDocument/2006/relationships/image" Target="../media/image85.wmf"/><Relationship Id="rId3" Type="http://schemas.openxmlformats.org/officeDocument/2006/relationships/image" Target="../media/image66.wmf"/><Relationship Id="rId7" Type="http://schemas.openxmlformats.org/officeDocument/2006/relationships/image" Target="../media/image81.wmf"/><Relationship Id="rId12" Type="http://schemas.openxmlformats.org/officeDocument/2006/relationships/image" Target="../media/image84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83.wmf"/><Relationship Id="rId5" Type="http://schemas.openxmlformats.org/officeDocument/2006/relationships/image" Target="../media/image68.wmf"/><Relationship Id="rId10" Type="http://schemas.openxmlformats.org/officeDocument/2006/relationships/image" Target="../media/image82.wmf"/><Relationship Id="rId4" Type="http://schemas.openxmlformats.org/officeDocument/2006/relationships/image" Target="../media/image67.wmf"/><Relationship Id="rId9" Type="http://schemas.openxmlformats.org/officeDocument/2006/relationships/image" Target="../media/image7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image" Target="../media/image85.wmf"/><Relationship Id="rId3" Type="http://schemas.openxmlformats.org/officeDocument/2006/relationships/image" Target="../media/image66.wmf"/><Relationship Id="rId7" Type="http://schemas.openxmlformats.org/officeDocument/2006/relationships/image" Target="../media/image86.wmf"/><Relationship Id="rId12" Type="http://schemas.openxmlformats.org/officeDocument/2006/relationships/image" Target="../media/image88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3.wmf"/><Relationship Id="rId5" Type="http://schemas.openxmlformats.org/officeDocument/2006/relationships/image" Target="../media/image68.wmf"/><Relationship Id="rId10" Type="http://schemas.openxmlformats.org/officeDocument/2006/relationships/image" Target="../media/image84.wmf"/><Relationship Id="rId4" Type="http://schemas.openxmlformats.org/officeDocument/2006/relationships/image" Target="../media/image67.wmf"/><Relationship Id="rId9" Type="http://schemas.openxmlformats.org/officeDocument/2006/relationships/image" Target="../media/image8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96.wmf"/><Relationship Id="rId13" Type="http://schemas.openxmlformats.org/officeDocument/2006/relationships/image" Target="../media/image101.wmf"/><Relationship Id="rId18" Type="http://schemas.openxmlformats.org/officeDocument/2006/relationships/image" Target="../media/image106.wmf"/><Relationship Id="rId26" Type="http://schemas.openxmlformats.org/officeDocument/2006/relationships/image" Target="../media/image114.wmf"/><Relationship Id="rId39" Type="http://schemas.openxmlformats.org/officeDocument/2006/relationships/image" Target="../media/image127.wmf"/><Relationship Id="rId3" Type="http://schemas.openxmlformats.org/officeDocument/2006/relationships/image" Target="../media/image91.wmf"/><Relationship Id="rId21" Type="http://schemas.openxmlformats.org/officeDocument/2006/relationships/image" Target="../media/image109.wmf"/><Relationship Id="rId34" Type="http://schemas.openxmlformats.org/officeDocument/2006/relationships/image" Target="../media/image122.wmf"/><Relationship Id="rId7" Type="http://schemas.openxmlformats.org/officeDocument/2006/relationships/image" Target="../media/image95.wmf"/><Relationship Id="rId12" Type="http://schemas.openxmlformats.org/officeDocument/2006/relationships/image" Target="../media/image100.wmf"/><Relationship Id="rId17" Type="http://schemas.openxmlformats.org/officeDocument/2006/relationships/image" Target="../media/image105.wmf"/><Relationship Id="rId25" Type="http://schemas.openxmlformats.org/officeDocument/2006/relationships/image" Target="../media/image113.wmf"/><Relationship Id="rId33" Type="http://schemas.openxmlformats.org/officeDocument/2006/relationships/image" Target="../media/image121.wmf"/><Relationship Id="rId38" Type="http://schemas.openxmlformats.org/officeDocument/2006/relationships/image" Target="../media/image126.wmf"/><Relationship Id="rId2" Type="http://schemas.openxmlformats.org/officeDocument/2006/relationships/image" Target="../media/image90.wmf"/><Relationship Id="rId16" Type="http://schemas.openxmlformats.org/officeDocument/2006/relationships/image" Target="../media/image104.wmf"/><Relationship Id="rId20" Type="http://schemas.openxmlformats.org/officeDocument/2006/relationships/image" Target="../media/image108.wmf"/><Relationship Id="rId29" Type="http://schemas.openxmlformats.org/officeDocument/2006/relationships/image" Target="../media/image117.wmf"/><Relationship Id="rId1" Type="http://schemas.openxmlformats.org/officeDocument/2006/relationships/image" Target="../media/image89.wmf"/><Relationship Id="rId6" Type="http://schemas.openxmlformats.org/officeDocument/2006/relationships/image" Target="../media/image94.wmf"/><Relationship Id="rId11" Type="http://schemas.openxmlformats.org/officeDocument/2006/relationships/image" Target="../media/image99.wmf"/><Relationship Id="rId24" Type="http://schemas.openxmlformats.org/officeDocument/2006/relationships/image" Target="../media/image112.wmf"/><Relationship Id="rId32" Type="http://schemas.openxmlformats.org/officeDocument/2006/relationships/image" Target="../media/image120.wmf"/><Relationship Id="rId37" Type="http://schemas.openxmlformats.org/officeDocument/2006/relationships/image" Target="../media/image125.wmf"/><Relationship Id="rId40" Type="http://schemas.openxmlformats.org/officeDocument/2006/relationships/image" Target="../media/image128.wmf"/><Relationship Id="rId5" Type="http://schemas.openxmlformats.org/officeDocument/2006/relationships/image" Target="../media/image93.wmf"/><Relationship Id="rId15" Type="http://schemas.openxmlformats.org/officeDocument/2006/relationships/image" Target="../media/image103.wmf"/><Relationship Id="rId23" Type="http://schemas.openxmlformats.org/officeDocument/2006/relationships/image" Target="../media/image111.wmf"/><Relationship Id="rId28" Type="http://schemas.openxmlformats.org/officeDocument/2006/relationships/image" Target="../media/image116.wmf"/><Relationship Id="rId36" Type="http://schemas.openxmlformats.org/officeDocument/2006/relationships/image" Target="../media/image124.wmf"/><Relationship Id="rId10" Type="http://schemas.openxmlformats.org/officeDocument/2006/relationships/image" Target="../media/image98.wmf"/><Relationship Id="rId19" Type="http://schemas.openxmlformats.org/officeDocument/2006/relationships/image" Target="../media/image107.wmf"/><Relationship Id="rId31" Type="http://schemas.openxmlformats.org/officeDocument/2006/relationships/image" Target="../media/image119.wmf"/><Relationship Id="rId4" Type="http://schemas.openxmlformats.org/officeDocument/2006/relationships/image" Target="../media/image92.wmf"/><Relationship Id="rId9" Type="http://schemas.openxmlformats.org/officeDocument/2006/relationships/image" Target="../media/image97.wmf"/><Relationship Id="rId14" Type="http://schemas.openxmlformats.org/officeDocument/2006/relationships/image" Target="../media/image102.wmf"/><Relationship Id="rId22" Type="http://schemas.openxmlformats.org/officeDocument/2006/relationships/image" Target="../media/image110.wmf"/><Relationship Id="rId27" Type="http://schemas.openxmlformats.org/officeDocument/2006/relationships/image" Target="../media/image115.wmf"/><Relationship Id="rId30" Type="http://schemas.openxmlformats.org/officeDocument/2006/relationships/image" Target="../media/image118.wmf"/><Relationship Id="rId35" Type="http://schemas.openxmlformats.org/officeDocument/2006/relationships/image" Target="../media/image1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6.wmf"/><Relationship Id="rId3" Type="http://schemas.openxmlformats.org/officeDocument/2006/relationships/image" Target="../media/image131.wmf"/><Relationship Id="rId7" Type="http://schemas.openxmlformats.org/officeDocument/2006/relationships/image" Target="../media/image135.wmf"/><Relationship Id="rId2" Type="http://schemas.openxmlformats.org/officeDocument/2006/relationships/image" Target="../media/image130.wmf"/><Relationship Id="rId1" Type="http://schemas.openxmlformats.org/officeDocument/2006/relationships/image" Target="../media/image129.wmf"/><Relationship Id="rId6" Type="http://schemas.openxmlformats.org/officeDocument/2006/relationships/image" Target="../media/image134.wmf"/><Relationship Id="rId5" Type="http://schemas.openxmlformats.org/officeDocument/2006/relationships/image" Target="../media/image133.wmf"/><Relationship Id="rId10" Type="http://schemas.openxmlformats.org/officeDocument/2006/relationships/image" Target="../media/image138.wmf"/><Relationship Id="rId4" Type="http://schemas.openxmlformats.org/officeDocument/2006/relationships/image" Target="../media/image132.wmf"/><Relationship Id="rId9" Type="http://schemas.openxmlformats.org/officeDocument/2006/relationships/image" Target="../media/image13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0.wmf"/><Relationship Id="rId13" Type="http://schemas.openxmlformats.org/officeDocument/2006/relationships/image" Target="../media/image144.wmf"/><Relationship Id="rId18" Type="http://schemas.openxmlformats.org/officeDocument/2006/relationships/image" Target="../media/image149.wmf"/><Relationship Id="rId26" Type="http://schemas.openxmlformats.org/officeDocument/2006/relationships/image" Target="../media/image156.wmf"/><Relationship Id="rId39" Type="http://schemas.openxmlformats.org/officeDocument/2006/relationships/image" Target="../media/image169.wmf"/><Relationship Id="rId3" Type="http://schemas.openxmlformats.org/officeDocument/2006/relationships/image" Target="../media/image66.wmf"/><Relationship Id="rId21" Type="http://schemas.openxmlformats.org/officeDocument/2006/relationships/image" Target="../media/image152.wmf"/><Relationship Id="rId34" Type="http://schemas.openxmlformats.org/officeDocument/2006/relationships/image" Target="../media/image164.wmf"/><Relationship Id="rId42" Type="http://schemas.openxmlformats.org/officeDocument/2006/relationships/image" Target="../media/image172.wmf"/><Relationship Id="rId7" Type="http://schemas.openxmlformats.org/officeDocument/2006/relationships/image" Target="../media/image139.wmf"/><Relationship Id="rId12" Type="http://schemas.openxmlformats.org/officeDocument/2006/relationships/image" Target="../media/image143.wmf"/><Relationship Id="rId17" Type="http://schemas.openxmlformats.org/officeDocument/2006/relationships/image" Target="../media/image148.wmf"/><Relationship Id="rId25" Type="http://schemas.openxmlformats.org/officeDocument/2006/relationships/image" Target="../media/image155.wmf"/><Relationship Id="rId33" Type="http://schemas.openxmlformats.org/officeDocument/2006/relationships/image" Target="../media/image163.wmf"/><Relationship Id="rId38" Type="http://schemas.openxmlformats.org/officeDocument/2006/relationships/image" Target="../media/image168.wmf"/><Relationship Id="rId2" Type="http://schemas.openxmlformats.org/officeDocument/2006/relationships/image" Target="../media/image65.wmf"/><Relationship Id="rId16" Type="http://schemas.openxmlformats.org/officeDocument/2006/relationships/image" Target="../media/image147.wmf"/><Relationship Id="rId20" Type="http://schemas.openxmlformats.org/officeDocument/2006/relationships/image" Target="../media/image151.wmf"/><Relationship Id="rId29" Type="http://schemas.openxmlformats.org/officeDocument/2006/relationships/image" Target="../media/image159.wmf"/><Relationship Id="rId41" Type="http://schemas.openxmlformats.org/officeDocument/2006/relationships/image" Target="../media/image171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142.wmf"/><Relationship Id="rId24" Type="http://schemas.openxmlformats.org/officeDocument/2006/relationships/image" Target="../media/image89.wmf"/><Relationship Id="rId32" Type="http://schemas.openxmlformats.org/officeDocument/2006/relationships/image" Target="../media/image162.wmf"/><Relationship Id="rId37" Type="http://schemas.openxmlformats.org/officeDocument/2006/relationships/image" Target="../media/image167.wmf"/><Relationship Id="rId40" Type="http://schemas.openxmlformats.org/officeDocument/2006/relationships/image" Target="../media/image170.wmf"/><Relationship Id="rId5" Type="http://schemas.openxmlformats.org/officeDocument/2006/relationships/image" Target="../media/image68.wmf"/><Relationship Id="rId15" Type="http://schemas.openxmlformats.org/officeDocument/2006/relationships/image" Target="../media/image146.wmf"/><Relationship Id="rId23" Type="http://schemas.openxmlformats.org/officeDocument/2006/relationships/image" Target="../media/image154.wmf"/><Relationship Id="rId28" Type="http://schemas.openxmlformats.org/officeDocument/2006/relationships/image" Target="../media/image158.wmf"/><Relationship Id="rId36" Type="http://schemas.openxmlformats.org/officeDocument/2006/relationships/image" Target="../media/image166.wmf"/><Relationship Id="rId10" Type="http://schemas.openxmlformats.org/officeDocument/2006/relationships/image" Target="../media/image73.wmf"/><Relationship Id="rId19" Type="http://schemas.openxmlformats.org/officeDocument/2006/relationships/image" Target="../media/image150.wmf"/><Relationship Id="rId31" Type="http://schemas.openxmlformats.org/officeDocument/2006/relationships/image" Target="../media/image161.wmf"/><Relationship Id="rId4" Type="http://schemas.openxmlformats.org/officeDocument/2006/relationships/image" Target="../media/image67.wmf"/><Relationship Id="rId9" Type="http://schemas.openxmlformats.org/officeDocument/2006/relationships/image" Target="../media/image141.wmf"/><Relationship Id="rId14" Type="http://schemas.openxmlformats.org/officeDocument/2006/relationships/image" Target="../media/image145.wmf"/><Relationship Id="rId22" Type="http://schemas.openxmlformats.org/officeDocument/2006/relationships/image" Target="../media/image153.wmf"/><Relationship Id="rId27" Type="http://schemas.openxmlformats.org/officeDocument/2006/relationships/image" Target="../media/image157.wmf"/><Relationship Id="rId30" Type="http://schemas.openxmlformats.org/officeDocument/2006/relationships/image" Target="../media/image160.wmf"/><Relationship Id="rId35" Type="http://schemas.openxmlformats.org/officeDocument/2006/relationships/image" Target="../media/image16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13" Type="http://schemas.openxmlformats.org/officeDocument/2006/relationships/image" Target="../media/image143.wmf"/><Relationship Id="rId18" Type="http://schemas.openxmlformats.org/officeDocument/2006/relationships/image" Target="../media/image180.wmf"/><Relationship Id="rId26" Type="http://schemas.openxmlformats.org/officeDocument/2006/relationships/image" Target="../media/image188.wmf"/><Relationship Id="rId3" Type="http://schemas.openxmlformats.org/officeDocument/2006/relationships/image" Target="../media/image66.wmf"/><Relationship Id="rId21" Type="http://schemas.openxmlformats.org/officeDocument/2006/relationships/image" Target="../media/image183.wmf"/><Relationship Id="rId34" Type="http://schemas.openxmlformats.org/officeDocument/2006/relationships/image" Target="../media/image196.wmf"/><Relationship Id="rId7" Type="http://schemas.openxmlformats.org/officeDocument/2006/relationships/image" Target="../media/image173.wmf"/><Relationship Id="rId12" Type="http://schemas.openxmlformats.org/officeDocument/2006/relationships/image" Target="../media/image176.wmf"/><Relationship Id="rId17" Type="http://schemas.openxmlformats.org/officeDocument/2006/relationships/image" Target="../media/image179.wmf"/><Relationship Id="rId25" Type="http://schemas.openxmlformats.org/officeDocument/2006/relationships/image" Target="../media/image187.wmf"/><Relationship Id="rId33" Type="http://schemas.openxmlformats.org/officeDocument/2006/relationships/image" Target="../media/image195.wmf"/><Relationship Id="rId2" Type="http://schemas.openxmlformats.org/officeDocument/2006/relationships/image" Target="../media/image65.wmf"/><Relationship Id="rId16" Type="http://schemas.openxmlformats.org/officeDocument/2006/relationships/image" Target="../media/image178.wmf"/><Relationship Id="rId20" Type="http://schemas.openxmlformats.org/officeDocument/2006/relationships/image" Target="../media/image182.wmf"/><Relationship Id="rId29" Type="http://schemas.openxmlformats.org/officeDocument/2006/relationships/image" Target="../media/image191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142.wmf"/><Relationship Id="rId24" Type="http://schemas.openxmlformats.org/officeDocument/2006/relationships/image" Target="../media/image186.wmf"/><Relationship Id="rId32" Type="http://schemas.openxmlformats.org/officeDocument/2006/relationships/image" Target="../media/image194.wmf"/><Relationship Id="rId5" Type="http://schemas.openxmlformats.org/officeDocument/2006/relationships/image" Target="../media/image68.wmf"/><Relationship Id="rId15" Type="http://schemas.openxmlformats.org/officeDocument/2006/relationships/image" Target="../media/image177.wmf"/><Relationship Id="rId23" Type="http://schemas.openxmlformats.org/officeDocument/2006/relationships/image" Target="../media/image185.wmf"/><Relationship Id="rId28" Type="http://schemas.openxmlformats.org/officeDocument/2006/relationships/image" Target="../media/image190.wmf"/><Relationship Id="rId36" Type="http://schemas.openxmlformats.org/officeDocument/2006/relationships/image" Target="../media/image198.wmf"/><Relationship Id="rId10" Type="http://schemas.openxmlformats.org/officeDocument/2006/relationships/image" Target="../media/image73.wmf"/><Relationship Id="rId19" Type="http://schemas.openxmlformats.org/officeDocument/2006/relationships/image" Target="../media/image181.wmf"/><Relationship Id="rId31" Type="http://schemas.openxmlformats.org/officeDocument/2006/relationships/image" Target="../media/image193.wmf"/><Relationship Id="rId4" Type="http://schemas.openxmlformats.org/officeDocument/2006/relationships/image" Target="../media/image67.wmf"/><Relationship Id="rId9" Type="http://schemas.openxmlformats.org/officeDocument/2006/relationships/image" Target="../media/image175.wmf"/><Relationship Id="rId14" Type="http://schemas.openxmlformats.org/officeDocument/2006/relationships/image" Target="../media/image144.wmf"/><Relationship Id="rId22" Type="http://schemas.openxmlformats.org/officeDocument/2006/relationships/image" Target="../media/image184.wmf"/><Relationship Id="rId27" Type="http://schemas.openxmlformats.org/officeDocument/2006/relationships/image" Target="../media/image189.wmf"/><Relationship Id="rId30" Type="http://schemas.openxmlformats.org/officeDocument/2006/relationships/image" Target="../media/image192.wmf"/><Relationship Id="rId35" Type="http://schemas.openxmlformats.org/officeDocument/2006/relationships/image" Target="../media/image19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10B4F95-C49B-4D15-988D-2FCCE6285C82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FBE3AB-9C72-4BA6-8AA1-D42D2C7579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66231-81C7-4B48-920C-71298F191A5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B18346-3C12-4282-9C3B-6F4DD53E38C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  <p:sp>
        <p:nvSpPr>
          <p:cNvPr id="25603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7" name="Group 10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9" name="AutoShape 2"/>
                <p:cNvSpPr>
                  <a:spLocks noChangeArrowheads="1"/>
                </p:cNvSpPr>
                <p:nvPr/>
              </p:nvSpPr>
              <p:spPr bwMode="auto">
                <a:xfrm rot="12360000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0" name="AutoShape 3" descr="Denim"/>
                <p:cNvSpPr>
                  <a:spLocks noChangeArrowheads="1"/>
                </p:cNvSpPr>
                <p:nvPr/>
              </p:nvSpPr>
              <p:spPr bwMode="auto">
                <a:xfrm rot="12360000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 cstate="print"/>
                  <a:srcRect/>
                  <a:tile tx="0" ty="0" sx="100000" sy="100000" flip="none" algn="tl"/>
                </a:blip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1" name="Rectangle 4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fontAlgn="auto" hangingPunct="0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endParaRPr lang="ru-RU" sz="2400">
                    <a:latin typeface="+mn-lt"/>
                    <a:cs typeface="+mn-cs"/>
                  </a:endParaRPr>
                </a:p>
              </p:txBody>
            </p:sp>
            <p:sp>
              <p:nvSpPr>
                <p:cNvPr id="12" name="Oval 5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fontAlgn="auto" hangingPunct="0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endParaRPr lang="ru-RU" sz="2400">
                    <a:latin typeface="+mn-lt"/>
                    <a:cs typeface="+mn-cs"/>
                  </a:endParaRPr>
                </a:p>
              </p:txBody>
            </p:sp>
            <p:sp>
              <p:nvSpPr>
                <p:cNvPr id="13" name="Rectangle 6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fontAlgn="auto" hangingPunct="0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endParaRPr lang="ru-RU" sz="2400">
                    <a:latin typeface="+mn-lt"/>
                    <a:cs typeface="+mn-cs"/>
                  </a:endParaRPr>
                </a:p>
              </p:txBody>
            </p:sp>
            <p:sp>
              <p:nvSpPr>
                <p:cNvPr id="14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fontAlgn="auto" hangingPunct="0">
                    <a:spcBef>
                      <a:spcPct val="50000"/>
                    </a:spcBef>
                    <a:spcAft>
                      <a:spcPts val="0"/>
                    </a:spcAft>
                    <a:defRPr/>
                  </a:pPr>
                  <a:endParaRPr lang="ru-RU" sz="2400">
                    <a:latin typeface="+mn-lt"/>
                    <a:cs typeface="+mn-cs"/>
                  </a:endParaRPr>
                </a:p>
              </p:txBody>
            </p:sp>
            <p:sp>
              <p:nvSpPr>
                <p:cNvPr id="15" name="Arc 8"/>
                <p:cNvSpPr>
                  <a:spLocks/>
                </p:cNvSpPr>
                <p:nvPr/>
              </p:nvSpPr>
              <p:spPr bwMode="auto">
                <a:xfrm rot="10485000">
                  <a:off x="1263" y="2240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6" name="Freeform 9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/>
                  <a:ahLst/>
                  <a:cxnLst>
                    <a:cxn ang="0">
                      <a:pos x="56" y="2006"/>
                    </a:cxn>
                    <a:cxn ang="0">
                      <a:pos x="0" y="1843"/>
                    </a:cxn>
                    <a:cxn ang="0">
                      <a:pos x="871" y="56"/>
                    </a:cxn>
                    <a:cxn ang="0">
                      <a:pos x="1034" y="0"/>
                    </a:cxn>
                    <a:cxn ang="0">
                      <a:pos x="56" y="2006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</p:grpSp>
          <p:sp>
            <p:nvSpPr>
              <p:cNvPr id="8" name="Freeform 11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/>
                <a:ahLst/>
                <a:cxnLst>
                  <a:cxn ang="0">
                    <a:pos x="321" y="226"/>
                  </a:cxn>
                  <a:cxn ang="0">
                    <a:pos x="287" y="123"/>
                  </a:cxn>
                  <a:cxn ang="0">
                    <a:pos x="53" y="9"/>
                  </a:cxn>
                  <a:cxn ang="0">
                    <a:pos x="35" y="0"/>
                  </a:cxn>
                  <a:cxn ang="0">
                    <a:pos x="0" y="72"/>
                  </a:cxn>
                  <a:cxn ang="0">
                    <a:pos x="323" y="230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6" name="Rectangle 13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 anchorCtr="0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7" name="Rectangle 17"/>
          <p:cNvSpPr>
            <a:spLocks noGrp="1" noChangeArrowheads="1"/>
          </p:cNvSpPr>
          <p:nvPr>
            <p:ph type="dt" sz="quarter" idx="10"/>
          </p:nvPr>
        </p:nvSpPr>
        <p:spPr>
          <a:xfrm>
            <a:off x="152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DC8B-ACFF-4E1D-B88A-C1A1B7FDD22C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9808D-7189-4BFC-9B91-DB9EF6B7F4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C650C-528D-47C1-BB19-31EA3D486E3D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332BC-C6D6-4151-AEA6-4129A6986C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086600" y="228600"/>
            <a:ext cx="1981200" cy="579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28600"/>
            <a:ext cx="5791200" cy="579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3EFDA-3214-44E0-A98F-FB1E417CBBFD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EC1C4A-C97D-48B6-AFE1-616818A8EF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95400" y="19050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295400" y="4038600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7E576F-6B60-49EE-A92D-E24E4B966B14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E3FFA0-53D0-4AD7-8C39-52FEEA6525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578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578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476CC-5B10-4C70-B911-D8806C9CE856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3F591-1183-4D9D-86EC-9E4C1F0A0C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2954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578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12954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578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6A8AF-2A4D-4668-B06D-797919326CA3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94BFF-E9A3-4913-8D00-F807230A73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257800" y="19050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257800" y="40386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D78C0-E98E-4BB6-9920-0CA0FDC08E6A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3AFBA-F3AC-4FA6-A1B9-FA23D5446A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05E46-3A14-4C0D-8081-76AE631F22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521E2-B545-42E9-AB88-0A74F0D745D4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2FA55-B2ED-436E-AF39-6434C21C9E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68CDAE-3FAB-4437-94F7-780B1CD3EA0D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96071-1EF8-4C63-8820-ED6ECF7EB4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07B01-4C0C-4C71-A2BB-C36523BE2415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1ABA6-80CD-43F0-847E-577297B0AB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8C1DC-1AB2-4106-B92D-E6273AA3A09A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AEC9F-2A25-43B1-8218-B88410849F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823AD-D467-4A07-81CC-29364D04B2BE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5E012-3B5B-4376-B314-8C590AB3C8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9C4E8-1513-4670-B5C2-9B4449A82AA5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7E25C-CDB3-49A4-B6FA-284C81E7D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F4E64-F976-4109-A6A6-3AF44BA0BAAD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2F0EF-2453-4A7E-BF11-AE18210F9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4C3C5-3C18-42A9-80B1-728AD7362F5C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610BD-A2AF-4618-A311-3F200A04DC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762000" y="6400800"/>
            <a:ext cx="8380413" cy="455613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+mn-lt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kumimoji="0"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77B37FD7-1B24-4E70-B116-9D6362CD3D77}" type="datetimeFigureOut">
              <a:rPr lang="ru-RU"/>
              <a:pPr>
                <a:defRPr/>
              </a:pPr>
              <a:t>24.12.2013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9856E13F-8F1A-46EB-AB84-841C79B82F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4344" name="Group 18"/>
          <p:cNvGrpSpPr>
            <a:grpSpLocks/>
          </p:cNvGrpSpPr>
          <p:nvPr/>
        </p:nvGrpSpPr>
        <p:grpSpPr bwMode="auto">
          <a:xfrm>
            <a:off x="0" y="0"/>
            <a:ext cx="1066800" cy="6856413"/>
            <a:chOff x="0" y="0"/>
            <a:chExt cx="672" cy="4319"/>
          </a:xfrm>
        </p:grpSpPr>
        <p:grpSp>
          <p:nvGrpSpPr>
            <p:cNvPr id="14346" name="Group 15"/>
            <p:cNvGrpSpPr>
              <a:grpSpLocks/>
            </p:cNvGrpSpPr>
            <p:nvPr/>
          </p:nvGrpSpPr>
          <p:grpSpPr bwMode="auto">
            <a:xfrm>
              <a:off x="0" y="0"/>
              <a:ext cx="599" cy="4319"/>
              <a:chOff x="0" y="0"/>
              <a:chExt cx="599" cy="4319"/>
            </a:xfrm>
          </p:grpSpPr>
          <p:sp>
            <p:nvSpPr>
              <p:cNvPr id="1031" name="Rectangle 7" descr="Denim"/>
              <p:cNvSpPr>
                <a:spLocks noChangeArrowheads="1"/>
              </p:cNvSpPr>
              <p:nvPr/>
            </p:nvSpPr>
            <p:spPr bwMode="auto">
              <a:xfrm>
                <a:off x="0" y="0"/>
                <a:ext cx="476" cy="4319"/>
              </a:xfrm>
              <a:prstGeom prst="rect">
                <a:avLst/>
              </a:prstGeom>
              <a:blipFill dpi="0" rotWithShape="0">
                <a:blip r:embed="rId18" cstate="print"/>
                <a:srcRect/>
                <a:tile tx="0" ty="0" sx="100000" sy="100000" flip="none" algn="tl"/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32" name="Rectangle 8"/>
              <p:cNvSpPr>
                <a:spLocks noChangeArrowheads="1"/>
              </p:cNvSpPr>
              <p:nvPr/>
            </p:nvSpPr>
            <p:spPr bwMode="auto">
              <a:xfrm>
                <a:off x="119" y="240"/>
                <a:ext cx="357" cy="2064"/>
              </a:xfrm>
              <a:prstGeom prst="rect">
                <a:avLst/>
              </a:prstGeom>
              <a:solidFill>
                <a:schemeClr val="accent2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33" name="Rectangle 9"/>
              <p:cNvSpPr>
                <a:spLocks noChangeArrowheads="1"/>
              </p:cNvSpPr>
              <p:nvPr/>
            </p:nvSpPr>
            <p:spPr bwMode="auto">
              <a:xfrm>
                <a:off x="0" y="960"/>
                <a:ext cx="476" cy="528"/>
              </a:xfrm>
              <a:prstGeom prst="rect">
                <a:avLst/>
              </a:prstGeom>
              <a:solidFill>
                <a:schemeClr val="fol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 anchor="ctr"/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ru-RU" sz="2400">
                  <a:latin typeface="+mn-lt"/>
                  <a:cs typeface="+mn-cs"/>
                </a:endParaRPr>
              </a:p>
            </p:txBody>
          </p:sp>
          <p:sp>
            <p:nvSpPr>
              <p:cNvPr id="1034" name="Rectangle 10"/>
              <p:cNvSpPr>
                <a:spLocks noChangeArrowheads="1"/>
              </p:cNvSpPr>
              <p:nvPr/>
            </p:nvSpPr>
            <p:spPr bwMode="auto">
              <a:xfrm>
                <a:off x="297" y="432"/>
                <a:ext cx="89" cy="3792"/>
              </a:xfrm>
              <a:prstGeom prst="rect">
                <a:avLst/>
              </a:prstGeom>
              <a:solidFill>
                <a:schemeClr val="hlink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35" name="Rectangle 11"/>
              <p:cNvSpPr>
                <a:spLocks noChangeArrowheads="1"/>
              </p:cNvSpPr>
              <p:nvPr/>
            </p:nvSpPr>
            <p:spPr bwMode="auto">
              <a:xfrm>
                <a:off x="0" y="3024"/>
                <a:ext cx="327" cy="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 anchor="ctr"/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ru-RU" sz="2400">
                  <a:latin typeface="+mn-lt"/>
                  <a:cs typeface="+mn-cs"/>
                </a:endParaRPr>
              </a:p>
            </p:txBody>
          </p:sp>
          <p:sp>
            <p:nvSpPr>
              <p:cNvPr id="1036" name="Rectangle 12"/>
              <p:cNvSpPr>
                <a:spLocks noChangeArrowheads="1"/>
              </p:cNvSpPr>
              <p:nvPr/>
            </p:nvSpPr>
            <p:spPr bwMode="auto">
              <a:xfrm>
                <a:off x="0" y="3216"/>
                <a:ext cx="327" cy="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 anchor="ctr"/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ru-RU" sz="2400">
                  <a:latin typeface="+mn-lt"/>
                  <a:cs typeface="+mn-cs"/>
                </a:endParaRPr>
              </a:p>
            </p:txBody>
          </p:sp>
          <p:sp>
            <p:nvSpPr>
              <p:cNvPr id="1037" name="Rectangle 13"/>
              <p:cNvSpPr>
                <a:spLocks noChangeArrowheads="1"/>
              </p:cNvSpPr>
              <p:nvPr/>
            </p:nvSpPr>
            <p:spPr bwMode="auto">
              <a:xfrm>
                <a:off x="0" y="3408"/>
                <a:ext cx="327" cy="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 anchor="ctr"/>
              <a:lstStyle/>
              <a:p>
                <a:pPr eaLnBrk="0" fontAlgn="auto" hangingPunct="0">
                  <a:spcBef>
                    <a:spcPct val="50000"/>
                  </a:spcBef>
                  <a:spcAft>
                    <a:spcPts val="0"/>
                  </a:spcAft>
                  <a:defRPr/>
                </a:pPr>
                <a:endParaRPr lang="ru-RU" sz="2400">
                  <a:latin typeface="+mn-lt"/>
                  <a:cs typeface="+mn-cs"/>
                </a:endParaRPr>
              </a:p>
            </p:txBody>
          </p:sp>
          <p:sp>
            <p:nvSpPr>
              <p:cNvPr id="1038" name="Arc 14"/>
              <p:cNvSpPr>
                <a:spLocks/>
              </p:cNvSpPr>
              <p:nvPr/>
            </p:nvSpPr>
            <p:spPr bwMode="auto">
              <a:xfrm>
                <a:off x="474" y="2260"/>
                <a:ext cx="125" cy="1154"/>
              </a:xfrm>
              <a:custGeom>
                <a:avLst/>
                <a:gdLst>
                  <a:gd name="G0" fmla="+- 754 0 0"/>
                  <a:gd name="G1" fmla="+- 21600 0 0"/>
                  <a:gd name="G2" fmla="+- 21600 0 0"/>
                  <a:gd name="T0" fmla="*/ 0 w 22354"/>
                  <a:gd name="T1" fmla="*/ 13 h 43200"/>
                  <a:gd name="T2" fmla="*/ 754 w 22354"/>
                  <a:gd name="T3" fmla="*/ 43200 h 43200"/>
                  <a:gd name="T4" fmla="*/ 754 w 22354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354" h="43200" fill="none" extrusionOk="0">
                    <a:moveTo>
                      <a:pt x="0" y="13"/>
                    </a:moveTo>
                    <a:cubicBezTo>
                      <a:pt x="251" y="4"/>
                      <a:pt x="502" y="-1"/>
                      <a:pt x="754" y="0"/>
                    </a:cubicBezTo>
                    <a:cubicBezTo>
                      <a:pt x="12683" y="0"/>
                      <a:pt x="22354" y="9670"/>
                      <a:pt x="22354" y="21600"/>
                    </a:cubicBezTo>
                    <a:cubicBezTo>
                      <a:pt x="22354" y="33529"/>
                      <a:pt x="12683" y="43199"/>
                      <a:pt x="754" y="43200"/>
                    </a:cubicBezTo>
                  </a:path>
                  <a:path w="22354" h="43200" stroke="0" extrusionOk="0">
                    <a:moveTo>
                      <a:pt x="0" y="13"/>
                    </a:moveTo>
                    <a:cubicBezTo>
                      <a:pt x="251" y="4"/>
                      <a:pt x="502" y="-1"/>
                      <a:pt x="754" y="0"/>
                    </a:cubicBezTo>
                    <a:cubicBezTo>
                      <a:pt x="12683" y="0"/>
                      <a:pt x="22354" y="9670"/>
                      <a:pt x="22354" y="21600"/>
                    </a:cubicBezTo>
                    <a:cubicBezTo>
                      <a:pt x="22354" y="33529"/>
                      <a:pt x="12683" y="43199"/>
                      <a:pt x="754" y="43200"/>
                    </a:cubicBezTo>
                    <a:lnTo>
                      <a:pt x="754" y="2160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1040" name="Oval 16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fontAlgn="auto" hangingPunct="0">
                <a:spcBef>
                  <a:spcPct val="50000"/>
                </a:spcBef>
                <a:spcAft>
                  <a:spcPts val="0"/>
                </a:spcAft>
                <a:defRPr/>
              </a:pPr>
              <a:endParaRPr lang="ru-RU" sz="2400">
                <a:latin typeface="+mn-lt"/>
                <a:cs typeface="+mn-cs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480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762000" y="1474788"/>
            <a:ext cx="8380413" cy="125412"/>
          </a:xfrm>
          <a:prstGeom prst="rect">
            <a:avLst/>
          </a:prstGeom>
          <a:solidFill>
            <a:schemeClr val="accent2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  <p:sldLayoutId id="2147483773" r:id="rId14"/>
    <p:sldLayoutId id="2147483774" r:id="rId15"/>
    <p:sldLayoutId id="2147483776" r:id="rId16"/>
  </p:sldLayoutIdLst>
  <p:transition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9.bin"/><Relationship Id="rId13" Type="http://schemas.openxmlformats.org/officeDocument/2006/relationships/oleObject" Target="../embeddings/oleObject184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78.bin"/><Relationship Id="rId12" Type="http://schemas.openxmlformats.org/officeDocument/2006/relationships/oleObject" Target="../embeddings/oleObject183.bin"/><Relationship Id="rId2" Type="http://schemas.openxmlformats.org/officeDocument/2006/relationships/slideLayout" Target="../slideLayouts/slideLayout13.xml"/><Relationship Id="rId16" Type="http://schemas.openxmlformats.org/officeDocument/2006/relationships/hyperlink" Target="&#1090;&#1077;&#1089;&#1090;-3.xls" TargetMode="Externa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7.bin"/><Relationship Id="rId11" Type="http://schemas.openxmlformats.org/officeDocument/2006/relationships/oleObject" Target="../embeddings/oleObject182.bin"/><Relationship Id="rId5" Type="http://schemas.openxmlformats.org/officeDocument/2006/relationships/oleObject" Target="../embeddings/oleObject176.bin"/><Relationship Id="rId15" Type="http://schemas.openxmlformats.org/officeDocument/2006/relationships/oleObject" Target="../embeddings/oleObject186.bin"/><Relationship Id="rId10" Type="http://schemas.openxmlformats.org/officeDocument/2006/relationships/oleObject" Target="../embeddings/oleObject181.bin"/><Relationship Id="rId4" Type="http://schemas.openxmlformats.org/officeDocument/2006/relationships/oleObject" Target="../embeddings/oleObject175.bin"/><Relationship Id="rId9" Type="http://schemas.openxmlformats.org/officeDocument/2006/relationships/oleObject" Target="../embeddings/oleObject180.bin"/><Relationship Id="rId14" Type="http://schemas.openxmlformats.org/officeDocument/2006/relationships/oleObject" Target="../embeddings/oleObject18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2.bin"/><Relationship Id="rId13" Type="http://schemas.openxmlformats.org/officeDocument/2006/relationships/oleObject" Target="../embeddings/oleObject197.bin"/><Relationship Id="rId18" Type="http://schemas.openxmlformats.org/officeDocument/2006/relationships/oleObject" Target="../embeddings/oleObject202.bin"/><Relationship Id="rId26" Type="http://schemas.openxmlformats.org/officeDocument/2006/relationships/oleObject" Target="../embeddings/oleObject210.bin"/><Relationship Id="rId39" Type="http://schemas.openxmlformats.org/officeDocument/2006/relationships/oleObject" Target="../embeddings/oleObject223.bin"/><Relationship Id="rId3" Type="http://schemas.openxmlformats.org/officeDocument/2006/relationships/oleObject" Target="../embeddings/oleObject187.bin"/><Relationship Id="rId21" Type="http://schemas.openxmlformats.org/officeDocument/2006/relationships/oleObject" Target="../embeddings/oleObject205.bin"/><Relationship Id="rId34" Type="http://schemas.openxmlformats.org/officeDocument/2006/relationships/oleObject" Target="../embeddings/oleObject218.bin"/><Relationship Id="rId42" Type="http://schemas.openxmlformats.org/officeDocument/2006/relationships/oleObject" Target="../embeddings/oleObject226.bin"/><Relationship Id="rId47" Type="http://schemas.openxmlformats.org/officeDocument/2006/relationships/oleObject" Target="../embeddings/oleObject231.bin"/><Relationship Id="rId7" Type="http://schemas.openxmlformats.org/officeDocument/2006/relationships/oleObject" Target="../embeddings/oleObject191.bin"/><Relationship Id="rId12" Type="http://schemas.openxmlformats.org/officeDocument/2006/relationships/oleObject" Target="../embeddings/oleObject196.bin"/><Relationship Id="rId17" Type="http://schemas.openxmlformats.org/officeDocument/2006/relationships/oleObject" Target="../embeddings/oleObject201.bin"/><Relationship Id="rId25" Type="http://schemas.openxmlformats.org/officeDocument/2006/relationships/oleObject" Target="../embeddings/oleObject209.bin"/><Relationship Id="rId33" Type="http://schemas.openxmlformats.org/officeDocument/2006/relationships/oleObject" Target="../embeddings/oleObject217.bin"/><Relationship Id="rId38" Type="http://schemas.openxmlformats.org/officeDocument/2006/relationships/oleObject" Target="../embeddings/oleObject222.bin"/><Relationship Id="rId46" Type="http://schemas.openxmlformats.org/officeDocument/2006/relationships/oleObject" Target="../embeddings/oleObject23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00.bin"/><Relationship Id="rId20" Type="http://schemas.openxmlformats.org/officeDocument/2006/relationships/oleObject" Target="../embeddings/oleObject204.bin"/><Relationship Id="rId29" Type="http://schemas.openxmlformats.org/officeDocument/2006/relationships/oleObject" Target="../embeddings/oleObject213.bin"/><Relationship Id="rId41" Type="http://schemas.openxmlformats.org/officeDocument/2006/relationships/oleObject" Target="../embeddings/oleObject225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0.bin"/><Relationship Id="rId11" Type="http://schemas.openxmlformats.org/officeDocument/2006/relationships/oleObject" Target="../embeddings/oleObject195.bin"/><Relationship Id="rId24" Type="http://schemas.openxmlformats.org/officeDocument/2006/relationships/oleObject" Target="../embeddings/oleObject208.bin"/><Relationship Id="rId32" Type="http://schemas.openxmlformats.org/officeDocument/2006/relationships/oleObject" Target="../embeddings/oleObject216.bin"/><Relationship Id="rId37" Type="http://schemas.openxmlformats.org/officeDocument/2006/relationships/oleObject" Target="../embeddings/oleObject221.bin"/><Relationship Id="rId40" Type="http://schemas.openxmlformats.org/officeDocument/2006/relationships/oleObject" Target="../embeddings/oleObject224.bin"/><Relationship Id="rId45" Type="http://schemas.openxmlformats.org/officeDocument/2006/relationships/oleObject" Target="../embeddings/oleObject229.bin"/><Relationship Id="rId5" Type="http://schemas.openxmlformats.org/officeDocument/2006/relationships/oleObject" Target="../embeddings/oleObject189.bin"/><Relationship Id="rId15" Type="http://schemas.openxmlformats.org/officeDocument/2006/relationships/oleObject" Target="../embeddings/oleObject199.bin"/><Relationship Id="rId23" Type="http://schemas.openxmlformats.org/officeDocument/2006/relationships/oleObject" Target="../embeddings/oleObject207.bin"/><Relationship Id="rId28" Type="http://schemas.openxmlformats.org/officeDocument/2006/relationships/oleObject" Target="../embeddings/oleObject212.bin"/><Relationship Id="rId36" Type="http://schemas.openxmlformats.org/officeDocument/2006/relationships/oleObject" Target="../embeddings/oleObject220.bin"/><Relationship Id="rId10" Type="http://schemas.openxmlformats.org/officeDocument/2006/relationships/oleObject" Target="../embeddings/oleObject194.bin"/><Relationship Id="rId19" Type="http://schemas.openxmlformats.org/officeDocument/2006/relationships/oleObject" Target="../embeddings/oleObject203.bin"/><Relationship Id="rId31" Type="http://schemas.openxmlformats.org/officeDocument/2006/relationships/oleObject" Target="../embeddings/oleObject215.bin"/><Relationship Id="rId44" Type="http://schemas.openxmlformats.org/officeDocument/2006/relationships/oleObject" Target="../embeddings/oleObject228.bin"/><Relationship Id="rId4" Type="http://schemas.openxmlformats.org/officeDocument/2006/relationships/oleObject" Target="../embeddings/oleObject188.bin"/><Relationship Id="rId9" Type="http://schemas.openxmlformats.org/officeDocument/2006/relationships/oleObject" Target="../embeddings/oleObject193.bin"/><Relationship Id="rId14" Type="http://schemas.openxmlformats.org/officeDocument/2006/relationships/oleObject" Target="../embeddings/oleObject198.bin"/><Relationship Id="rId22" Type="http://schemas.openxmlformats.org/officeDocument/2006/relationships/oleObject" Target="../embeddings/oleObject206.bin"/><Relationship Id="rId27" Type="http://schemas.openxmlformats.org/officeDocument/2006/relationships/oleObject" Target="../embeddings/oleObject211.bin"/><Relationship Id="rId30" Type="http://schemas.openxmlformats.org/officeDocument/2006/relationships/oleObject" Target="../embeddings/oleObject214.bin"/><Relationship Id="rId35" Type="http://schemas.openxmlformats.org/officeDocument/2006/relationships/oleObject" Target="../embeddings/oleObject219.bin"/><Relationship Id="rId43" Type="http://schemas.openxmlformats.org/officeDocument/2006/relationships/oleObject" Target="../embeddings/oleObject227.bin"/><Relationship Id="rId48" Type="http://schemas.openxmlformats.org/officeDocument/2006/relationships/oleObject" Target="../embeddings/oleObject23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8.bin"/><Relationship Id="rId13" Type="http://schemas.openxmlformats.org/officeDocument/2006/relationships/oleObject" Target="../embeddings/oleObject243.bin"/><Relationship Id="rId18" Type="http://schemas.openxmlformats.org/officeDocument/2006/relationships/oleObject" Target="../embeddings/oleObject248.bin"/><Relationship Id="rId26" Type="http://schemas.openxmlformats.org/officeDocument/2006/relationships/oleObject" Target="../embeddings/oleObject256.bin"/><Relationship Id="rId39" Type="http://schemas.openxmlformats.org/officeDocument/2006/relationships/oleObject" Target="../embeddings/oleObject269.bin"/><Relationship Id="rId3" Type="http://schemas.openxmlformats.org/officeDocument/2006/relationships/oleObject" Target="../embeddings/oleObject233.bin"/><Relationship Id="rId21" Type="http://schemas.openxmlformats.org/officeDocument/2006/relationships/oleObject" Target="../embeddings/oleObject251.bin"/><Relationship Id="rId34" Type="http://schemas.openxmlformats.org/officeDocument/2006/relationships/oleObject" Target="../embeddings/oleObject264.bin"/><Relationship Id="rId7" Type="http://schemas.openxmlformats.org/officeDocument/2006/relationships/oleObject" Target="../embeddings/oleObject237.bin"/><Relationship Id="rId12" Type="http://schemas.openxmlformats.org/officeDocument/2006/relationships/oleObject" Target="../embeddings/oleObject242.bin"/><Relationship Id="rId17" Type="http://schemas.openxmlformats.org/officeDocument/2006/relationships/oleObject" Target="../embeddings/oleObject247.bin"/><Relationship Id="rId25" Type="http://schemas.openxmlformats.org/officeDocument/2006/relationships/oleObject" Target="../embeddings/oleObject255.bin"/><Relationship Id="rId33" Type="http://schemas.openxmlformats.org/officeDocument/2006/relationships/oleObject" Target="../embeddings/oleObject263.bin"/><Relationship Id="rId38" Type="http://schemas.openxmlformats.org/officeDocument/2006/relationships/oleObject" Target="../embeddings/oleObject26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46.bin"/><Relationship Id="rId20" Type="http://schemas.openxmlformats.org/officeDocument/2006/relationships/oleObject" Target="../embeddings/oleObject250.bin"/><Relationship Id="rId29" Type="http://schemas.openxmlformats.org/officeDocument/2006/relationships/oleObject" Target="../embeddings/oleObject259.bin"/><Relationship Id="rId41" Type="http://schemas.openxmlformats.org/officeDocument/2006/relationships/oleObject" Target="../embeddings/oleObject271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6.bin"/><Relationship Id="rId11" Type="http://schemas.openxmlformats.org/officeDocument/2006/relationships/oleObject" Target="../embeddings/oleObject241.bin"/><Relationship Id="rId24" Type="http://schemas.openxmlformats.org/officeDocument/2006/relationships/oleObject" Target="../embeddings/oleObject254.bin"/><Relationship Id="rId32" Type="http://schemas.openxmlformats.org/officeDocument/2006/relationships/oleObject" Target="../embeddings/oleObject262.bin"/><Relationship Id="rId37" Type="http://schemas.openxmlformats.org/officeDocument/2006/relationships/oleObject" Target="../embeddings/oleObject267.bin"/><Relationship Id="rId40" Type="http://schemas.openxmlformats.org/officeDocument/2006/relationships/oleObject" Target="../embeddings/oleObject270.bin"/><Relationship Id="rId5" Type="http://schemas.openxmlformats.org/officeDocument/2006/relationships/oleObject" Target="../embeddings/oleObject235.bin"/><Relationship Id="rId15" Type="http://schemas.openxmlformats.org/officeDocument/2006/relationships/oleObject" Target="../embeddings/oleObject245.bin"/><Relationship Id="rId23" Type="http://schemas.openxmlformats.org/officeDocument/2006/relationships/oleObject" Target="../embeddings/oleObject253.bin"/><Relationship Id="rId28" Type="http://schemas.openxmlformats.org/officeDocument/2006/relationships/oleObject" Target="../embeddings/oleObject258.bin"/><Relationship Id="rId36" Type="http://schemas.openxmlformats.org/officeDocument/2006/relationships/oleObject" Target="../embeddings/oleObject266.bin"/><Relationship Id="rId10" Type="http://schemas.openxmlformats.org/officeDocument/2006/relationships/oleObject" Target="../embeddings/oleObject240.bin"/><Relationship Id="rId19" Type="http://schemas.openxmlformats.org/officeDocument/2006/relationships/oleObject" Target="../embeddings/oleObject249.bin"/><Relationship Id="rId31" Type="http://schemas.openxmlformats.org/officeDocument/2006/relationships/oleObject" Target="../embeddings/oleObject261.bin"/><Relationship Id="rId4" Type="http://schemas.openxmlformats.org/officeDocument/2006/relationships/oleObject" Target="../embeddings/oleObject234.bin"/><Relationship Id="rId9" Type="http://schemas.openxmlformats.org/officeDocument/2006/relationships/oleObject" Target="../embeddings/oleObject239.bin"/><Relationship Id="rId14" Type="http://schemas.openxmlformats.org/officeDocument/2006/relationships/oleObject" Target="../embeddings/oleObject244.bin"/><Relationship Id="rId22" Type="http://schemas.openxmlformats.org/officeDocument/2006/relationships/oleObject" Target="../embeddings/oleObject252.bin"/><Relationship Id="rId27" Type="http://schemas.openxmlformats.org/officeDocument/2006/relationships/oleObject" Target="../embeddings/oleObject257.bin"/><Relationship Id="rId30" Type="http://schemas.openxmlformats.org/officeDocument/2006/relationships/oleObject" Target="../embeddings/oleObject260.bin"/><Relationship Id="rId35" Type="http://schemas.openxmlformats.org/officeDocument/2006/relationships/oleObject" Target="../embeddings/oleObject265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7.bin"/><Relationship Id="rId13" Type="http://schemas.openxmlformats.org/officeDocument/2006/relationships/oleObject" Target="../embeddings/oleObject282.bin"/><Relationship Id="rId18" Type="http://schemas.openxmlformats.org/officeDocument/2006/relationships/oleObject" Target="../embeddings/oleObject287.bin"/><Relationship Id="rId26" Type="http://schemas.openxmlformats.org/officeDocument/2006/relationships/oleObject" Target="../embeddings/oleObject295.bin"/><Relationship Id="rId3" Type="http://schemas.openxmlformats.org/officeDocument/2006/relationships/oleObject" Target="../embeddings/oleObject272.bin"/><Relationship Id="rId21" Type="http://schemas.openxmlformats.org/officeDocument/2006/relationships/oleObject" Target="../embeddings/oleObject290.bin"/><Relationship Id="rId7" Type="http://schemas.openxmlformats.org/officeDocument/2006/relationships/oleObject" Target="../embeddings/oleObject276.bin"/><Relationship Id="rId12" Type="http://schemas.openxmlformats.org/officeDocument/2006/relationships/oleObject" Target="../embeddings/oleObject281.bin"/><Relationship Id="rId17" Type="http://schemas.openxmlformats.org/officeDocument/2006/relationships/oleObject" Target="../embeddings/oleObject286.bin"/><Relationship Id="rId25" Type="http://schemas.openxmlformats.org/officeDocument/2006/relationships/oleObject" Target="../embeddings/oleObject29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285.bin"/><Relationship Id="rId20" Type="http://schemas.openxmlformats.org/officeDocument/2006/relationships/oleObject" Target="../embeddings/oleObject289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75.bin"/><Relationship Id="rId11" Type="http://schemas.openxmlformats.org/officeDocument/2006/relationships/oleObject" Target="../embeddings/oleObject280.bin"/><Relationship Id="rId24" Type="http://schemas.openxmlformats.org/officeDocument/2006/relationships/oleObject" Target="../embeddings/oleObject293.bin"/><Relationship Id="rId5" Type="http://schemas.openxmlformats.org/officeDocument/2006/relationships/oleObject" Target="../embeddings/oleObject274.bin"/><Relationship Id="rId15" Type="http://schemas.openxmlformats.org/officeDocument/2006/relationships/oleObject" Target="../embeddings/oleObject284.bin"/><Relationship Id="rId23" Type="http://schemas.openxmlformats.org/officeDocument/2006/relationships/oleObject" Target="../embeddings/oleObject292.bin"/><Relationship Id="rId10" Type="http://schemas.openxmlformats.org/officeDocument/2006/relationships/oleObject" Target="../embeddings/oleObject279.bin"/><Relationship Id="rId19" Type="http://schemas.openxmlformats.org/officeDocument/2006/relationships/oleObject" Target="../embeddings/oleObject288.bin"/><Relationship Id="rId4" Type="http://schemas.openxmlformats.org/officeDocument/2006/relationships/oleObject" Target="../embeddings/oleObject273.bin"/><Relationship Id="rId9" Type="http://schemas.openxmlformats.org/officeDocument/2006/relationships/oleObject" Target="../embeddings/oleObject278.bin"/><Relationship Id="rId14" Type="http://schemas.openxmlformats.org/officeDocument/2006/relationships/oleObject" Target="../embeddings/oleObject283.bin"/><Relationship Id="rId22" Type="http://schemas.openxmlformats.org/officeDocument/2006/relationships/oleObject" Target="../embeddings/oleObject291.bin"/><Relationship Id="rId27" Type="http://schemas.openxmlformats.org/officeDocument/2006/relationships/oleObject" Target="../embeddings/oleObject29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1.bin"/><Relationship Id="rId3" Type="http://schemas.openxmlformats.org/officeDocument/2006/relationships/image" Target="../media/image219.png"/><Relationship Id="rId7" Type="http://schemas.openxmlformats.org/officeDocument/2006/relationships/oleObject" Target="../embeddings/oleObject30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299.bin"/><Relationship Id="rId5" Type="http://schemas.openxmlformats.org/officeDocument/2006/relationships/oleObject" Target="../embeddings/oleObject298.bin"/><Relationship Id="rId4" Type="http://schemas.openxmlformats.org/officeDocument/2006/relationships/oleObject" Target="../embeddings/oleObject29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6.bin"/><Relationship Id="rId3" Type="http://schemas.openxmlformats.org/officeDocument/2006/relationships/image" Target="../media/image225.png"/><Relationship Id="rId7" Type="http://schemas.openxmlformats.org/officeDocument/2006/relationships/oleObject" Target="../embeddings/oleObject30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04.bin"/><Relationship Id="rId5" Type="http://schemas.openxmlformats.org/officeDocument/2006/relationships/oleObject" Target="../embeddings/oleObject303.bin"/><Relationship Id="rId4" Type="http://schemas.openxmlformats.org/officeDocument/2006/relationships/oleObject" Target="../embeddings/oleObject30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1.bin"/><Relationship Id="rId3" Type="http://schemas.openxmlformats.org/officeDocument/2006/relationships/image" Target="../media/image231.png"/><Relationship Id="rId7" Type="http://schemas.openxmlformats.org/officeDocument/2006/relationships/oleObject" Target="../embeddings/oleObject3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09.bin"/><Relationship Id="rId5" Type="http://schemas.openxmlformats.org/officeDocument/2006/relationships/oleObject" Target="../embeddings/oleObject308.bin"/><Relationship Id="rId4" Type="http://schemas.openxmlformats.org/officeDocument/2006/relationships/oleObject" Target="../embeddings/oleObject307.bin"/><Relationship Id="rId9" Type="http://schemas.openxmlformats.org/officeDocument/2006/relationships/oleObject" Target="../embeddings/oleObject312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2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4.bin"/><Relationship Id="rId39" Type="http://schemas.openxmlformats.org/officeDocument/2006/relationships/oleObject" Target="../embeddings/oleObject37.bin"/><Relationship Id="rId21" Type="http://schemas.openxmlformats.org/officeDocument/2006/relationships/oleObject" Target="../embeddings/oleObject19.bin"/><Relationship Id="rId34" Type="http://schemas.openxmlformats.org/officeDocument/2006/relationships/oleObject" Target="../embeddings/oleObject32.bin"/><Relationship Id="rId42" Type="http://schemas.openxmlformats.org/officeDocument/2006/relationships/oleObject" Target="../embeddings/oleObject40.bin"/><Relationship Id="rId47" Type="http://schemas.openxmlformats.org/officeDocument/2006/relationships/oleObject" Target="../embeddings/oleObject45.bin"/><Relationship Id="rId50" Type="http://schemas.openxmlformats.org/officeDocument/2006/relationships/oleObject" Target="../embeddings/oleObject48.bin"/><Relationship Id="rId55" Type="http://schemas.openxmlformats.org/officeDocument/2006/relationships/oleObject" Target="../embeddings/oleObject53.bin"/><Relationship Id="rId63" Type="http://schemas.openxmlformats.org/officeDocument/2006/relationships/oleObject" Target="../embeddings/oleObject61.bin"/><Relationship Id="rId68" Type="http://schemas.openxmlformats.org/officeDocument/2006/relationships/oleObject" Target="../embeddings/oleObject66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29" Type="http://schemas.openxmlformats.org/officeDocument/2006/relationships/oleObject" Target="../embeddings/oleObject27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30.bin"/><Relationship Id="rId37" Type="http://schemas.openxmlformats.org/officeDocument/2006/relationships/oleObject" Target="../embeddings/oleObject35.bin"/><Relationship Id="rId40" Type="http://schemas.openxmlformats.org/officeDocument/2006/relationships/oleObject" Target="../embeddings/oleObject38.bin"/><Relationship Id="rId45" Type="http://schemas.openxmlformats.org/officeDocument/2006/relationships/oleObject" Target="../embeddings/oleObject43.bin"/><Relationship Id="rId53" Type="http://schemas.openxmlformats.org/officeDocument/2006/relationships/oleObject" Target="../embeddings/oleObject51.bin"/><Relationship Id="rId58" Type="http://schemas.openxmlformats.org/officeDocument/2006/relationships/oleObject" Target="../embeddings/oleObject56.bin"/><Relationship Id="rId66" Type="http://schemas.openxmlformats.org/officeDocument/2006/relationships/oleObject" Target="../embeddings/oleObject64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21.bin"/><Relationship Id="rId28" Type="http://schemas.openxmlformats.org/officeDocument/2006/relationships/oleObject" Target="../embeddings/oleObject26.bin"/><Relationship Id="rId36" Type="http://schemas.openxmlformats.org/officeDocument/2006/relationships/oleObject" Target="../embeddings/oleObject34.bin"/><Relationship Id="rId49" Type="http://schemas.openxmlformats.org/officeDocument/2006/relationships/oleObject" Target="../embeddings/oleObject47.bin"/><Relationship Id="rId57" Type="http://schemas.openxmlformats.org/officeDocument/2006/relationships/oleObject" Target="../embeddings/oleObject55.bin"/><Relationship Id="rId61" Type="http://schemas.openxmlformats.org/officeDocument/2006/relationships/oleObject" Target="../embeddings/oleObject59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9.bin"/><Relationship Id="rId44" Type="http://schemas.openxmlformats.org/officeDocument/2006/relationships/oleObject" Target="../embeddings/oleObject42.bin"/><Relationship Id="rId52" Type="http://schemas.openxmlformats.org/officeDocument/2006/relationships/oleObject" Target="../embeddings/oleObject50.bin"/><Relationship Id="rId60" Type="http://schemas.openxmlformats.org/officeDocument/2006/relationships/oleObject" Target="../embeddings/oleObject58.bin"/><Relationship Id="rId65" Type="http://schemas.openxmlformats.org/officeDocument/2006/relationships/oleObject" Target="../embeddings/oleObject63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Relationship Id="rId27" Type="http://schemas.openxmlformats.org/officeDocument/2006/relationships/oleObject" Target="../embeddings/oleObject25.bin"/><Relationship Id="rId30" Type="http://schemas.openxmlformats.org/officeDocument/2006/relationships/oleObject" Target="../embeddings/oleObject28.bin"/><Relationship Id="rId35" Type="http://schemas.openxmlformats.org/officeDocument/2006/relationships/oleObject" Target="../embeddings/oleObject33.bin"/><Relationship Id="rId43" Type="http://schemas.openxmlformats.org/officeDocument/2006/relationships/oleObject" Target="../embeddings/oleObject41.bin"/><Relationship Id="rId48" Type="http://schemas.openxmlformats.org/officeDocument/2006/relationships/oleObject" Target="../embeddings/oleObject46.bin"/><Relationship Id="rId56" Type="http://schemas.openxmlformats.org/officeDocument/2006/relationships/oleObject" Target="../embeddings/oleObject54.bin"/><Relationship Id="rId64" Type="http://schemas.openxmlformats.org/officeDocument/2006/relationships/oleObject" Target="../embeddings/oleObject62.bin"/><Relationship Id="rId69" Type="http://schemas.openxmlformats.org/officeDocument/2006/relationships/oleObject" Target="../embeddings/oleObject67.bin"/><Relationship Id="rId8" Type="http://schemas.openxmlformats.org/officeDocument/2006/relationships/oleObject" Target="../embeddings/oleObject6.bin"/><Relationship Id="rId51" Type="http://schemas.openxmlformats.org/officeDocument/2006/relationships/oleObject" Target="../embeddings/oleObject49.bin"/><Relationship Id="rId3" Type="http://schemas.openxmlformats.org/officeDocument/2006/relationships/oleObject" Target="../embeddings/oleObject1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23.bin"/><Relationship Id="rId33" Type="http://schemas.openxmlformats.org/officeDocument/2006/relationships/oleObject" Target="../embeddings/oleObject31.bin"/><Relationship Id="rId38" Type="http://schemas.openxmlformats.org/officeDocument/2006/relationships/oleObject" Target="../embeddings/oleObject36.bin"/><Relationship Id="rId46" Type="http://schemas.openxmlformats.org/officeDocument/2006/relationships/oleObject" Target="../embeddings/oleObject44.bin"/><Relationship Id="rId59" Type="http://schemas.openxmlformats.org/officeDocument/2006/relationships/oleObject" Target="../embeddings/oleObject57.bin"/><Relationship Id="rId67" Type="http://schemas.openxmlformats.org/officeDocument/2006/relationships/oleObject" Target="../embeddings/oleObject65.bin"/><Relationship Id="rId20" Type="http://schemas.openxmlformats.org/officeDocument/2006/relationships/oleObject" Target="../embeddings/oleObject18.bin"/><Relationship Id="rId41" Type="http://schemas.openxmlformats.org/officeDocument/2006/relationships/oleObject" Target="../embeddings/oleObject39.bin"/><Relationship Id="rId54" Type="http://schemas.openxmlformats.org/officeDocument/2006/relationships/oleObject" Target="../embeddings/oleObject52.bin"/><Relationship Id="rId62" Type="http://schemas.openxmlformats.org/officeDocument/2006/relationships/oleObject" Target="../embeddings/oleObject6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13" Type="http://schemas.openxmlformats.org/officeDocument/2006/relationships/oleObject" Target="../embeddings/oleObject78.bin"/><Relationship Id="rId3" Type="http://schemas.openxmlformats.org/officeDocument/2006/relationships/oleObject" Target="../embeddings/oleObject68.bin"/><Relationship Id="rId7" Type="http://schemas.openxmlformats.org/officeDocument/2006/relationships/oleObject" Target="../embeddings/oleObject72.bin"/><Relationship Id="rId12" Type="http://schemas.openxmlformats.org/officeDocument/2006/relationships/oleObject" Target="../embeddings/oleObject77.bin"/><Relationship Id="rId17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1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1.bin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80.bin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69.bin"/><Relationship Id="rId9" Type="http://schemas.openxmlformats.org/officeDocument/2006/relationships/oleObject" Target="../embeddings/oleObject74.bin"/><Relationship Id="rId14" Type="http://schemas.openxmlformats.org/officeDocument/2006/relationships/oleObject" Target="../embeddings/oleObject7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8.bin"/><Relationship Id="rId13" Type="http://schemas.openxmlformats.org/officeDocument/2006/relationships/oleObject" Target="../embeddings/oleObject93.bin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7.bin"/><Relationship Id="rId12" Type="http://schemas.openxmlformats.org/officeDocument/2006/relationships/oleObject" Target="../embeddings/oleObject92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6.bin"/><Relationship Id="rId11" Type="http://schemas.openxmlformats.org/officeDocument/2006/relationships/oleObject" Target="../embeddings/oleObject91.bin"/><Relationship Id="rId5" Type="http://schemas.openxmlformats.org/officeDocument/2006/relationships/oleObject" Target="../embeddings/oleObject85.bin"/><Relationship Id="rId15" Type="http://schemas.openxmlformats.org/officeDocument/2006/relationships/oleObject" Target="../embeddings/oleObject95.bin"/><Relationship Id="rId10" Type="http://schemas.openxmlformats.org/officeDocument/2006/relationships/oleObject" Target="../embeddings/oleObject90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9.bin"/><Relationship Id="rId14" Type="http://schemas.openxmlformats.org/officeDocument/2006/relationships/oleObject" Target="../embeddings/oleObject9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13" Type="http://schemas.openxmlformats.org/officeDocument/2006/relationships/oleObject" Target="../embeddings/oleObject107.bin"/><Relationship Id="rId3" Type="http://schemas.openxmlformats.org/officeDocument/2006/relationships/oleObject" Target="../embeddings/oleObject97.bin"/><Relationship Id="rId7" Type="http://schemas.openxmlformats.org/officeDocument/2006/relationships/oleObject" Target="../embeddings/oleObject101.bin"/><Relationship Id="rId12" Type="http://schemas.openxmlformats.org/officeDocument/2006/relationships/oleObject" Target="../embeddings/oleObject106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10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00.bin"/><Relationship Id="rId11" Type="http://schemas.openxmlformats.org/officeDocument/2006/relationships/oleObject" Target="../embeddings/oleObject105.bin"/><Relationship Id="rId5" Type="http://schemas.openxmlformats.org/officeDocument/2006/relationships/oleObject" Target="../embeddings/oleObject99.bin"/><Relationship Id="rId15" Type="http://schemas.openxmlformats.org/officeDocument/2006/relationships/oleObject" Target="../embeddings/oleObject109.bin"/><Relationship Id="rId10" Type="http://schemas.openxmlformats.org/officeDocument/2006/relationships/oleObject" Target="../embeddings/oleObject104.bin"/><Relationship Id="rId4" Type="http://schemas.openxmlformats.org/officeDocument/2006/relationships/oleObject" Target="../embeddings/oleObject98.bin"/><Relationship Id="rId9" Type="http://schemas.openxmlformats.org/officeDocument/2006/relationships/oleObject" Target="../embeddings/oleObject103.bin"/><Relationship Id="rId14" Type="http://schemas.openxmlformats.org/officeDocument/2006/relationships/oleObject" Target="../embeddings/oleObject10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6.bin"/><Relationship Id="rId13" Type="http://schemas.openxmlformats.org/officeDocument/2006/relationships/oleObject" Target="../embeddings/oleObject121.bin"/><Relationship Id="rId3" Type="http://schemas.openxmlformats.org/officeDocument/2006/relationships/oleObject" Target="../embeddings/oleObject111.bin"/><Relationship Id="rId7" Type="http://schemas.openxmlformats.org/officeDocument/2006/relationships/oleObject" Target="../embeddings/oleObject115.bin"/><Relationship Id="rId12" Type="http://schemas.openxmlformats.org/officeDocument/2006/relationships/oleObject" Target="../embeddings/oleObject120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2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4.bin"/><Relationship Id="rId11" Type="http://schemas.openxmlformats.org/officeDocument/2006/relationships/oleObject" Target="../embeddings/oleObject119.bin"/><Relationship Id="rId5" Type="http://schemas.openxmlformats.org/officeDocument/2006/relationships/oleObject" Target="../embeddings/oleObject113.bin"/><Relationship Id="rId15" Type="http://schemas.openxmlformats.org/officeDocument/2006/relationships/oleObject" Target="../embeddings/oleObject123.bin"/><Relationship Id="rId10" Type="http://schemas.openxmlformats.org/officeDocument/2006/relationships/oleObject" Target="../embeddings/oleObject118.bin"/><Relationship Id="rId4" Type="http://schemas.openxmlformats.org/officeDocument/2006/relationships/oleObject" Target="../embeddings/oleObject112.bin"/><Relationship Id="rId9" Type="http://schemas.openxmlformats.org/officeDocument/2006/relationships/oleObject" Target="../embeddings/oleObject117.bin"/><Relationship Id="rId14" Type="http://schemas.openxmlformats.org/officeDocument/2006/relationships/oleObject" Target="../embeddings/oleObject122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35.bin"/><Relationship Id="rId18" Type="http://schemas.openxmlformats.org/officeDocument/2006/relationships/oleObject" Target="../embeddings/oleObject140.bin"/><Relationship Id="rId26" Type="http://schemas.openxmlformats.org/officeDocument/2006/relationships/oleObject" Target="../embeddings/oleObject148.bin"/><Relationship Id="rId39" Type="http://schemas.openxmlformats.org/officeDocument/2006/relationships/oleObject" Target="../embeddings/oleObject161.bin"/><Relationship Id="rId3" Type="http://schemas.openxmlformats.org/officeDocument/2006/relationships/oleObject" Target="../embeddings/oleObject125.bin"/><Relationship Id="rId21" Type="http://schemas.openxmlformats.org/officeDocument/2006/relationships/oleObject" Target="../embeddings/oleObject143.bin"/><Relationship Id="rId34" Type="http://schemas.openxmlformats.org/officeDocument/2006/relationships/oleObject" Target="../embeddings/oleObject156.bin"/><Relationship Id="rId42" Type="http://schemas.openxmlformats.org/officeDocument/2006/relationships/oleObject" Target="../embeddings/oleObject164.bin"/><Relationship Id="rId47" Type="http://schemas.openxmlformats.org/officeDocument/2006/relationships/oleObject" Target="../embeddings/oleObject169.bin"/><Relationship Id="rId50" Type="http://schemas.openxmlformats.org/officeDocument/2006/relationships/oleObject" Target="../embeddings/oleObject172.bin"/><Relationship Id="rId7" Type="http://schemas.openxmlformats.org/officeDocument/2006/relationships/oleObject" Target="../embeddings/oleObject129.bin"/><Relationship Id="rId12" Type="http://schemas.openxmlformats.org/officeDocument/2006/relationships/oleObject" Target="../embeddings/oleObject134.bin"/><Relationship Id="rId17" Type="http://schemas.openxmlformats.org/officeDocument/2006/relationships/oleObject" Target="../embeddings/oleObject139.bin"/><Relationship Id="rId25" Type="http://schemas.openxmlformats.org/officeDocument/2006/relationships/oleObject" Target="../embeddings/oleObject147.bin"/><Relationship Id="rId33" Type="http://schemas.openxmlformats.org/officeDocument/2006/relationships/oleObject" Target="../embeddings/oleObject155.bin"/><Relationship Id="rId38" Type="http://schemas.openxmlformats.org/officeDocument/2006/relationships/oleObject" Target="../embeddings/oleObject160.bin"/><Relationship Id="rId46" Type="http://schemas.openxmlformats.org/officeDocument/2006/relationships/oleObject" Target="../embeddings/oleObject168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38.bin"/><Relationship Id="rId20" Type="http://schemas.openxmlformats.org/officeDocument/2006/relationships/oleObject" Target="../embeddings/oleObject142.bin"/><Relationship Id="rId29" Type="http://schemas.openxmlformats.org/officeDocument/2006/relationships/oleObject" Target="../embeddings/oleObject151.bin"/><Relationship Id="rId41" Type="http://schemas.openxmlformats.org/officeDocument/2006/relationships/oleObject" Target="../embeddings/oleObject163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8.bin"/><Relationship Id="rId11" Type="http://schemas.openxmlformats.org/officeDocument/2006/relationships/oleObject" Target="../embeddings/oleObject133.bin"/><Relationship Id="rId24" Type="http://schemas.openxmlformats.org/officeDocument/2006/relationships/oleObject" Target="../embeddings/oleObject146.bin"/><Relationship Id="rId32" Type="http://schemas.openxmlformats.org/officeDocument/2006/relationships/oleObject" Target="../embeddings/oleObject154.bin"/><Relationship Id="rId37" Type="http://schemas.openxmlformats.org/officeDocument/2006/relationships/oleObject" Target="../embeddings/oleObject159.bin"/><Relationship Id="rId40" Type="http://schemas.openxmlformats.org/officeDocument/2006/relationships/oleObject" Target="../embeddings/oleObject162.bin"/><Relationship Id="rId45" Type="http://schemas.openxmlformats.org/officeDocument/2006/relationships/oleObject" Target="../embeddings/oleObject167.bin"/><Relationship Id="rId5" Type="http://schemas.openxmlformats.org/officeDocument/2006/relationships/oleObject" Target="../embeddings/oleObject127.bin"/><Relationship Id="rId15" Type="http://schemas.openxmlformats.org/officeDocument/2006/relationships/oleObject" Target="../embeddings/oleObject137.bin"/><Relationship Id="rId23" Type="http://schemas.openxmlformats.org/officeDocument/2006/relationships/oleObject" Target="../embeddings/oleObject145.bin"/><Relationship Id="rId28" Type="http://schemas.openxmlformats.org/officeDocument/2006/relationships/oleObject" Target="../embeddings/oleObject150.bin"/><Relationship Id="rId36" Type="http://schemas.openxmlformats.org/officeDocument/2006/relationships/oleObject" Target="../embeddings/oleObject158.bin"/><Relationship Id="rId49" Type="http://schemas.openxmlformats.org/officeDocument/2006/relationships/oleObject" Target="../embeddings/oleObject171.bin"/><Relationship Id="rId10" Type="http://schemas.openxmlformats.org/officeDocument/2006/relationships/oleObject" Target="../embeddings/oleObject132.bin"/><Relationship Id="rId19" Type="http://schemas.openxmlformats.org/officeDocument/2006/relationships/oleObject" Target="../embeddings/oleObject141.bin"/><Relationship Id="rId31" Type="http://schemas.openxmlformats.org/officeDocument/2006/relationships/oleObject" Target="../embeddings/oleObject153.bin"/><Relationship Id="rId44" Type="http://schemas.openxmlformats.org/officeDocument/2006/relationships/oleObject" Target="../embeddings/oleObject166.bin"/><Relationship Id="rId52" Type="http://schemas.openxmlformats.org/officeDocument/2006/relationships/oleObject" Target="../embeddings/oleObject174.bin"/><Relationship Id="rId4" Type="http://schemas.openxmlformats.org/officeDocument/2006/relationships/oleObject" Target="../embeddings/oleObject126.bin"/><Relationship Id="rId9" Type="http://schemas.openxmlformats.org/officeDocument/2006/relationships/oleObject" Target="../embeddings/oleObject131.bin"/><Relationship Id="rId14" Type="http://schemas.openxmlformats.org/officeDocument/2006/relationships/oleObject" Target="../embeddings/oleObject136.bin"/><Relationship Id="rId22" Type="http://schemas.openxmlformats.org/officeDocument/2006/relationships/oleObject" Target="../embeddings/oleObject144.bin"/><Relationship Id="rId27" Type="http://schemas.openxmlformats.org/officeDocument/2006/relationships/oleObject" Target="../embeddings/oleObject149.bin"/><Relationship Id="rId30" Type="http://schemas.openxmlformats.org/officeDocument/2006/relationships/oleObject" Target="../embeddings/oleObject152.bin"/><Relationship Id="rId35" Type="http://schemas.openxmlformats.org/officeDocument/2006/relationships/oleObject" Target="../embeddings/oleObject157.bin"/><Relationship Id="rId43" Type="http://schemas.openxmlformats.org/officeDocument/2006/relationships/oleObject" Target="../embeddings/oleObject165.bin"/><Relationship Id="rId48" Type="http://schemas.openxmlformats.org/officeDocument/2006/relationships/oleObject" Target="../embeddings/oleObject170.bin"/><Relationship Id="rId8" Type="http://schemas.openxmlformats.org/officeDocument/2006/relationships/oleObject" Target="../embeddings/oleObject130.bin"/><Relationship Id="rId51" Type="http://schemas.openxmlformats.org/officeDocument/2006/relationships/oleObject" Target="../embeddings/oleObject17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kk-KZ" sz="4000" dirty="0">
                <a:latin typeface="Times New Roman" pitchFamily="18" charset="0"/>
                <a:cs typeface="Times New Roman" pitchFamily="18" charset="0"/>
              </a:rPr>
              <a:t>Қарапайым тригонометриялық теңдеулер және оларды шешу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3286125"/>
            <a:ext cx="4267200" cy="2733675"/>
          </a:xfrm>
        </p:spPr>
        <p:txBody>
          <a:bodyPr/>
          <a:lstStyle/>
          <a:p>
            <a:pPr eaLnBrk="1" hangingPunct="1">
              <a:defRPr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«Барлық істің басшысы - білім мен </a:t>
            </a:r>
            <a:r>
              <a:rPr lang="kk-KZ" i="1" dirty="0" smtClean="0">
                <a:latin typeface="Times New Roman" pitchFamily="18" charset="0"/>
                <a:cs typeface="Times New Roman" pitchFamily="18" charset="0"/>
              </a:rPr>
              <a:t>ұғым</a:t>
            </a:r>
            <a:r>
              <a:rPr lang="kk-KZ" i="1" dirty="0">
                <a:latin typeface="Times New Roman" pitchFamily="18" charset="0"/>
                <a:cs typeface="Times New Roman" pitchFamily="18" charset="0"/>
              </a:rPr>
              <a:t>»  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                                               Ж. Баласағұни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ru-RU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835150" y="2781300"/>
            <a:ext cx="27368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+mn-cs"/>
              </a:rPr>
              <a:t>Алгебра-10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99574"/>
            <a:ext cx="3203848" cy="83099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r"/>
                <a:tab pos="2970213" algn="ctr"/>
                <a:tab pos="4889500" algn="ctr"/>
                <a:tab pos="5940425" algn="r"/>
              </a:tabLst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Бисмельдинова </a:t>
            </a: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Б.М.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r"/>
                <a:tab pos="2970213" algn="ctr"/>
                <a:tab pos="4889500" algn="ctr"/>
                <a:tab pos="5940425" algn="r"/>
              </a:tabLst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Алгебра және</a:t>
            </a:r>
            <a:r>
              <a:rPr kumimoji="0" lang="kk-KZ" sz="1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анализ бастамалары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r"/>
                <a:tab pos="2970213" algn="ctr"/>
                <a:tab pos="4889500" algn="ctr"/>
                <a:tab pos="5940425" algn="r"/>
              </a:tabLst>
            </a:pPr>
            <a:r>
              <a:rPr kumimoji="0" lang="kk-K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10- сынып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5550" algn="r"/>
                <a:tab pos="2970213" algn="ctr"/>
                <a:tab pos="4889500" algn="ctr"/>
                <a:tab pos="5940425" algn="r"/>
              </a:tabLst>
            </a:pPr>
            <a:r>
              <a:rPr lang="kk-KZ" sz="1200" dirty="0" smtClean="0">
                <a:solidFill>
                  <a:schemeClr val="tx1"/>
                </a:solidFill>
                <a:latin typeface="Calibri" pitchFamily="34" charset="0"/>
                <a:cs typeface="Times New Roman" pitchFamily="18" charset="0"/>
              </a:rPr>
              <a:t>Павлодар қаласының №20 лицей-мектебі</a:t>
            </a:r>
            <a:endParaRPr kumimoji="0" lang="kk-KZ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 orient="vert"/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2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7314A0-7E6F-4885-8E2D-EA1188A878F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Ауызша қайталау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187450" y="1628775"/>
            <a:ext cx="4645025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2000" b="1" u="sng" smtClean="0"/>
              <a:t>Есептеңдер:</a:t>
            </a:r>
            <a:endParaRPr lang="en-US" sz="2000" b="1" u="sng" smtClean="0">
              <a:cs typeface="Arial" charset="0"/>
            </a:endParaRPr>
          </a:p>
        </p:txBody>
      </p:sp>
      <p:graphicFrame>
        <p:nvGraphicFramePr>
          <p:cNvPr id="6160" name="Object 2"/>
          <p:cNvGraphicFramePr>
            <a:graphicFrameLocks noChangeAspect="1"/>
          </p:cNvGraphicFramePr>
          <p:nvPr>
            <p:ph sz="quarter" idx="2"/>
          </p:nvPr>
        </p:nvGraphicFramePr>
        <p:xfrm>
          <a:off x="2411413" y="2492375"/>
          <a:ext cx="327025" cy="557213"/>
        </p:xfrm>
        <a:graphic>
          <a:graphicData uri="http://schemas.openxmlformats.org/presentationml/2006/ole">
            <p:oleObj spid="_x0000_s7170" name="Формула" r:id="rId4" imgW="253800" imgH="431640" progId="Equation.3">
              <p:embed/>
            </p:oleObj>
          </a:graphicData>
        </a:graphic>
      </p:graphicFrame>
      <p:sp>
        <p:nvSpPr>
          <p:cNvPr id="7185" name="Text Box 12"/>
          <p:cNvSpPr txBox="1">
            <a:spLocks noChangeArrowheads="1"/>
          </p:cNvSpPr>
          <p:nvPr/>
        </p:nvSpPr>
        <p:spPr bwMode="auto">
          <a:xfrm>
            <a:off x="1476375" y="4076700"/>
            <a:ext cx="172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1403350" y="2565400"/>
            <a:ext cx="2160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  <a:r>
              <a:rPr lang="ru-RU"/>
              <a:t>.</a:t>
            </a:r>
            <a:r>
              <a:rPr lang="en-US" sz="2000"/>
              <a:t>arcsin  </a:t>
            </a:r>
            <a:r>
              <a:rPr lang="en-US"/>
              <a:t>       </a:t>
            </a:r>
            <a:r>
              <a:rPr lang="ru-RU"/>
              <a:t>   </a:t>
            </a:r>
            <a:endParaRPr lang="en-US">
              <a:cs typeface="Times New Roman" pitchFamily="18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1331913" y="2997200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 </a:t>
            </a:r>
            <a:r>
              <a:rPr lang="en-US"/>
              <a:t>2</a:t>
            </a:r>
            <a:r>
              <a:rPr lang="ru-RU"/>
              <a:t>. </a:t>
            </a:r>
            <a:r>
              <a:rPr lang="en-US" sz="2000"/>
              <a:t>arccos</a:t>
            </a:r>
            <a:r>
              <a:rPr lang="en-US"/>
              <a:t> </a:t>
            </a:r>
            <a:r>
              <a:rPr lang="en-US">
                <a:cs typeface="Times New Roman" pitchFamily="18" charset="0"/>
              </a:rPr>
              <a:t>         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403350" y="3500438"/>
            <a:ext cx="1871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  <a:r>
              <a:rPr lang="ru-RU"/>
              <a:t>.</a:t>
            </a:r>
            <a:r>
              <a:rPr lang="en-US"/>
              <a:t> </a:t>
            </a:r>
            <a:r>
              <a:rPr lang="en-US" sz="2000"/>
              <a:t>arctg </a:t>
            </a:r>
            <a:r>
              <a:rPr lang="en-US">
                <a:cs typeface="Times New Roman" pitchFamily="18" charset="0"/>
              </a:rPr>
              <a:t>     </a:t>
            </a:r>
            <a:r>
              <a:rPr lang="ru-RU">
                <a:cs typeface="Times New Roman" pitchFamily="18" charset="0"/>
              </a:rPr>
              <a:t>  </a:t>
            </a:r>
            <a:r>
              <a:rPr lang="en-US">
                <a:cs typeface="Times New Roman" pitchFamily="18" charset="0"/>
              </a:rPr>
              <a:t> </a:t>
            </a:r>
            <a:r>
              <a:rPr lang="ru-RU">
                <a:cs typeface="Times New Roman" pitchFamily="18" charset="0"/>
              </a:rPr>
              <a:t>   </a:t>
            </a:r>
            <a:endParaRPr lang="en-US">
              <a:cs typeface="Times New Roman" pitchFamily="18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1403350" y="4508500"/>
            <a:ext cx="1871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5.</a:t>
            </a:r>
            <a:r>
              <a:rPr lang="en-US" sz="2000"/>
              <a:t>arcsin</a:t>
            </a:r>
            <a:r>
              <a:rPr lang="en-US"/>
              <a:t> (–</a:t>
            </a:r>
            <a:r>
              <a:rPr lang="ru-RU"/>
              <a:t>    </a:t>
            </a:r>
            <a:r>
              <a:rPr lang="en-US"/>
              <a:t>) </a:t>
            </a:r>
            <a:r>
              <a:rPr lang="ru-RU"/>
              <a:t> 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1403350" y="4005263"/>
            <a:ext cx="2016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4.</a:t>
            </a:r>
            <a:r>
              <a:rPr lang="en-US"/>
              <a:t> </a:t>
            </a:r>
            <a:r>
              <a:rPr lang="en-US" sz="2000"/>
              <a:t>arctg </a:t>
            </a:r>
            <a:r>
              <a:rPr lang="en-US"/>
              <a:t>(</a:t>
            </a:r>
            <a:r>
              <a:rPr lang="ru-RU"/>
              <a:t> -    </a:t>
            </a:r>
            <a:r>
              <a:rPr lang="en-US"/>
              <a:t>)</a:t>
            </a:r>
            <a:r>
              <a:rPr lang="ru-RU"/>
              <a:t> </a:t>
            </a:r>
          </a:p>
        </p:txBody>
      </p:sp>
      <p:graphicFrame>
        <p:nvGraphicFramePr>
          <p:cNvPr id="6162" name="Object 3"/>
          <p:cNvGraphicFramePr>
            <a:graphicFrameLocks noChangeAspect="1"/>
          </p:cNvGraphicFramePr>
          <p:nvPr>
            <p:ph sz="quarter" idx="3"/>
          </p:nvPr>
        </p:nvGraphicFramePr>
        <p:xfrm>
          <a:off x="2411413" y="2997200"/>
          <a:ext cx="468312" cy="541338"/>
        </p:xfrm>
        <a:graphic>
          <a:graphicData uri="http://schemas.openxmlformats.org/presentationml/2006/ole">
            <p:oleObj spid="_x0000_s7171" name="Формула" r:id="rId5" imgW="266400" imgH="431640" progId="Equation.3">
              <p:embed/>
            </p:oleObj>
          </a:graphicData>
        </a:graphic>
      </p:graphicFrame>
      <p:graphicFrame>
        <p:nvGraphicFramePr>
          <p:cNvPr id="6164" name="Object 4"/>
          <p:cNvGraphicFramePr>
            <a:graphicFrameLocks noChangeAspect="1"/>
          </p:cNvGraphicFramePr>
          <p:nvPr/>
        </p:nvGraphicFramePr>
        <p:xfrm>
          <a:off x="2339975" y="3500438"/>
          <a:ext cx="338138" cy="338137"/>
        </p:xfrm>
        <a:graphic>
          <a:graphicData uri="http://schemas.openxmlformats.org/presentationml/2006/ole">
            <p:oleObj spid="_x0000_s7172" name="Формула" r:id="rId6" imgW="228600" imgH="228600" progId="Equation.3">
              <p:embed/>
            </p:oleObj>
          </a:graphicData>
        </a:graphic>
      </p:graphicFrame>
      <p:graphicFrame>
        <p:nvGraphicFramePr>
          <p:cNvPr id="6165" name="Object 5"/>
          <p:cNvGraphicFramePr>
            <a:graphicFrameLocks noChangeAspect="1"/>
          </p:cNvGraphicFramePr>
          <p:nvPr/>
        </p:nvGraphicFramePr>
        <p:xfrm>
          <a:off x="2484438" y="4005263"/>
          <a:ext cx="298450" cy="504825"/>
        </p:xfrm>
        <a:graphic>
          <a:graphicData uri="http://schemas.openxmlformats.org/presentationml/2006/ole">
            <p:oleObj spid="_x0000_s7173" name="Формула" r:id="rId7" imgW="253800" imgH="431640" progId="Equation.3">
              <p:embed/>
            </p:oleObj>
          </a:graphicData>
        </a:graphic>
      </p:graphicFrame>
      <p:graphicFrame>
        <p:nvGraphicFramePr>
          <p:cNvPr id="6166" name="Object 6"/>
          <p:cNvGraphicFramePr>
            <a:graphicFrameLocks noChangeAspect="1"/>
          </p:cNvGraphicFramePr>
          <p:nvPr/>
        </p:nvGraphicFramePr>
        <p:xfrm>
          <a:off x="2555875" y="4437063"/>
          <a:ext cx="193675" cy="500062"/>
        </p:xfrm>
        <a:graphic>
          <a:graphicData uri="http://schemas.openxmlformats.org/presentationml/2006/ole">
            <p:oleObj spid="_x0000_s7174" name="Формула" r:id="rId8" imgW="152280" imgH="393480" progId="Equation.3">
              <p:embed/>
            </p:oleObj>
          </a:graphicData>
        </a:graphic>
      </p:graphicFrame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1403350" y="4941888"/>
            <a:ext cx="2089150" cy="931862"/>
            <a:chOff x="884" y="3113"/>
            <a:chExt cx="1316" cy="587"/>
          </a:xfrm>
        </p:grpSpPr>
        <p:sp>
          <p:nvSpPr>
            <p:cNvPr id="7203" name="Text Box 14"/>
            <p:cNvSpPr txBox="1">
              <a:spLocks noChangeArrowheads="1"/>
            </p:cNvSpPr>
            <p:nvPr/>
          </p:nvSpPr>
          <p:spPr bwMode="auto">
            <a:xfrm>
              <a:off x="884" y="3113"/>
              <a:ext cx="113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6</a:t>
              </a:r>
              <a:r>
                <a:rPr lang="ru-RU"/>
                <a:t>.</a:t>
              </a:r>
              <a:r>
                <a:rPr lang="en-US"/>
                <a:t> </a:t>
              </a:r>
              <a:r>
                <a:rPr lang="en-US" sz="2000"/>
                <a:t>arccos </a:t>
              </a:r>
              <a:r>
                <a:rPr lang="en-US"/>
                <a:t>(-</a:t>
              </a:r>
              <a:r>
                <a:rPr lang="ru-RU"/>
                <a:t>1</a:t>
              </a:r>
              <a:r>
                <a:rPr lang="en-US"/>
                <a:t>) </a:t>
              </a:r>
              <a:r>
                <a:rPr lang="ru-RU"/>
                <a:t> </a:t>
              </a:r>
            </a:p>
          </p:txBody>
        </p:sp>
        <p:sp>
          <p:nvSpPr>
            <p:cNvPr id="7204" name="Text Box 15"/>
            <p:cNvSpPr txBox="1">
              <a:spLocks noChangeArrowheads="1"/>
            </p:cNvSpPr>
            <p:nvPr/>
          </p:nvSpPr>
          <p:spPr bwMode="auto">
            <a:xfrm>
              <a:off x="884" y="3430"/>
              <a:ext cx="131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7 </a:t>
              </a:r>
              <a:r>
                <a:rPr lang="en-US" sz="2000"/>
                <a:t>arc</a:t>
              </a:r>
              <a:r>
                <a:rPr lang="ru-RU" sz="2000"/>
                <a:t>со</a:t>
              </a:r>
              <a:r>
                <a:rPr lang="en-US" sz="2000"/>
                <a:t>s(</a:t>
              </a:r>
              <a:r>
                <a:rPr lang="ru-RU"/>
                <a:t>-     )       </a:t>
              </a:r>
            </a:p>
          </p:txBody>
        </p:sp>
        <p:graphicFrame>
          <p:nvGraphicFramePr>
            <p:cNvPr id="7181" name="Object 13"/>
            <p:cNvGraphicFramePr>
              <a:graphicFrameLocks noChangeAspect="1"/>
            </p:cNvGraphicFramePr>
            <p:nvPr/>
          </p:nvGraphicFramePr>
          <p:xfrm>
            <a:off x="1565" y="3385"/>
            <a:ext cx="145" cy="315"/>
          </p:xfrm>
          <a:graphic>
            <a:graphicData uri="http://schemas.openxmlformats.org/presentationml/2006/ole">
              <p:oleObj spid="_x0000_s7181" name="Формула" r:id="rId9" imgW="253800" imgH="431640" progId="Equation.3">
                <p:embed/>
              </p:oleObj>
            </a:graphicData>
          </a:graphic>
        </p:graphicFrame>
      </p:grpSp>
      <p:sp>
        <p:nvSpPr>
          <p:cNvPr id="6169" name="Text Box 25"/>
          <p:cNvSpPr txBox="1">
            <a:spLocks noChangeArrowheads="1"/>
          </p:cNvSpPr>
          <p:nvPr/>
        </p:nvSpPr>
        <p:spPr bwMode="auto">
          <a:xfrm>
            <a:off x="5867400" y="1773238"/>
            <a:ext cx="3492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u="sng"/>
              <a:t>Жауаптарды тексеріңдер:</a:t>
            </a:r>
          </a:p>
        </p:txBody>
      </p:sp>
      <p:sp>
        <p:nvSpPr>
          <p:cNvPr id="7193" name="Text Box 29"/>
          <p:cNvSpPr txBox="1">
            <a:spLocks noChangeArrowheads="1"/>
          </p:cNvSpPr>
          <p:nvPr/>
        </p:nvSpPr>
        <p:spPr bwMode="auto">
          <a:xfrm>
            <a:off x="6011863" y="2636838"/>
            <a:ext cx="1295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194" name="Text Box 30"/>
          <p:cNvSpPr txBox="1">
            <a:spLocks noChangeArrowheads="1"/>
          </p:cNvSpPr>
          <p:nvPr/>
        </p:nvSpPr>
        <p:spPr bwMode="auto">
          <a:xfrm>
            <a:off x="5940425" y="2565400"/>
            <a:ext cx="1584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7195" name="Text Box 36"/>
          <p:cNvSpPr txBox="1">
            <a:spLocks noChangeArrowheads="1"/>
          </p:cNvSpPr>
          <p:nvPr/>
        </p:nvSpPr>
        <p:spPr bwMode="auto">
          <a:xfrm>
            <a:off x="5364163" y="2349500"/>
            <a:ext cx="1152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grpSp>
        <p:nvGrpSpPr>
          <p:cNvPr id="3" name="Group 47"/>
          <p:cNvGrpSpPr>
            <a:grpSpLocks/>
          </p:cNvGrpSpPr>
          <p:nvPr/>
        </p:nvGrpSpPr>
        <p:grpSpPr bwMode="auto">
          <a:xfrm>
            <a:off x="5867400" y="2492375"/>
            <a:ext cx="576263" cy="3221038"/>
            <a:chOff x="3651" y="1570"/>
            <a:chExt cx="363" cy="2029"/>
          </a:xfrm>
        </p:grpSpPr>
        <p:graphicFrame>
          <p:nvGraphicFramePr>
            <p:cNvPr id="7175" name="Object 7"/>
            <p:cNvGraphicFramePr>
              <a:graphicFrameLocks noChangeAspect="1"/>
            </p:cNvGraphicFramePr>
            <p:nvPr/>
          </p:nvGraphicFramePr>
          <p:xfrm>
            <a:off x="3742" y="1570"/>
            <a:ext cx="95" cy="244"/>
          </p:xfrm>
          <a:graphic>
            <a:graphicData uri="http://schemas.openxmlformats.org/presentationml/2006/ole">
              <p:oleObj spid="_x0000_s7175" name="Формула" r:id="rId10" imgW="152280" imgH="393480" progId="Equation.3">
                <p:embed/>
              </p:oleObj>
            </a:graphicData>
          </a:graphic>
        </p:graphicFrame>
        <p:graphicFrame>
          <p:nvGraphicFramePr>
            <p:cNvPr id="7176" name="Object 8"/>
            <p:cNvGraphicFramePr>
              <a:graphicFrameLocks noChangeAspect="1"/>
            </p:cNvGraphicFramePr>
            <p:nvPr/>
          </p:nvGraphicFramePr>
          <p:xfrm>
            <a:off x="3742" y="1797"/>
            <a:ext cx="95" cy="244"/>
          </p:xfrm>
          <a:graphic>
            <a:graphicData uri="http://schemas.openxmlformats.org/presentationml/2006/ole">
              <p:oleObj spid="_x0000_s7176" name="Формула" r:id="rId11" imgW="152280" imgH="393480" progId="Equation.3">
                <p:embed/>
              </p:oleObj>
            </a:graphicData>
          </a:graphic>
        </p:graphicFrame>
        <p:graphicFrame>
          <p:nvGraphicFramePr>
            <p:cNvPr id="7177" name="Object 9"/>
            <p:cNvGraphicFramePr>
              <a:graphicFrameLocks noChangeAspect="1"/>
            </p:cNvGraphicFramePr>
            <p:nvPr/>
          </p:nvGraphicFramePr>
          <p:xfrm>
            <a:off x="3742" y="2069"/>
            <a:ext cx="95" cy="244"/>
          </p:xfrm>
          <a:graphic>
            <a:graphicData uri="http://schemas.openxmlformats.org/presentationml/2006/ole">
              <p:oleObj spid="_x0000_s7177" name="Формула" r:id="rId12" imgW="152280" imgH="393480" progId="Equation.3">
                <p:embed/>
              </p:oleObj>
            </a:graphicData>
          </a:graphic>
        </p:graphicFrame>
        <p:grpSp>
          <p:nvGrpSpPr>
            <p:cNvPr id="7198" name="Group 38"/>
            <p:cNvGrpSpPr>
              <a:grpSpLocks/>
            </p:cNvGrpSpPr>
            <p:nvPr/>
          </p:nvGrpSpPr>
          <p:grpSpPr bwMode="auto">
            <a:xfrm>
              <a:off x="3651" y="2387"/>
              <a:ext cx="272" cy="315"/>
              <a:chOff x="3651" y="2387"/>
              <a:chExt cx="272" cy="315"/>
            </a:xfrm>
          </p:grpSpPr>
          <p:graphicFrame>
            <p:nvGraphicFramePr>
              <p:cNvPr id="7180" name="Object 12"/>
              <p:cNvGraphicFramePr>
                <a:graphicFrameLocks noChangeAspect="1"/>
              </p:cNvGraphicFramePr>
              <p:nvPr/>
            </p:nvGraphicFramePr>
            <p:xfrm>
              <a:off x="3742" y="2387"/>
              <a:ext cx="118" cy="315"/>
            </p:xfrm>
            <a:graphic>
              <a:graphicData uri="http://schemas.openxmlformats.org/presentationml/2006/ole">
                <p:oleObj spid="_x0000_s7180" name="Формула" r:id="rId13" imgW="152280" imgH="393480" progId="Equation.3">
                  <p:embed/>
                </p:oleObj>
              </a:graphicData>
            </a:graphic>
          </p:graphicFrame>
          <p:sp>
            <p:nvSpPr>
              <p:cNvPr id="7202" name="Text Box 37"/>
              <p:cNvSpPr txBox="1">
                <a:spLocks noChangeArrowheads="1"/>
              </p:cNvSpPr>
              <p:nvPr/>
            </p:nvSpPr>
            <p:spPr bwMode="auto">
              <a:xfrm>
                <a:off x="3651" y="2432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b="1"/>
                  <a:t>-</a:t>
                </a:r>
              </a:p>
            </p:txBody>
          </p:sp>
        </p:grpSp>
        <p:grpSp>
          <p:nvGrpSpPr>
            <p:cNvPr id="7199" name="Group 42"/>
            <p:cNvGrpSpPr>
              <a:grpSpLocks/>
            </p:cNvGrpSpPr>
            <p:nvPr/>
          </p:nvGrpSpPr>
          <p:grpSpPr bwMode="auto">
            <a:xfrm>
              <a:off x="3651" y="2704"/>
              <a:ext cx="272" cy="315"/>
              <a:chOff x="3651" y="2387"/>
              <a:chExt cx="272" cy="315"/>
            </a:xfrm>
          </p:grpSpPr>
          <p:graphicFrame>
            <p:nvGraphicFramePr>
              <p:cNvPr id="7179" name="Object 11"/>
              <p:cNvGraphicFramePr>
                <a:graphicFrameLocks noChangeAspect="1"/>
              </p:cNvGraphicFramePr>
              <p:nvPr/>
            </p:nvGraphicFramePr>
            <p:xfrm>
              <a:off x="3742" y="2387"/>
              <a:ext cx="118" cy="315"/>
            </p:xfrm>
            <a:graphic>
              <a:graphicData uri="http://schemas.openxmlformats.org/presentationml/2006/ole">
                <p:oleObj spid="_x0000_s7179" name="Формула" r:id="rId14" imgW="152280" imgH="393480" progId="Equation.3">
                  <p:embed/>
                </p:oleObj>
              </a:graphicData>
            </a:graphic>
          </p:graphicFrame>
          <p:sp>
            <p:nvSpPr>
              <p:cNvPr id="7201" name="Text Box 44"/>
              <p:cNvSpPr txBox="1">
                <a:spLocks noChangeArrowheads="1"/>
              </p:cNvSpPr>
              <p:nvPr/>
            </p:nvSpPr>
            <p:spPr bwMode="auto">
              <a:xfrm>
                <a:off x="3651" y="2432"/>
                <a:ext cx="27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b="1"/>
                  <a:t>-</a:t>
                </a:r>
              </a:p>
            </p:txBody>
          </p:sp>
        </p:grpSp>
        <p:sp>
          <p:nvSpPr>
            <p:cNvPr id="7200" name="Text Box 45"/>
            <p:cNvSpPr txBox="1">
              <a:spLocks noChangeArrowheads="1"/>
            </p:cNvSpPr>
            <p:nvPr/>
          </p:nvSpPr>
          <p:spPr bwMode="auto">
            <a:xfrm>
              <a:off x="3651" y="3067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b="1">
                  <a:cs typeface="Times New Roman" pitchFamily="18" charset="0"/>
                </a:rPr>
                <a:t> </a:t>
              </a:r>
              <a:r>
                <a:rPr lang="el-GR" b="1">
                  <a:cs typeface="Times New Roman" pitchFamily="18" charset="0"/>
                </a:rPr>
                <a:t>π</a:t>
              </a:r>
            </a:p>
          </p:txBody>
        </p:sp>
        <p:graphicFrame>
          <p:nvGraphicFramePr>
            <p:cNvPr id="7178" name="Object 10"/>
            <p:cNvGraphicFramePr>
              <a:graphicFrameLocks noChangeAspect="1"/>
            </p:cNvGraphicFramePr>
            <p:nvPr/>
          </p:nvGraphicFramePr>
          <p:xfrm>
            <a:off x="3742" y="3339"/>
            <a:ext cx="151" cy="260"/>
          </p:xfrm>
          <a:graphic>
            <a:graphicData uri="http://schemas.openxmlformats.org/presentationml/2006/ole">
              <p:oleObj spid="_x0000_s7178" name="Формула" r:id="rId15" imgW="228600" imgH="393480" progId="Equation.3">
                <p:embed/>
              </p:oleObj>
            </a:graphicData>
          </a:graphic>
        </p:graphicFrame>
      </p:grpSp>
      <p:sp>
        <p:nvSpPr>
          <p:cNvPr id="6193" name="Oval 49">
            <a:hlinkClick r:id="rId16" action="ppaction://hlinkfile"/>
          </p:cNvPr>
          <p:cNvSpPr>
            <a:spLocks noChangeArrowheads="1"/>
          </p:cNvSpPr>
          <p:nvPr/>
        </p:nvSpPr>
        <p:spPr bwMode="auto">
          <a:xfrm>
            <a:off x="7596188" y="5300663"/>
            <a:ext cx="1223962" cy="649287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hlinkClick r:id="rId16" action="ppaction://hlinkfile" tooltip="Перейти к тесту"/>
              </a:rPr>
              <a:t>Тест</a:t>
            </a:r>
            <a:endParaRPr lang="ru-RU" b="1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2" grpId="0"/>
      <p:bldP spid="6153" grpId="0"/>
      <p:bldP spid="6155" grpId="0"/>
      <p:bldP spid="6157" grpId="0"/>
      <p:bldP spid="6169" grpId="0"/>
      <p:bldP spid="619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0" name="WordArt 2"/>
          <p:cNvSpPr>
            <a:spLocks noChangeArrowheads="1" noChangeShapeType="1" noTextEdit="1"/>
          </p:cNvSpPr>
          <p:nvPr/>
        </p:nvSpPr>
        <p:spPr bwMode="auto">
          <a:xfrm>
            <a:off x="1370013" y="211138"/>
            <a:ext cx="6464300" cy="487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cosx=a </a:t>
            </a:r>
            <a:r>
              <a:rPr lang="ru-RU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теңдеуінің шешімдері</a:t>
            </a:r>
          </a:p>
        </p:txBody>
      </p:sp>
      <p:sp>
        <p:nvSpPr>
          <p:cNvPr id="8241" name="Line 3"/>
          <p:cNvSpPr>
            <a:spLocks noChangeShapeType="1"/>
          </p:cNvSpPr>
          <p:nvPr/>
        </p:nvSpPr>
        <p:spPr bwMode="auto">
          <a:xfrm flipV="1">
            <a:off x="1139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2" name="Line 4"/>
          <p:cNvSpPr>
            <a:spLocks noChangeShapeType="1"/>
          </p:cNvSpPr>
          <p:nvPr/>
        </p:nvSpPr>
        <p:spPr bwMode="auto">
          <a:xfrm>
            <a:off x="190500" y="2151063"/>
            <a:ext cx="203835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3" name="Oval 5"/>
          <p:cNvSpPr>
            <a:spLocks noChangeArrowheads="1"/>
          </p:cNvSpPr>
          <p:nvPr/>
        </p:nvSpPr>
        <p:spPr bwMode="auto">
          <a:xfrm>
            <a:off x="306388" y="1365250"/>
            <a:ext cx="1728787" cy="16208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44" name="Line 6"/>
          <p:cNvSpPr>
            <a:spLocks noChangeShapeType="1"/>
          </p:cNvSpPr>
          <p:nvPr/>
        </p:nvSpPr>
        <p:spPr bwMode="auto">
          <a:xfrm flipV="1">
            <a:off x="2411413" y="2106613"/>
            <a:ext cx="6732587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5" name="Line 7"/>
          <p:cNvSpPr>
            <a:spLocks noChangeShapeType="1"/>
          </p:cNvSpPr>
          <p:nvPr/>
        </p:nvSpPr>
        <p:spPr bwMode="auto">
          <a:xfrm flipV="1">
            <a:off x="4094163" y="1108075"/>
            <a:ext cx="0" cy="2295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8246" name="Line 8"/>
          <p:cNvSpPr>
            <a:spLocks noChangeShapeType="1"/>
          </p:cNvSpPr>
          <p:nvPr/>
        </p:nvSpPr>
        <p:spPr bwMode="auto">
          <a:xfrm>
            <a:off x="4022725" y="13557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47" name="Line 9"/>
          <p:cNvSpPr>
            <a:spLocks noChangeShapeType="1"/>
          </p:cNvSpPr>
          <p:nvPr/>
        </p:nvSpPr>
        <p:spPr bwMode="auto">
          <a:xfrm>
            <a:off x="4006850" y="30194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48" name="Line 10"/>
          <p:cNvSpPr>
            <a:spLocks noChangeShapeType="1"/>
          </p:cNvSpPr>
          <p:nvPr/>
        </p:nvSpPr>
        <p:spPr bwMode="auto">
          <a:xfrm flipV="1">
            <a:off x="4081463" y="20526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49" name="Line 11"/>
          <p:cNvSpPr>
            <a:spLocks noChangeShapeType="1"/>
          </p:cNvSpPr>
          <p:nvPr/>
        </p:nvSpPr>
        <p:spPr bwMode="auto">
          <a:xfrm>
            <a:off x="6837363" y="205263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50" name="Line 12"/>
          <p:cNvSpPr>
            <a:spLocks noChangeShapeType="1"/>
          </p:cNvSpPr>
          <p:nvPr/>
        </p:nvSpPr>
        <p:spPr bwMode="auto">
          <a:xfrm>
            <a:off x="7721600" y="204152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51" name="Line 13"/>
          <p:cNvSpPr>
            <a:spLocks noChangeShapeType="1"/>
          </p:cNvSpPr>
          <p:nvPr/>
        </p:nvSpPr>
        <p:spPr bwMode="auto">
          <a:xfrm>
            <a:off x="3248025" y="20621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52" name="Text Box 14"/>
          <p:cNvSpPr txBox="1">
            <a:spLocks noChangeArrowheads="1"/>
          </p:cNvSpPr>
          <p:nvPr/>
        </p:nvSpPr>
        <p:spPr bwMode="auto">
          <a:xfrm>
            <a:off x="3771900" y="10493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8253" name="Text Box 15"/>
          <p:cNvSpPr txBox="1">
            <a:spLocks noChangeArrowheads="1"/>
          </p:cNvSpPr>
          <p:nvPr/>
        </p:nvSpPr>
        <p:spPr bwMode="auto">
          <a:xfrm>
            <a:off x="3690938" y="28686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-1</a:t>
            </a:r>
            <a:endParaRPr lang="ru-RU"/>
          </a:p>
        </p:txBody>
      </p:sp>
      <p:sp>
        <p:nvSpPr>
          <p:cNvPr id="8254" name="Text Box 16"/>
          <p:cNvSpPr txBox="1">
            <a:spLocks noChangeArrowheads="1"/>
          </p:cNvSpPr>
          <p:nvPr/>
        </p:nvSpPr>
        <p:spPr bwMode="auto">
          <a:xfrm>
            <a:off x="1984375" y="1784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8255" name="Text Box 17"/>
          <p:cNvSpPr txBox="1">
            <a:spLocks noChangeArrowheads="1"/>
          </p:cNvSpPr>
          <p:nvPr/>
        </p:nvSpPr>
        <p:spPr bwMode="auto">
          <a:xfrm>
            <a:off x="1676400" y="981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1230313" y="735013"/>
          <a:ext cx="230187" cy="515937"/>
        </p:xfrm>
        <a:graphic>
          <a:graphicData uri="http://schemas.openxmlformats.org/presentationml/2006/ole">
            <p:oleObj spid="_x0000_s8194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822825" y="2173288"/>
          <a:ext cx="176213" cy="420687"/>
        </p:xfrm>
        <a:graphic>
          <a:graphicData uri="http://schemas.openxmlformats.org/presentationml/2006/ole">
            <p:oleObj spid="_x0000_s8195" name="Формула" r:id="rId4" imgW="164880" imgH="393480" progId="Equation.3">
              <p:embed/>
            </p:oleObj>
          </a:graphicData>
        </a:graphic>
      </p:graphicFrame>
      <p:sp>
        <p:nvSpPr>
          <p:cNvPr id="8256" name="Text Box 20"/>
          <p:cNvSpPr txBox="1">
            <a:spLocks noChangeArrowheads="1"/>
          </p:cNvSpPr>
          <p:nvPr/>
        </p:nvSpPr>
        <p:spPr bwMode="auto">
          <a:xfrm>
            <a:off x="304800" y="1728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815013" y="1831975"/>
          <a:ext cx="244475" cy="244475"/>
        </p:xfrm>
        <a:graphic>
          <a:graphicData uri="http://schemas.openxmlformats.org/presentationml/2006/ole">
            <p:oleObj spid="_x0000_s8196" name="Формула" r:id="rId5" imgW="139680" imgH="139680" progId="Equation.3">
              <p:embed/>
            </p:oleObj>
          </a:graphicData>
        </a:graphic>
      </p:graphicFrame>
      <p:sp>
        <p:nvSpPr>
          <p:cNvPr id="60438" name="Arc 22"/>
          <p:cNvSpPr>
            <a:spLocks/>
          </p:cNvSpPr>
          <p:nvPr/>
        </p:nvSpPr>
        <p:spPr bwMode="auto">
          <a:xfrm rot="14334727" flipV="1">
            <a:off x="3781425" y="1422401"/>
            <a:ext cx="1146175" cy="825500"/>
          </a:xfrm>
          <a:custGeom>
            <a:avLst/>
            <a:gdLst>
              <a:gd name="T0" fmla="*/ 0 w 26879"/>
              <a:gd name="T1" fmla="*/ 1789233 h 21600"/>
              <a:gd name="T2" fmla="*/ 48875231 w 26879"/>
              <a:gd name="T3" fmla="*/ 18637036 h 21600"/>
              <a:gd name="T4" fmla="*/ 13039336 w 26879"/>
              <a:gd name="T5" fmla="*/ 31548621 h 21600"/>
              <a:gd name="T6" fmla="*/ 0 60000 65536"/>
              <a:gd name="T7" fmla="*/ 0 60000 65536"/>
              <a:gd name="T8" fmla="*/ 0 60000 65536"/>
              <a:gd name="T9" fmla="*/ 0 w 26879"/>
              <a:gd name="T10" fmla="*/ 0 h 21600"/>
              <a:gd name="T11" fmla="*/ 26879 w 268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879" h="21600" fill="none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</a:path>
              <a:path w="26879" h="21600" stroke="0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  <a:lnTo>
                  <a:pt x="7171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39" name="Arc 23"/>
          <p:cNvSpPr>
            <a:spLocks/>
          </p:cNvSpPr>
          <p:nvPr/>
        </p:nvSpPr>
        <p:spPr bwMode="auto">
          <a:xfrm rot="4082527" flipV="1">
            <a:off x="5070475" y="1931988"/>
            <a:ext cx="1163638" cy="1058862"/>
          </a:xfrm>
          <a:custGeom>
            <a:avLst/>
            <a:gdLst>
              <a:gd name="T0" fmla="*/ 0 w 20818"/>
              <a:gd name="T1" fmla="*/ 120151 h 21600"/>
              <a:gd name="T2" fmla="*/ 65042438 w 20818"/>
              <a:gd name="T3" fmla="*/ 28849187 h 21600"/>
              <a:gd name="T4" fmla="*/ 4580267 w 20818"/>
              <a:gd name="T5" fmla="*/ 51906892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59" name="Text Box 24"/>
          <p:cNvSpPr txBox="1">
            <a:spLocks noChangeArrowheads="1"/>
          </p:cNvSpPr>
          <p:nvPr/>
        </p:nvSpPr>
        <p:spPr bwMode="auto">
          <a:xfrm>
            <a:off x="1103313" y="21113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60441" name="Arc 25"/>
          <p:cNvSpPr>
            <a:spLocks/>
          </p:cNvSpPr>
          <p:nvPr/>
        </p:nvSpPr>
        <p:spPr bwMode="auto">
          <a:xfrm rot="21312381" flipV="1">
            <a:off x="5781675" y="1657350"/>
            <a:ext cx="1065213" cy="1282700"/>
          </a:xfrm>
          <a:custGeom>
            <a:avLst/>
            <a:gdLst>
              <a:gd name="T0" fmla="*/ 0 w 22515"/>
              <a:gd name="T1" fmla="*/ 606551 h 21600"/>
              <a:gd name="T2" fmla="*/ 50396574 w 22515"/>
              <a:gd name="T3" fmla="*/ 45660971 h 21600"/>
              <a:gd name="T4" fmla="*/ 6097285 w 22515"/>
              <a:gd name="T5" fmla="*/ 76172191 h 21600"/>
              <a:gd name="T6" fmla="*/ 0 60000 65536"/>
              <a:gd name="T7" fmla="*/ 0 60000 65536"/>
              <a:gd name="T8" fmla="*/ 0 60000 65536"/>
              <a:gd name="T9" fmla="*/ 0 w 22515"/>
              <a:gd name="T10" fmla="*/ 0 h 21600"/>
              <a:gd name="T11" fmla="*/ 22515 w 225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15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1307" y="0"/>
                  <a:pt x="19077" y="5082"/>
                  <a:pt x="22515" y="12947"/>
                </a:cubicBezTo>
              </a:path>
              <a:path w="22515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1307" y="0"/>
                  <a:pt x="19077" y="5082"/>
                  <a:pt x="22515" y="12947"/>
                </a:cubicBezTo>
                <a:lnTo>
                  <a:pt x="272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61" name="Text Box 26"/>
          <p:cNvSpPr txBox="1">
            <a:spLocks noChangeArrowheads="1"/>
          </p:cNvSpPr>
          <p:nvPr/>
        </p:nvSpPr>
        <p:spPr bwMode="auto">
          <a:xfrm>
            <a:off x="3841750" y="2062163"/>
            <a:ext cx="257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60443" name="Arc 27"/>
          <p:cNvSpPr>
            <a:spLocks/>
          </p:cNvSpPr>
          <p:nvPr/>
        </p:nvSpPr>
        <p:spPr bwMode="auto">
          <a:xfrm rot="10389063" flipV="1">
            <a:off x="3219450" y="1431925"/>
            <a:ext cx="931863" cy="1392238"/>
          </a:xfrm>
          <a:custGeom>
            <a:avLst/>
            <a:gdLst>
              <a:gd name="T0" fmla="*/ 0 w 18726"/>
              <a:gd name="T1" fmla="*/ 8315 h 21600"/>
              <a:gd name="T2" fmla="*/ 46372344 w 18726"/>
              <a:gd name="T3" fmla="*/ 43190253 h 21600"/>
              <a:gd name="T4" fmla="*/ 641396 w 18726"/>
              <a:gd name="T5" fmla="*/ 89737345 h 21600"/>
              <a:gd name="T6" fmla="*/ 0 60000 65536"/>
              <a:gd name="T7" fmla="*/ 0 60000 65536"/>
              <a:gd name="T8" fmla="*/ 0 60000 65536"/>
              <a:gd name="T9" fmla="*/ 0 w 18726"/>
              <a:gd name="T10" fmla="*/ 0 h 21600"/>
              <a:gd name="T11" fmla="*/ 18726 w 187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6" h="21600" fill="none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</a:path>
              <a:path w="18726" h="21600" stroke="0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  <a:lnTo>
                  <a:pt x="259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1125" y="1909763"/>
          <a:ext cx="233363" cy="233362"/>
        </p:xfrm>
        <a:graphic>
          <a:graphicData uri="http://schemas.openxmlformats.org/presentationml/2006/ole">
            <p:oleObj spid="_x0000_s8197" name="Формула" r:id="rId6" imgW="139680" imgH="139680" progId="Equation.3">
              <p:embed/>
            </p:oleObj>
          </a:graphicData>
        </a:graphic>
      </p:graphicFrame>
      <p:sp>
        <p:nvSpPr>
          <p:cNvPr id="8263" name="Line 29"/>
          <p:cNvSpPr>
            <a:spLocks noChangeShapeType="1"/>
          </p:cNvSpPr>
          <p:nvPr/>
        </p:nvSpPr>
        <p:spPr bwMode="auto">
          <a:xfrm flipH="1" flipV="1">
            <a:off x="5905500" y="2047875"/>
            <a:ext cx="14288" cy="160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30300" y="3095625"/>
          <a:ext cx="268288" cy="436563"/>
        </p:xfrm>
        <a:graphic>
          <a:graphicData uri="http://schemas.openxmlformats.org/presentationml/2006/ole">
            <p:oleObj spid="_x0000_s8198" name="Формула" r:id="rId7" imgW="241200" imgH="393480" progId="Equation.3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6684963" y="2184400"/>
          <a:ext cx="236537" cy="384175"/>
        </p:xfrm>
        <a:graphic>
          <a:graphicData uri="http://schemas.openxmlformats.org/presentationml/2006/ole">
            <p:oleObj spid="_x0000_s8199" name="Формула" r:id="rId8" imgW="241200" imgH="393480" progId="Equation.3">
              <p:embed/>
            </p:oleObj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065338" y="2195513"/>
          <a:ext cx="271462" cy="211137"/>
        </p:xfrm>
        <a:graphic>
          <a:graphicData uri="http://schemas.openxmlformats.org/presentationml/2006/ole">
            <p:oleObj spid="_x0000_s8200" name="Формула" r:id="rId9" imgW="228600" imgH="177480" progId="Equation.3">
              <p:embed/>
            </p:oleObj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7623175" y="1849438"/>
          <a:ext cx="306388" cy="238125"/>
        </p:xfrm>
        <a:graphic>
          <a:graphicData uri="http://schemas.openxmlformats.org/presentationml/2006/ole">
            <p:oleObj spid="_x0000_s8201" name="Формула" r:id="rId10" imgW="228600" imgH="177480" progId="Equation.3">
              <p:embed/>
            </p:oleObj>
          </a:graphicData>
        </a:graphic>
      </p:graphicFrame>
      <p:graphicFrame>
        <p:nvGraphicFramePr>
          <p:cNvPr id="60450" name="Object 10"/>
          <p:cNvGraphicFramePr>
            <a:graphicFrameLocks noChangeAspect="1"/>
          </p:cNvGraphicFramePr>
          <p:nvPr/>
        </p:nvGraphicFramePr>
        <p:xfrm>
          <a:off x="434975" y="3997325"/>
          <a:ext cx="1143000" cy="331788"/>
        </p:xfrm>
        <a:graphic>
          <a:graphicData uri="http://schemas.openxmlformats.org/presentationml/2006/ole">
            <p:oleObj spid="_x0000_s8202" name="Формула" r:id="rId11" imgW="698400" imgH="203040" progId="Equation.3">
              <p:embed/>
            </p:oleObj>
          </a:graphicData>
        </a:graphic>
      </p:graphicFrame>
      <p:sp>
        <p:nvSpPr>
          <p:cNvPr id="60451" name="Line 35"/>
          <p:cNvSpPr>
            <a:spLocks noChangeShapeType="1"/>
          </p:cNvSpPr>
          <p:nvPr/>
        </p:nvSpPr>
        <p:spPr bwMode="auto">
          <a:xfrm flipV="1">
            <a:off x="2176463" y="1722438"/>
            <a:ext cx="6967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0452" name="Object 11"/>
          <p:cNvGraphicFramePr>
            <a:graphicFrameLocks noChangeAspect="1"/>
          </p:cNvGraphicFramePr>
          <p:nvPr/>
        </p:nvGraphicFramePr>
        <p:xfrm>
          <a:off x="528638" y="5070475"/>
          <a:ext cx="682625" cy="268288"/>
        </p:xfrm>
        <a:graphic>
          <a:graphicData uri="http://schemas.openxmlformats.org/presentationml/2006/ole">
            <p:oleObj spid="_x0000_s8203" name="Формула" r:id="rId12" imgW="507960" imgH="177480" progId="Equation.3">
              <p:embed/>
            </p:oleObj>
          </a:graphicData>
        </a:graphic>
      </p:graphicFrame>
      <p:graphicFrame>
        <p:nvGraphicFramePr>
          <p:cNvPr id="60453" name="Object 12"/>
          <p:cNvGraphicFramePr>
            <a:graphicFrameLocks noChangeAspect="1"/>
          </p:cNvGraphicFramePr>
          <p:nvPr/>
        </p:nvGraphicFramePr>
        <p:xfrm>
          <a:off x="454025" y="4746625"/>
          <a:ext cx="1116013" cy="342900"/>
        </p:xfrm>
        <a:graphic>
          <a:graphicData uri="http://schemas.openxmlformats.org/presentationml/2006/ole">
            <p:oleObj spid="_x0000_s8204" name="Формула" r:id="rId13" imgW="698400" imgH="203040" progId="Equation.3">
              <p:embed/>
            </p:oleObj>
          </a:graphicData>
        </a:graphic>
      </p:graphicFrame>
      <p:sp>
        <p:nvSpPr>
          <p:cNvPr id="60454" name="AutoShape 38"/>
          <p:cNvSpPr>
            <a:spLocks noChangeArrowheads="1"/>
          </p:cNvSpPr>
          <p:nvPr/>
        </p:nvSpPr>
        <p:spPr bwMode="auto">
          <a:xfrm>
            <a:off x="3381375" y="16637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CC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55" name="AutoShape 39"/>
          <p:cNvSpPr>
            <a:spLocks noChangeArrowheads="1"/>
          </p:cNvSpPr>
          <p:nvPr/>
        </p:nvSpPr>
        <p:spPr bwMode="auto">
          <a:xfrm>
            <a:off x="6977063" y="16256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CC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56" name="AutoShape 40"/>
          <p:cNvSpPr>
            <a:spLocks noChangeArrowheads="1"/>
          </p:cNvSpPr>
          <p:nvPr/>
        </p:nvSpPr>
        <p:spPr bwMode="auto">
          <a:xfrm>
            <a:off x="6751638" y="2020888"/>
            <a:ext cx="176212" cy="166687"/>
          </a:xfrm>
          <a:custGeom>
            <a:avLst/>
            <a:gdLst>
              <a:gd name="T0" fmla="*/ 718765 w 21600"/>
              <a:gd name="T1" fmla="*/ 0 h 21600"/>
              <a:gd name="T2" fmla="*/ 210508 w 21600"/>
              <a:gd name="T3" fmla="*/ 188364 h 21600"/>
              <a:gd name="T4" fmla="*/ 0 w 21600"/>
              <a:gd name="T5" fmla="*/ 643165 h 21600"/>
              <a:gd name="T6" fmla="*/ 210508 w 21600"/>
              <a:gd name="T7" fmla="*/ 1097958 h 21600"/>
              <a:gd name="T8" fmla="*/ 718765 w 21600"/>
              <a:gd name="T9" fmla="*/ 1286322 h 21600"/>
              <a:gd name="T10" fmla="*/ 1227023 w 21600"/>
              <a:gd name="T11" fmla="*/ 1097958 h 21600"/>
              <a:gd name="T12" fmla="*/ 1437531 w 21600"/>
              <a:gd name="T13" fmla="*/ 643165 h 21600"/>
              <a:gd name="T14" fmla="*/ 1227023 w 21600"/>
              <a:gd name="T15" fmla="*/ 18836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268" name="Line 41"/>
          <p:cNvSpPr>
            <a:spLocks noChangeShapeType="1"/>
          </p:cNvSpPr>
          <p:nvPr/>
        </p:nvSpPr>
        <p:spPr bwMode="auto">
          <a:xfrm flipH="1">
            <a:off x="2430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2997200" y="1668463"/>
          <a:ext cx="288925" cy="406400"/>
        </p:xfrm>
        <a:graphic>
          <a:graphicData uri="http://schemas.openxmlformats.org/presentationml/2006/ole">
            <p:oleObj spid="_x0000_s8205" name="Формула" r:id="rId14" imgW="279360" imgH="393480" progId="Equation.3">
              <p:embed/>
            </p:oleObj>
          </a:graphicData>
        </a:graphic>
      </p:graphicFrame>
      <p:sp>
        <p:nvSpPr>
          <p:cNvPr id="60459" name="Arc 43"/>
          <p:cNvSpPr>
            <a:spLocks/>
          </p:cNvSpPr>
          <p:nvPr/>
        </p:nvSpPr>
        <p:spPr bwMode="auto">
          <a:xfrm rot="20990044" flipV="1">
            <a:off x="2239963" y="1695450"/>
            <a:ext cx="1030287" cy="1255713"/>
          </a:xfrm>
          <a:custGeom>
            <a:avLst/>
            <a:gdLst>
              <a:gd name="T0" fmla="*/ 0 w 21530"/>
              <a:gd name="T1" fmla="*/ 267013 h 21600"/>
              <a:gd name="T2" fmla="*/ 49302888 w 21530"/>
              <a:gd name="T3" fmla="*/ 42955499 h 21600"/>
              <a:gd name="T4" fmla="*/ 4222693 w 21530"/>
              <a:gd name="T5" fmla="*/ 73000704 h 21600"/>
              <a:gd name="T6" fmla="*/ 0 60000 65536"/>
              <a:gd name="T7" fmla="*/ 0 60000 65536"/>
              <a:gd name="T8" fmla="*/ 0 60000 65536"/>
              <a:gd name="T9" fmla="*/ 0 w 21530"/>
              <a:gd name="T10" fmla="*/ 0 h 21600"/>
              <a:gd name="T11" fmla="*/ 21530 w 2153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30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10333" y="0"/>
                  <a:pt x="18035" y="4972"/>
                  <a:pt x="21529" y="12710"/>
                </a:cubicBezTo>
              </a:path>
              <a:path w="21530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10333" y="0"/>
                  <a:pt x="18035" y="4972"/>
                  <a:pt x="21529" y="12710"/>
                </a:cubicBezTo>
                <a:lnTo>
                  <a:pt x="184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60" name="Arc 44"/>
          <p:cNvSpPr>
            <a:spLocks/>
          </p:cNvSpPr>
          <p:nvPr/>
        </p:nvSpPr>
        <p:spPr bwMode="auto">
          <a:xfrm flipH="1" flipV="1">
            <a:off x="1998663" y="2852738"/>
            <a:ext cx="369887" cy="173037"/>
          </a:xfrm>
          <a:custGeom>
            <a:avLst/>
            <a:gdLst>
              <a:gd name="T0" fmla="*/ 0 w 21600"/>
              <a:gd name="T1" fmla="*/ 0 h 21600"/>
              <a:gd name="T2" fmla="*/ 6334092 w 21600"/>
              <a:gd name="T3" fmla="*/ 1386195 h 21600"/>
              <a:gd name="T4" fmla="*/ 0 w 21600"/>
              <a:gd name="T5" fmla="*/ 138619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8271" name="Text Box 45"/>
          <p:cNvSpPr txBox="1">
            <a:spLocks noChangeArrowheads="1"/>
          </p:cNvSpPr>
          <p:nvPr/>
        </p:nvSpPr>
        <p:spPr bwMode="auto">
          <a:xfrm>
            <a:off x="890588" y="9271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8272" name="Text Box 46"/>
          <p:cNvSpPr txBox="1">
            <a:spLocks noChangeArrowheads="1"/>
          </p:cNvSpPr>
          <p:nvPr/>
        </p:nvSpPr>
        <p:spPr bwMode="auto">
          <a:xfrm>
            <a:off x="-38100" y="21415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8273" name="Text Box 47"/>
          <p:cNvSpPr txBox="1">
            <a:spLocks noChangeArrowheads="1"/>
          </p:cNvSpPr>
          <p:nvPr/>
        </p:nvSpPr>
        <p:spPr bwMode="auto">
          <a:xfrm>
            <a:off x="754063" y="30400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8274" name="Text Box 48"/>
          <p:cNvSpPr txBox="1">
            <a:spLocks noChangeArrowheads="1"/>
          </p:cNvSpPr>
          <p:nvPr/>
        </p:nvSpPr>
        <p:spPr bwMode="auto">
          <a:xfrm>
            <a:off x="1724025" y="2124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60465" name="Arc 49"/>
          <p:cNvSpPr>
            <a:spLocks/>
          </p:cNvSpPr>
          <p:nvPr/>
        </p:nvSpPr>
        <p:spPr bwMode="auto">
          <a:xfrm rot="10389063" flipV="1">
            <a:off x="6840538" y="1433513"/>
            <a:ext cx="957262" cy="1293812"/>
          </a:xfrm>
          <a:custGeom>
            <a:avLst/>
            <a:gdLst>
              <a:gd name="T0" fmla="*/ 0 w 20755"/>
              <a:gd name="T1" fmla="*/ 437740 h 21600"/>
              <a:gd name="T2" fmla="*/ 44150828 w 20755"/>
              <a:gd name="T3" fmla="*/ 37299344 h 21600"/>
              <a:gd name="T4" fmla="*/ 4867115 w 20755"/>
              <a:gd name="T5" fmla="*/ 77497664 h 21600"/>
              <a:gd name="T6" fmla="*/ 0 60000 65536"/>
              <a:gd name="T7" fmla="*/ 0 60000 65536"/>
              <a:gd name="T8" fmla="*/ 0 60000 65536"/>
              <a:gd name="T9" fmla="*/ 0 w 20755"/>
              <a:gd name="T10" fmla="*/ 0 h 21600"/>
              <a:gd name="T11" fmla="*/ 20755 w 2075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755" h="21600" fill="none" extrusionOk="0">
                <a:moveTo>
                  <a:pt x="-1" y="121"/>
                </a:moveTo>
                <a:cubicBezTo>
                  <a:pt x="759" y="40"/>
                  <a:pt x="1523" y="-1"/>
                  <a:pt x="2288" y="0"/>
                </a:cubicBezTo>
                <a:cubicBezTo>
                  <a:pt x="9837" y="0"/>
                  <a:pt x="16839" y="3941"/>
                  <a:pt x="20755" y="10395"/>
                </a:cubicBezTo>
              </a:path>
              <a:path w="20755" h="21600" stroke="0" extrusionOk="0">
                <a:moveTo>
                  <a:pt x="-1" y="121"/>
                </a:moveTo>
                <a:cubicBezTo>
                  <a:pt x="759" y="40"/>
                  <a:pt x="1523" y="-1"/>
                  <a:pt x="2288" y="0"/>
                </a:cubicBezTo>
                <a:cubicBezTo>
                  <a:pt x="9837" y="0"/>
                  <a:pt x="16839" y="3941"/>
                  <a:pt x="20755" y="10395"/>
                </a:cubicBezTo>
                <a:lnTo>
                  <a:pt x="228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66" name="Arc 50"/>
          <p:cNvSpPr>
            <a:spLocks/>
          </p:cNvSpPr>
          <p:nvPr/>
        </p:nvSpPr>
        <p:spPr bwMode="auto">
          <a:xfrm rot="14501538" flipV="1">
            <a:off x="7489825" y="1433513"/>
            <a:ext cx="1116013" cy="795337"/>
          </a:xfrm>
          <a:custGeom>
            <a:avLst/>
            <a:gdLst>
              <a:gd name="T0" fmla="*/ 0 w 26879"/>
              <a:gd name="T1" fmla="*/ 1660855 h 21600"/>
              <a:gd name="T2" fmla="*/ 46336739 w 26879"/>
              <a:gd name="T3" fmla="*/ 17299977 h 21600"/>
              <a:gd name="T4" fmla="*/ 12362091 w 26879"/>
              <a:gd name="T5" fmla="*/ 29285227 h 21600"/>
              <a:gd name="T6" fmla="*/ 0 60000 65536"/>
              <a:gd name="T7" fmla="*/ 0 60000 65536"/>
              <a:gd name="T8" fmla="*/ 0 60000 65536"/>
              <a:gd name="T9" fmla="*/ 0 w 26879"/>
              <a:gd name="T10" fmla="*/ 0 h 21600"/>
              <a:gd name="T11" fmla="*/ 26879 w 268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879" h="21600" fill="none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</a:path>
              <a:path w="26879" h="21600" stroke="0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  <a:lnTo>
                  <a:pt x="7171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67" name="Arc 51"/>
          <p:cNvSpPr>
            <a:spLocks/>
          </p:cNvSpPr>
          <p:nvPr/>
        </p:nvSpPr>
        <p:spPr bwMode="auto">
          <a:xfrm rot="4082527" flipV="1">
            <a:off x="8870950" y="1760538"/>
            <a:ext cx="750888" cy="1058862"/>
          </a:xfrm>
          <a:custGeom>
            <a:avLst/>
            <a:gdLst>
              <a:gd name="T0" fmla="*/ 0 w 13447"/>
              <a:gd name="T1" fmla="*/ 120151 h 21600"/>
              <a:gd name="T2" fmla="*/ 41930008 w 13447"/>
              <a:gd name="T3" fmla="*/ 8716052 h 21600"/>
              <a:gd name="T4" fmla="*/ 4571220 w 13447"/>
              <a:gd name="T5" fmla="*/ 51906892 h 21600"/>
              <a:gd name="T6" fmla="*/ 0 60000 65536"/>
              <a:gd name="T7" fmla="*/ 0 60000 65536"/>
              <a:gd name="T8" fmla="*/ 0 60000 65536"/>
              <a:gd name="T9" fmla="*/ 0 w 13447"/>
              <a:gd name="T10" fmla="*/ 0 h 21600"/>
              <a:gd name="T11" fmla="*/ 13447 w 1344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4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5730" y="0"/>
                  <a:pt x="9898" y="1262"/>
                  <a:pt x="13446" y="3627"/>
                </a:cubicBezTo>
              </a:path>
              <a:path w="1344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5730" y="0"/>
                  <a:pt x="9898" y="1262"/>
                  <a:pt x="13446" y="3627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8497888" y="2185988"/>
          <a:ext cx="233362" cy="381000"/>
        </p:xfrm>
        <a:graphic>
          <a:graphicData uri="http://schemas.openxmlformats.org/presentationml/2006/ole">
            <p:oleObj spid="_x0000_s8206" name="Формула" r:id="rId15" imgW="241200" imgH="393480" progId="Equation.3">
              <p:embed/>
            </p:oleObj>
          </a:graphicData>
        </a:graphic>
      </p:graphicFrame>
      <p:sp>
        <p:nvSpPr>
          <p:cNvPr id="8278" name="Line 54"/>
          <p:cNvSpPr>
            <a:spLocks noChangeShapeType="1"/>
          </p:cNvSpPr>
          <p:nvPr/>
        </p:nvSpPr>
        <p:spPr bwMode="auto">
          <a:xfrm>
            <a:off x="4937125" y="2054225"/>
            <a:ext cx="0" cy="122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79" name="Line 55"/>
          <p:cNvSpPr>
            <a:spLocks noChangeShapeType="1"/>
          </p:cNvSpPr>
          <p:nvPr/>
        </p:nvSpPr>
        <p:spPr bwMode="auto">
          <a:xfrm>
            <a:off x="8610600" y="2041525"/>
            <a:ext cx="0" cy="138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0472" name="Object 15"/>
          <p:cNvGraphicFramePr>
            <a:graphicFrameLocks noChangeAspect="1"/>
          </p:cNvGraphicFramePr>
          <p:nvPr/>
        </p:nvGraphicFramePr>
        <p:xfrm>
          <a:off x="1633538" y="1722438"/>
          <a:ext cx="171450" cy="442912"/>
        </p:xfrm>
        <a:graphic>
          <a:graphicData uri="http://schemas.openxmlformats.org/presentationml/2006/ole">
            <p:oleObj spid="_x0000_s8207" name="Формула" r:id="rId16" imgW="152280" imgH="393480" progId="Equation.3">
              <p:embed/>
            </p:oleObj>
          </a:graphicData>
        </a:graphic>
      </p:graphicFrame>
      <p:graphicFrame>
        <p:nvGraphicFramePr>
          <p:cNvPr id="60473" name="Object 16"/>
          <p:cNvGraphicFramePr>
            <a:graphicFrameLocks noChangeAspect="1"/>
          </p:cNvGraphicFramePr>
          <p:nvPr/>
        </p:nvGraphicFramePr>
        <p:xfrm>
          <a:off x="422275" y="1751013"/>
          <a:ext cx="254000" cy="393700"/>
        </p:xfrm>
        <a:graphic>
          <a:graphicData uri="http://schemas.openxmlformats.org/presentationml/2006/ole">
            <p:oleObj spid="_x0000_s8208" name="Формула" r:id="rId17" imgW="253800" imgH="393480" progId="Equation.3">
              <p:embed/>
            </p:oleObj>
          </a:graphicData>
        </a:graphic>
      </p:graphicFrame>
      <p:sp>
        <p:nvSpPr>
          <p:cNvPr id="60474" name="Line 58"/>
          <p:cNvSpPr>
            <a:spLocks noChangeShapeType="1"/>
          </p:cNvSpPr>
          <p:nvPr/>
        </p:nvSpPr>
        <p:spPr bwMode="auto">
          <a:xfrm flipV="1">
            <a:off x="2147888" y="2557463"/>
            <a:ext cx="6892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475" name="AutoShape 59"/>
          <p:cNvSpPr>
            <a:spLocks noChangeArrowheads="1"/>
          </p:cNvSpPr>
          <p:nvPr/>
        </p:nvSpPr>
        <p:spPr bwMode="auto">
          <a:xfrm>
            <a:off x="1970088" y="2085975"/>
            <a:ext cx="130175" cy="138113"/>
          </a:xfrm>
          <a:custGeom>
            <a:avLst/>
            <a:gdLst>
              <a:gd name="T0" fmla="*/ 392261 w 21600"/>
              <a:gd name="T1" fmla="*/ 0 h 21600"/>
              <a:gd name="T2" fmla="*/ 114879 w 21600"/>
              <a:gd name="T3" fmla="*/ 129321 h 21600"/>
              <a:gd name="T4" fmla="*/ 0 w 21600"/>
              <a:gd name="T5" fmla="*/ 441559 h 21600"/>
              <a:gd name="T6" fmla="*/ 114879 w 21600"/>
              <a:gd name="T7" fmla="*/ 753790 h 21600"/>
              <a:gd name="T8" fmla="*/ 392261 w 21600"/>
              <a:gd name="T9" fmla="*/ 883111 h 21600"/>
              <a:gd name="T10" fmla="*/ 669636 w 21600"/>
              <a:gd name="T11" fmla="*/ 753790 h 21600"/>
              <a:gd name="T12" fmla="*/ 784515 w 21600"/>
              <a:gd name="T13" fmla="*/ 441559 h 21600"/>
              <a:gd name="T14" fmla="*/ 669636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76" name="AutoShape 60"/>
          <p:cNvSpPr>
            <a:spLocks noChangeArrowheads="1"/>
          </p:cNvSpPr>
          <p:nvPr/>
        </p:nvSpPr>
        <p:spPr bwMode="auto">
          <a:xfrm>
            <a:off x="4024313" y="12779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77" name="AutoShape 61"/>
          <p:cNvSpPr>
            <a:spLocks noChangeArrowheads="1"/>
          </p:cNvSpPr>
          <p:nvPr/>
        </p:nvSpPr>
        <p:spPr bwMode="auto">
          <a:xfrm>
            <a:off x="8532813" y="20558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78" name="AutoShape 62"/>
          <p:cNvSpPr>
            <a:spLocks noChangeArrowheads="1"/>
          </p:cNvSpPr>
          <p:nvPr/>
        </p:nvSpPr>
        <p:spPr bwMode="auto">
          <a:xfrm>
            <a:off x="7662863" y="12954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79" name="AutoShape 63"/>
          <p:cNvSpPr>
            <a:spLocks noChangeArrowheads="1"/>
          </p:cNvSpPr>
          <p:nvPr/>
        </p:nvSpPr>
        <p:spPr bwMode="auto">
          <a:xfrm>
            <a:off x="2271713" y="292258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80" name="AutoShape 64"/>
          <p:cNvSpPr>
            <a:spLocks noChangeArrowheads="1"/>
          </p:cNvSpPr>
          <p:nvPr/>
        </p:nvSpPr>
        <p:spPr bwMode="auto">
          <a:xfrm>
            <a:off x="5911850" y="28940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81" name="AutoShape 65"/>
          <p:cNvSpPr>
            <a:spLocks noChangeArrowheads="1"/>
          </p:cNvSpPr>
          <p:nvPr/>
        </p:nvSpPr>
        <p:spPr bwMode="auto">
          <a:xfrm>
            <a:off x="3162300" y="204628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82" name="AutoShape 66"/>
          <p:cNvSpPr>
            <a:spLocks noChangeArrowheads="1"/>
          </p:cNvSpPr>
          <p:nvPr/>
        </p:nvSpPr>
        <p:spPr bwMode="auto">
          <a:xfrm>
            <a:off x="1052513" y="2058988"/>
            <a:ext cx="192087" cy="184150"/>
          </a:xfrm>
          <a:custGeom>
            <a:avLst/>
            <a:gdLst>
              <a:gd name="T0" fmla="*/ 854111 w 21600"/>
              <a:gd name="T1" fmla="*/ 0 h 21600"/>
              <a:gd name="T2" fmla="*/ 250140 w 21600"/>
              <a:gd name="T3" fmla="*/ 229898 h 21600"/>
              <a:gd name="T4" fmla="*/ 0 w 21600"/>
              <a:gd name="T5" fmla="*/ 784982 h 21600"/>
              <a:gd name="T6" fmla="*/ 250140 w 21600"/>
              <a:gd name="T7" fmla="*/ 1340066 h 21600"/>
              <a:gd name="T8" fmla="*/ 854111 w 21600"/>
              <a:gd name="T9" fmla="*/ 1569964 h 21600"/>
              <a:gd name="T10" fmla="*/ 1458074 w 21600"/>
              <a:gd name="T11" fmla="*/ 1340066 h 21600"/>
              <a:gd name="T12" fmla="*/ 1708214 w 21600"/>
              <a:gd name="T13" fmla="*/ 784982 h 21600"/>
              <a:gd name="T14" fmla="*/ 1458074 w 21600"/>
              <a:gd name="T15" fmla="*/ 22989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83" name="AutoShape 67"/>
          <p:cNvSpPr>
            <a:spLocks noChangeArrowheads="1"/>
          </p:cNvSpPr>
          <p:nvPr/>
        </p:nvSpPr>
        <p:spPr bwMode="auto">
          <a:xfrm>
            <a:off x="4884738" y="20478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0484" name="Object 17"/>
          <p:cNvGraphicFramePr>
            <a:graphicFrameLocks noChangeAspect="1"/>
          </p:cNvGraphicFramePr>
          <p:nvPr/>
        </p:nvGraphicFramePr>
        <p:xfrm>
          <a:off x="469900" y="5360988"/>
          <a:ext cx="1250950" cy="341312"/>
        </p:xfrm>
        <a:graphic>
          <a:graphicData uri="http://schemas.openxmlformats.org/presentationml/2006/ole">
            <p:oleObj spid="_x0000_s8209" name="Формула" r:id="rId18" imgW="787320" imgH="203040" progId="Equation.3">
              <p:embed/>
            </p:oleObj>
          </a:graphicData>
        </a:graphic>
      </p:graphicFrame>
      <p:sp>
        <p:nvSpPr>
          <p:cNvPr id="60485" name="AutoShape 69"/>
          <p:cNvSpPr>
            <a:spLocks noChangeArrowheads="1"/>
          </p:cNvSpPr>
          <p:nvPr/>
        </p:nvSpPr>
        <p:spPr bwMode="auto">
          <a:xfrm>
            <a:off x="228600" y="207486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0486" name="Object 18"/>
          <p:cNvGraphicFramePr>
            <a:graphicFrameLocks noChangeAspect="1"/>
          </p:cNvGraphicFramePr>
          <p:nvPr/>
        </p:nvGraphicFramePr>
        <p:xfrm>
          <a:off x="515938" y="4252913"/>
          <a:ext cx="1004887" cy="555625"/>
        </p:xfrm>
        <a:graphic>
          <a:graphicData uri="http://schemas.openxmlformats.org/presentationml/2006/ole">
            <p:oleObj spid="_x0000_s8210" name="Формула" r:id="rId19" imgW="685800" imgH="393480" progId="Equation.3">
              <p:embed/>
            </p:oleObj>
          </a:graphicData>
        </a:graphic>
      </p:graphicFrame>
      <p:graphicFrame>
        <p:nvGraphicFramePr>
          <p:cNvPr id="60487" name="Object 19"/>
          <p:cNvGraphicFramePr>
            <a:graphicFrameLocks noChangeAspect="1"/>
          </p:cNvGraphicFramePr>
          <p:nvPr/>
        </p:nvGraphicFramePr>
        <p:xfrm>
          <a:off x="536575" y="5759450"/>
          <a:ext cx="1112838" cy="268288"/>
        </p:xfrm>
        <a:graphic>
          <a:graphicData uri="http://schemas.openxmlformats.org/presentationml/2006/ole">
            <p:oleObj spid="_x0000_s8211" name="Формула" r:id="rId20" imgW="736560" imgH="177480" progId="Equation.3">
              <p:embed/>
            </p:oleObj>
          </a:graphicData>
        </a:graphic>
      </p:graphicFrame>
      <p:sp>
        <p:nvSpPr>
          <p:cNvPr id="60488" name="Text Box 72"/>
          <p:cNvSpPr txBox="1">
            <a:spLocks noChangeArrowheads="1"/>
          </p:cNvSpPr>
          <p:nvPr/>
        </p:nvSpPr>
        <p:spPr bwMode="auto">
          <a:xfrm>
            <a:off x="228600" y="3543300"/>
            <a:ext cx="2009775" cy="307975"/>
          </a:xfrm>
          <a:prstGeom prst="rect">
            <a:avLst/>
          </a:prstGeom>
          <a:solidFill>
            <a:srgbClr val="DDFFFD"/>
          </a:solidFill>
          <a:ln w="12700">
            <a:solidFill>
              <a:srgbClr val="99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660033"/>
                </a:solidFill>
              </a:rPr>
              <a:t>Дербес жағдайлары:</a:t>
            </a:r>
          </a:p>
        </p:txBody>
      </p:sp>
      <p:sp>
        <p:nvSpPr>
          <p:cNvPr id="60490" name="AutoShape 74"/>
          <p:cNvSpPr>
            <a:spLocks noChangeArrowheads="1"/>
          </p:cNvSpPr>
          <p:nvPr/>
        </p:nvSpPr>
        <p:spPr bwMode="auto">
          <a:xfrm>
            <a:off x="1552575" y="140652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91" name="AutoShape 75"/>
          <p:cNvSpPr>
            <a:spLocks noChangeArrowheads="1"/>
          </p:cNvSpPr>
          <p:nvPr/>
        </p:nvSpPr>
        <p:spPr bwMode="auto">
          <a:xfrm>
            <a:off x="8318500" y="164465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492" name="AutoShape 76"/>
          <p:cNvSpPr>
            <a:spLocks noChangeArrowheads="1"/>
          </p:cNvSpPr>
          <p:nvPr/>
        </p:nvSpPr>
        <p:spPr bwMode="auto">
          <a:xfrm>
            <a:off x="4664075" y="16383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0494" name="Object 20"/>
          <p:cNvGraphicFramePr>
            <a:graphicFrameLocks noChangeAspect="1"/>
          </p:cNvGraphicFramePr>
          <p:nvPr/>
        </p:nvGraphicFramePr>
        <p:xfrm>
          <a:off x="3300413" y="2130425"/>
          <a:ext cx="290512" cy="406400"/>
        </p:xfrm>
        <a:graphic>
          <a:graphicData uri="http://schemas.openxmlformats.org/presentationml/2006/ole">
            <p:oleObj spid="_x0000_s8212" name="Формула" r:id="rId21" imgW="279360" imgH="393480" progId="Equation.3">
              <p:embed/>
            </p:oleObj>
          </a:graphicData>
        </a:graphic>
      </p:graphicFrame>
      <p:graphicFrame>
        <p:nvGraphicFramePr>
          <p:cNvPr id="60495" name="Object 21"/>
          <p:cNvGraphicFramePr>
            <a:graphicFrameLocks noChangeAspect="1"/>
          </p:cNvGraphicFramePr>
          <p:nvPr/>
        </p:nvGraphicFramePr>
        <p:xfrm>
          <a:off x="1641475" y="1101725"/>
          <a:ext cx="169863" cy="404813"/>
        </p:xfrm>
        <a:graphic>
          <a:graphicData uri="http://schemas.openxmlformats.org/presentationml/2006/ole">
            <p:oleObj spid="_x0000_s8213" name="Формула" r:id="rId22" imgW="164880" imgH="393480" progId="Equation.3">
              <p:embed/>
            </p:oleObj>
          </a:graphicData>
        </a:graphic>
      </p:graphicFrame>
      <p:graphicFrame>
        <p:nvGraphicFramePr>
          <p:cNvPr id="60496" name="Object 22"/>
          <p:cNvGraphicFramePr>
            <a:graphicFrameLocks noChangeAspect="1"/>
          </p:cNvGraphicFramePr>
          <p:nvPr/>
        </p:nvGraphicFramePr>
        <p:xfrm>
          <a:off x="6899275" y="2173288"/>
          <a:ext cx="241300" cy="393700"/>
        </p:xfrm>
        <a:graphic>
          <a:graphicData uri="http://schemas.openxmlformats.org/presentationml/2006/ole">
            <p:oleObj spid="_x0000_s8214" name="Формула" r:id="rId23" imgW="241200" imgH="393480" progId="Equation.3">
              <p:embed/>
            </p:oleObj>
          </a:graphicData>
        </a:graphic>
      </p:graphicFrame>
      <p:sp>
        <p:nvSpPr>
          <p:cNvPr id="60497" name="AutoShape 81"/>
          <p:cNvSpPr>
            <a:spLocks noChangeArrowheads="1"/>
          </p:cNvSpPr>
          <p:nvPr/>
        </p:nvSpPr>
        <p:spPr bwMode="auto">
          <a:xfrm>
            <a:off x="1571625" y="27686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CC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500" name="Line 84"/>
          <p:cNvSpPr>
            <a:spLocks noChangeShapeType="1"/>
          </p:cNvSpPr>
          <p:nvPr/>
        </p:nvSpPr>
        <p:spPr bwMode="auto">
          <a:xfrm>
            <a:off x="7046913" y="1733550"/>
            <a:ext cx="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01" name="Line 85"/>
          <p:cNvSpPr>
            <a:spLocks noChangeShapeType="1"/>
          </p:cNvSpPr>
          <p:nvPr/>
        </p:nvSpPr>
        <p:spPr bwMode="auto">
          <a:xfrm>
            <a:off x="3424238" y="1725613"/>
            <a:ext cx="30162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02" name="AutoShape 86"/>
          <p:cNvSpPr>
            <a:spLocks/>
          </p:cNvSpPr>
          <p:nvPr/>
        </p:nvSpPr>
        <p:spPr bwMode="auto">
          <a:xfrm rot="16200000" flipH="1">
            <a:off x="6441282" y="-243681"/>
            <a:ext cx="230187" cy="3654425"/>
          </a:xfrm>
          <a:prstGeom prst="leftBrace">
            <a:avLst>
              <a:gd name="adj1" fmla="val 132299"/>
              <a:gd name="adj2" fmla="val 50000"/>
            </a:avLst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503" name="Line 87"/>
          <p:cNvSpPr>
            <a:spLocks noChangeShapeType="1"/>
          </p:cNvSpPr>
          <p:nvPr/>
        </p:nvSpPr>
        <p:spPr bwMode="auto">
          <a:xfrm>
            <a:off x="8407400" y="1708150"/>
            <a:ext cx="0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04" name="Line 88"/>
          <p:cNvSpPr>
            <a:spLocks noChangeShapeType="1"/>
          </p:cNvSpPr>
          <p:nvPr/>
        </p:nvSpPr>
        <p:spPr bwMode="auto">
          <a:xfrm>
            <a:off x="4737100" y="1736725"/>
            <a:ext cx="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0505" name="Object 23"/>
          <p:cNvGraphicFramePr>
            <a:graphicFrameLocks noChangeAspect="1"/>
          </p:cNvGraphicFramePr>
          <p:nvPr/>
        </p:nvGraphicFramePr>
        <p:xfrm>
          <a:off x="503238" y="1143000"/>
          <a:ext cx="254000" cy="393700"/>
        </p:xfrm>
        <a:graphic>
          <a:graphicData uri="http://schemas.openxmlformats.org/presentationml/2006/ole">
            <p:oleObj spid="_x0000_s8215" name="Формула" r:id="rId24" imgW="253800" imgH="393480" progId="Equation.3">
              <p:embed/>
            </p:oleObj>
          </a:graphicData>
        </a:graphic>
      </p:graphicFrame>
      <p:graphicFrame>
        <p:nvGraphicFramePr>
          <p:cNvPr id="60506" name="Object 24"/>
          <p:cNvGraphicFramePr>
            <a:graphicFrameLocks noChangeAspect="1"/>
          </p:cNvGraphicFramePr>
          <p:nvPr/>
        </p:nvGraphicFramePr>
        <p:xfrm>
          <a:off x="4608513" y="2179638"/>
          <a:ext cx="165100" cy="393700"/>
        </p:xfrm>
        <a:graphic>
          <a:graphicData uri="http://schemas.openxmlformats.org/presentationml/2006/ole">
            <p:oleObj spid="_x0000_s8216" name="Формула" r:id="rId25" imgW="164880" imgH="393480" progId="Equation.3">
              <p:embed/>
            </p:oleObj>
          </a:graphicData>
        </a:graphic>
      </p:graphicFrame>
      <p:graphicFrame>
        <p:nvGraphicFramePr>
          <p:cNvPr id="60507" name="Object 25"/>
          <p:cNvGraphicFramePr>
            <a:graphicFrameLocks noChangeAspect="1"/>
          </p:cNvGraphicFramePr>
          <p:nvPr/>
        </p:nvGraphicFramePr>
        <p:xfrm>
          <a:off x="8240713" y="2173288"/>
          <a:ext cx="254000" cy="393700"/>
        </p:xfrm>
        <a:graphic>
          <a:graphicData uri="http://schemas.openxmlformats.org/presentationml/2006/ole">
            <p:oleObj spid="_x0000_s8217" name="Формула" r:id="rId26" imgW="253800" imgH="393480" progId="Equation.3">
              <p:embed/>
            </p:oleObj>
          </a:graphicData>
        </a:graphic>
      </p:graphicFrame>
      <p:sp>
        <p:nvSpPr>
          <p:cNvPr id="60509" name="Line 93"/>
          <p:cNvSpPr>
            <a:spLocks noChangeShapeType="1"/>
          </p:cNvSpPr>
          <p:nvPr/>
        </p:nvSpPr>
        <p:spPr bwMode="auto">
          <a:xfrm flipH="1">
            <a:off x="3767138" y="3952875"/>
            <a:ext cx="14287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10" name="AutoShape 94"/>
          <p:cNvSpPr>
            <a:spLocks noChangeArrowheads="1"/>
          </p:cNvSpPr>
          <p:nvPr/>
        </p:nvSpPr>
        <p:spPr bwMode="auto">
          <a:xfrm>
            <a:off x="3863975" y="4281488"/>
            <a:ext cx="268288" cy="112712"/>
          </a:xfrm>
          <a:prstGeom prst="rightArrow">
            <a:avLst>
              <a:gd name="adj1" fmla="val 50000"/>
              <a:gd name="adj2" fmla="val 5950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0514" name="Line 98"/>
          <p:cNvSpPr>
            <a:spLocks noChangeShapeType="1"/>
          </p:cNvSpPr>
          <p:nvPr/>
        </p:nvSpPr>
        <p:spPr bwMode="auto">
          <a:xfrm>
            <a:off x="3944938" y="5516563"/>
            <a:ext cx="0" cy="763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15" name="AutoShape 99"/>
          <p:cNvSpPr>
            <a:spLocks noChangeArrowheads="1"/>
          </p:cNvSpPr>
          <p:nvPr/>
        </p:nvSpPr>
        <p:spPr bwMode="auto">
          <a:xfrm>
            <a:off x="4037013" y="5822950"/>
            <a:ext cx="255587" cy="112713"/>
          </a:xfrm>
          <a:prstGeom prst="rightArrow">
            <a:avLst>
              <a:gd name="adj1" fmla="val 50000"/>
              <a:gd name="adj2" fmla="val 5669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0516" name="Object 26"/>
          <p:cNvGraphicFramePr>
            <a:graphicFrameLocks noChangeAspect="1"/>
          </p:cNvGraphicFramePr>
          <p:nvPr/>
        </p:nvGraphicFramePr>
        <p:xfrm>
          <a:off x="6259513" y="3154363"/>
          <a:ext cx="2528887" cy="646112"/>
        </p:xfrm>
        <a:graphic>
          <a:graphicData uri="http://schemas.openxmlformats.org/presentationml/2006/ole">
            <p:oleObj spid="_x0000_s8218" name="Формула" r:id="rId27" imgW="1638000" imgH="419040" progId="Equation.3">
              <p:embed/>
            </p:oleObj>
          </a:graphicData>
        </a:graphic>
      </p:graphicFrame>
      <p:graphicFrame>
        <p:nvGraphicFramePr>
          <p:cNvPr id="8219" name="Object 2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8219" name="Формула" r:id="rId28" imgW="114120" imgH="215640" progId="Equation.3">
              <p:embed/>
            </p:oleObj>
          </a:graphicData>
        </a:graphic>
      </p:graphicFrame>
      <p:graphicFrame>
        <p:nvGraphicFramePr>
          <p:cNvPr id="60518" name="Object 28"/>
          <p:cNvGraphicFramePr>
            <a:graphicFrameLocks noChangeAspect="1"/>
          </p:cNvGraphicFramePr>
          <p:nvPr/>
        </p:nvGraphicFramePr>
        <p:xfrm>
          <a:off x="2579688" y="3248025"/>
          <a:ext cx="971550" cy="641350"/>
        </p:xfrm>
        <a:graphic>
          <a:graphicData uri="http://schemas.openxmlformats.org/presentationml/2006/ole">
            <p:oleObj spid="_x0000_s8220" name="Формула" r:id="rId29" imgW="596880" imgH="393480" progId="Equation.3">
              <p:embed/>
            </p:oleObj>
          </a:graphicData>
        </a:graphic>
      </p:graphicFrame>
      <p:graphicFrame>
        <p:nvGraphicFramePr>
          <p:cNvPr id="60519" name="Object 29"/>
          <p:cNvGraphicFramePr>
            <a:graphicFrameLocks noChangeAspect="1"/>
          </p:cNvGraphicFramePr>
          <p:nvPr/>
        </p:nvGraphicFramePr>
        <p:xfrm>
          <a:off x="2492375" y="3851275"/>
          <a:ext cx="1101725" cy="569913"/>
        </p:xfrm>
        <a:graphic>
          <a:graphicData uri="http://schemas.openxmlformats.org/presentationml/2006/ole">
            <p:oleObj spid="_x0000_s8221" name="Формула" r:id="rId30" imgW="761760" imgH="393480" progId="Equation.3">
              <p:embed/>
            </p:oleObj>
          </a:graphicData>
        </a:graphic>
      </p:graphicFrame>
      <p:graphicFrame>
        <p:nvGraphicFramePr>
          <p:cNvPr id="60520" name="Object 30"/>
          <p:cNvGraphicFramePr>
            <a:graphicFrameLocks noChangeAspect="1"/>
          </p:cNvGraphicFramePr>
          <p:nvPr/>
        </p:nvGraphicFramePr>
        <p:xfrm>
          <a:off x="2473325" y="4335463"/>
          <a:ext cx="1219200" cy="547687"/>
        </p:xfrm>
        <a:graphic>
          <a:graphicData uri="http://schemas.openxmlformats.org/presentationml/2006/ole">
            <p:oleObj spid="_x0000_s8222" name="Формула" r:id="rId31" imgW="876240" imgH="393480" progId="Equation.3">
              <p:embed/>
            </p:oleObj>
          </a:graphicData>
        </a:graphic>
      </p:graphicFrame>
      <p:sp>
        <p:nvSpPr>
          <p:cNvPr id="60521" name="AutoShape 105"/>
          <p:cNvSpPr>
            <a:spLocks noChangeArrowheads="1"/>
          </p:cNvSpPr>
          <p:nvPr/>
        </p:nvSpPr>
        <p:spPr bwMode="auto">
          <a:xfrm>
            <a:off x="3863975" y="4281488"/>
            <a:ext cx="268288" cy="112712"/>
          </a:xfrm>
          <a:prstGeom prst="rightArrow">
            <a:avLst>
              <a:gd name="adj1" fmla="val 50000"/>
              <a:gd name="adj2" fmla="val 5950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0522" name="Object 31"/>
          <p:cNvGraphicFramePr>
            <a:graphicFrameLocks noChangeAspect="1"/>
          </p:cNvGraphicFramePr>
          <p:nvPr/>
        </p:nvGraphicFramePr>
        <p:xfrm>
          <a:off x="4192588" y="3830638"/>
          <a:ext cx="2144712" cy="560387"/>
        </p:xfrm>
        <a:graphic>
          <a:graphicData uri="http://schemas.openxmlformats.org/presentationml/2006/ole">
            <p:oleObj spid="_x0000_s8223" name="Формула" r:id="rId32" imgW="1295280" imgH="393480" progId="Equation.3">
              <p:embed/>
            </p:oleObj>
          </a:graphicData>
        </a:graphic>
      </p:graphicFrame>
      <p:graphicFrame>
        <p:nvGraphicFramePr>
          <p:cNvPr id="60523" name="Object 32"/>
          <p:cNvGraphicFramePr>
            <a:graphicFrameLocks noChangeAspect="1"/>
          </p:cNvGraphicFramePr>
          <p:nvPr/>
        </p:nvGraphicFramePr>
        <p:xfrm>
          <a:off x="4240213" y="4243388"/>
          <a:ext cx="1312862" cy="588962"/>
        </p:xfrm>
        <a:graphic>
          <a:graphicData uri="http://schemas.openxmlformats.org/presentationml/2006/ole">
            <p:oleObj spid="_x0000_s8224" name="Формула" r:id="rId33" imgW="876240" imgH="393480" progId="Equation.3">
              <p:embed/>
            </p:oleObj>
          </a:graphicData>
        </a:graphic>
      </p:graphicFrame>
      <p:graphicFrame>
        <p:nvGraphicFramePr>
          <p:cNvPr id="60524" name="Object 33"/>
          <p:cNvGraphicFramePr>
            <a:graphicFrameLocks noChangeAspect="1"/>
          </p:cNvGraphicFramePr>
          <p:nvPr/>
        </p:nvGraphicFramePr>
        <p:xfrm>
          <a:off x="2586038" y="4846638"/>
          <a:ext cx="1128712" cy="625475"/>
        </p:xfrm>
        <a:graphic>
          <a:graphicData uri="http://schemas.openxmlformats.org/presentationml/2006/ole">
            <p:oleObj spid="_x0000_s8225" name="Формула" r:id="rId34" imgW="711000" imgH="393480" progId="Equation.3">
              <p:embed/>
            </p:oleObj>
          </a:graphicData>
        </a:graphic>
      </p:graphicFrame>
      <p:graphicFrame>
        <p:nvGraphicFramePr>
          <p:cNvPr id="60525" name="Object 34"/>
          <p:cNvGraphicFramePr>
            <a:graphicFrameLocks noChangeAspect="1"/>
          </p:cNvGraphicFramePr>
          <p:nvPr/>
        </p:nvGraphicFramePr>
        <p:xfrm>
          <a:off x="2457450" y="5416550"/>
          <a:ext cx="1244600" cy="584200"/>
        </p:xfrm>
        <a:graphic>
          <a:graphicData uri="http://schemas.openxmlformats.org/presentationml/2006/ole">
            <p:oleObj spid="_x0000_s8226" name="Формула" r:id="rId35" imgW="838080" imgH="393480" progId="Equation.3">
              <p:embed/>
            </p:oleObj>
          </a:graphicData>
        </a:graphic>
      </p:graphicFrame>
      <p:graphicFrame>
        <p:nvGraphicFramePr>
          <p:cNvPr id="60526" name="Object 35"/>
          <p:cNvGraphicFramePr>
            <a:graphicFrameLocks noChangeAspect="1"/>
          </p:cNvGraphicFramePr>
          <p:nvPr/>
        </p:nvGraphicFramePr>
        <p:xfrm>
          <a:off x="2457450" y="5889625"/>
          <a:ext cx="1462088" cy="604838"/>
        </p:xfrm>
        <a:graphic>
          <a:graphicData uri="http://schemas.openxmlformats.org/presentationml/2006/ole">
            <p:oleObj spid="_x0000_s8227" name="Формула" r:id="rId36" imgW="952200" imgH="393480" progId="Equation.3">
              <p:embed/>
            </p:oleObj>
          </a:graphicData>
        </a:graphic>
      </p:graphicFrame>
      <p:graphicFrame>
        <p:nvGraphicFramePr>
          <p:cNvPr id="60527" name="Object 36"/>
          <p:cNvGraphicFramePr>
            <a:graphicFrameLocks noChangeAspect="1"/>
          </p:cNvGraphicFramePr>
          <p:nvPr/>
        </p:nvGraphicFramePr>
        <p:xfrm>
          <a:off x="4524375" y="5121275"/>
          <a:ext cx="2163763" cy="603250"/>
        </p:xfrm>
        <a:graphic>
          <a:graphicData uri="http://schemas.openxmlformats.org/presentationml/2006/ole">
            <p:oleObj spid="_x0000_s8228" name="Формула" r:id="rId37" imgW="1447560" imgH="431640" progId="Equation.3">
              <p:embed/>
            </p:oleObj>
          </a:graphicData>
        </a:graphic>
      </p:graphicFrame>
      <p:graphicFrame>
        <p:nvGraphicFramePr>
          <p:cNvPr id="60528" name="Object 37"/>
          <p:cNvGraphicFramePr>
            <a:graphicFrameLocks noChangeAspect="1"/>
          </p:cNvGraphicFramePr>
          <p:nvPr/>
        </p:nvGraphicFramePr>
        <p:xfrm>
          <a:off x="4565650" y="6092825"/>
          <a:ext cx="1430338" cy="588963"/>
        </p:xfrm>
        <a:graphic>
          <a:graphicData uri="http://schemas.openxmlformats.org/presentationml/2006/ole">
            <p:oleObj spid="_x0000_s8229" name="Формула" r:id="rId38" imgW="952200" imgH="393480" progId="Equation.3">
              <p:embed/>
            </p:oleObj>
          </a:graphicData>
        </a:graphic>
      </p:graphicFrame>
      <p:sp>
        <p:nvSpPr>
          <p:cNvPr id="60529" name="Line 113"/>
          <p:cNvSpPr>
            <a:spLocks noChangeShapeType="1"/>
          </p:cNvSpPr>
          <p:nvPr/>
        </p:nvSpPr>
        <p:spPr bwMode="auto">
          <a:xfrm flipH="1" flipV="1">
            <a:off x="3041650" y="2125663"/>
            <a:ext cx="1270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30" name="Line 114"/>
          <p:cNvSpPr>
            <a:spLocks noChangeShapeType="1"/>
          </p:cNvSpPr>
          <p:nvPr/>
        </p:nvSpPr>
        <p:spPr bwMode="auto">
          <a:xfrm flipV="1">
            <a:off x="6629400" y="2124075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32" name="Line 116"/>
          <p:cNvSpPr>
            <a:spLocks noChangeShapeType="1"/>
          </p:cNvSpPr>
          <p:nvPr/>
        </p:nvSpPr>
        <p:spPr bwMode="auto">
          <a:xfrm flipV="1">
            <a:off x="5178425" y="2120900"/>
            <a:ext cx="0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33" name="Line 117"/>
          <p:cNvSpPr>
            <a:spLocks noChangeShapeType="1"/>
          </p:cNvSpPr>
          <p:nvPr/>
        </p:nvSpPr>
        <p:spPr bwMode="auto">
          <a:xfrm flipV="1">
            <a:off x="8861425" y="2124075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34" name="AutoShape 118"/>
          <p:cNvSpPr>
            <a:spLocks/>
          </p:cNvSpPr>
          <p:nvPr/>
        </p:nvSpPr>
        <p:spPr bwMode="auto">
          <a:xfrm rot="-5400000">
            <a:off x="6897687" y="879476"/>
            <a:ext cx="258763" cy="3643312"/>
          </a:xfrm>
          <a:prstGeom prst="leftBrace">
            <a:avLst>
              <a:gd name="adj1" fmla="val 117331"/>
              <a:gd name="adj2" fmla="val 50000"/>
            </a:avLst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0536" name="Object 38"/>
          <p:cNvGraphicFramePr>
            <a:graphicFrameLocks noChangeAspect="1"/>
          </p:cNvGraphicFramePr>
          <p:nvPr/>
        </p:nvGraphicFramePr>
        <p:xfrm>
          <a:off x="2665413" y="2117725"/>
          <a:ext cx="369887" cy="406400"/>
        </p:xfrm>
        <a:graphic>
          <a:graphicData uri="http://schemas.openxmlformats.org/presentationml/2006/ole">
            <p:oleObj spid="_x0000_s8230" name="Формула" r:id="rId39" imgW="355320" imgH="393480" progId="Equation.3">
              <p:embed/>
            </p:oleObj>
          </a:graphicData>
        </a:graphic>
      </p:graphicFrame>
      <p:graphicFrame>
        <p:nvGraphicFramePr>
          <p:cNvPr id="60537" name="Object 39"/>
          <p:cNvGraphicFramePr>
            <a:graphicFrameLocks noChangeAspect="1"/>
          </p:cNvGraphicFramePr>
          <p:nvPr/>
        </p:nvGraphicFramePr>
        <p:xfrm>
          <a:off x="5083175" y="1751013"/>
          <a:ext cx="263525" cy="406400"/>
        </p:xfrm>
        <a:graphic>
          <a:graphicData uri="http://schemas.openxmlformats.org/presentationml/2006/ole">
            <p:oleObj spid="_x0000_s8231" name="Формула" r:id="rId40" imgW="253800" imgH="393480" progId="Equation.3">
              <p:embed/>
            </p:oleObj>
          </a:graphicData>
        </a:graphic>
      </p:graphicFrame>
      <p:graphicFrame>
        <p:nvGraphicFramePr>
          <p:cNvPr id="60538" name="Object 40"/>
          <p:cNvGraphicFramePr>
            <a:graphicFrameLocks noChangeAspect="1"/>
          </p:cNvGraphicFramePr>
          <p:nvPr/>
        </p:nvGraphicFramePr>
        <p:xfrm>
          <a:off x="376238" y="2825750"/>
          <a:ext cx="368300" cy="406400"/>
        </p:xfrm>
        <a:graphic>
          <a:graphicData uri="http://schemas.openxmlformats.org/presentationml/2006/ole">
            <p:oleObj spid="_x0000_s8232" name="Формула" r:id="rId41" imgW="355320" imgH="393480" progId="Equation.3">
              <p:embed/>
            </p:oleObj>
          </a:graphicData>
        </a:graphic>
      </p:graphicFrame>
      <p:graphicFrame>
        <p:nvGraphicFramePr>
          <p:cNvPr id="60539" name="Object 41"/>
          <p:cNvGraphicFramePr>
            <a:graphicFrameLocks noChangeAspect="1"/>
          </p:cNvGraphicFramePr>
          <p:nvPr/>
        </p:nvGraphicFramePr>
        <p:xfrm>
          <a:off x="4559300" y="5621338"/>
          <a:ext cx="2352675" cy="615950"/>
        </p:xfrm>
        <a:graphic>
          <a:graphicData uri="http://schemas.openxmlformats.org/presentationml/2006/ole">
            <p:oleObj spid="_x0000_s8233" name="Формула" r:id="rId42" imgW="1650960" imgH="431640" progId="Equation.3">
              <p:embed/>
            </p:oleObj>
          </a:graphicData>
        </a:graphic>
      </p:graphicFrame>
      <p:sp>
        <p:nvSpPr>
          <p:cNvPr id="60540" name="Line 124"/>
          <p:cNvSpPr>
            <a:spLocks noChangeShapeType="1"/>
          </p:cNvSpPr>
          <p:nvPr/>
        </p:nvSpPr>
        <p:spPr bwMode="auto">
          <a:xfrm>
            <a:off x="1627188" y="1495425"/>
            <a:ext cx="25400" cy="1358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0541" name="Line 125"/>
          <p:cNvSpPr>
            <a:spLocks noChangeShapeType="1"/>
          </p:cNvSpPr>
          <p:nvPr/>
        </p:nvSpPr>
        <p:spPr bwMode="auto">
          <a:xfrm>
            <a:off x="698500" y="1493838"/>
            <a:ext cx="0" cy="1344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0544" name="Object 42"/>
          <p:cNvGraphicFramePr>
            <a:graphicFrameLocks noChangeAspect="1"/>
          </p:cNvGraphicFramePr>
          <p:nvPr/>
        </p:nvGraphicFramePr>
        <p:xfrm>
          <a:off x="1625600" y="2806700"/>
          <a:ext cx="287338" cy="404813"/>
        </p:xfrm>
        <a:graphic>
          <a:graphicData uri="http://schemas.openxmlformats.org/presentationml/2006/ole">
            <p:oleObj spid="_x0000_s8234" name="Формула" r:id="rId43" imgW="279360" imgH="393480" progId="Equation.3">
              <p:embed/>
            </p:oleObj>
          </a:graphicData>
        </a:graphic>
      </p:graphicFrame>
      <p:graphicFrame>
        <p:nvGraphicFramePr>
          <p:cNvPr id="60545" name="Object 43"/>
          <p:cNvGraphicFramePr>
            <a:graphicFrameLocks noChangeAspect="1"/>
          </p:cNvGraphicFramePr>
          <p:nvPr/>
        </p:nvGraphicFramePr>
        <p:xfrm>
          <a:off x="8766175" y="1687513"/>
          <a:ext cx="250825" cy="406400"/>
        </p:xfrm>
        <a:graphic>
          <a:graphicData uri="http://schemas.openxmlformats.org/presentationml/2006/ole">
            <p:oleObj spid="_x0000_s8235" name="Формула" r:id="rId44" imgW="241200" imgH="393480" progId="Equation.3">
              <p:embed/>
            </p:oleObj>
          </a:graphicData>
        </a:graphic>
      </p:graphicFrame>
      <p:graphicFrame>
        <p:nvGraphicFramePr>
          <p:cNvPr id="60546" name="Object 44"/>
          <p:cNvGraphicFramePr>
            <a:graphicFrameLocks noChangeAspect="1"/>
          </p:cNvGraphicFramePr>
          <p:nvPr/>
        </p:nvGraphicFramePr>
        <p:xfrm>
          <a:off x="2279650" y="1812925"/>
          <a:ext cx="374650" cy="206375"/>
        </p:xfrm>
        <a:graphic>
          <a:graphicData uri="http://schemas.openxmlformats.org/presentationml/2006/ole">
            <p:oleObj spid="_x0000_s8236" name="Формула" r:id="rId45" imgW="253800" imgH="139680" progId="Equation.3">
              <p:embed/>
            </p:oleObj>
          </a:graphicData>
        </a:graphic>
      </p:graphicFrame>
      <p:graphicFrame>
        <p:nvGraphicFramePr>
          <p:cNvPr id="60547" name="Object 45"/>
          <p:cNvGraphicFramePr>
            <a:graphicFrameLocks noChangeAspect="1"/>
          </p:cNvGraphicFramePr>
          <p:nvPr/>
        </p:nvGraphicFramePr>
        <p:xfrm>
          <a:off x="6353175" y="2149475"/>
          <a:ext cx="254000" cy="393700"/>
        </p:xfrm>
        <a:graphic>
          <a:graphicData uri="http://schemas.openxmlformats.org/presentationml/2006/ole">
            <p:oleObj spid="_x0000_s8237" name="Формула" r:id="rId46" imgW="253800" imgH="393480" progId="Equation.3">
              <p:embed/>
            </p:oleObj>
          </a:graphicData>
        </a:graphic>
      </p:graphicFrame>
      <p:graphicFrame>
        <p:nvGraphicFramePr>
          <p:cNvPr id="60548" name="Object 46"/>
          <p:cNvGraphicFramePr>
            <a:graphicFrameLocks noChangeAspect="1"/>
          </p:cNvGraphicFramePr>
          <p:nvPr/>
        </p:nvGraphicFramePr>
        <p:xfrm>
          <a:off x="3884613" y="1584325"/>
          <a:ext cx="150812" cy="388938"/>
        </p:xfrm>
        <a:graphic>
          <a:graphicData uri="http://schemas.openxmlformats.org/presentationml/2006/ole">
            <p:oleObj spid="_x0000_s8238" name="Формула" r:id="rId47" imgW="152280" imgH="393480" progId="Equation.3">
              <p:embed/>
            </p:oleObj>
          </a:graphicData>
        </a:graphic>
      </p:graphicFrame>
      <p:graphicFrame>
        <p:nvGraphicFramePr>
          <p:cNvPr id="60549" name="Object 47"/>
          <p:cNvGraphicFramePr>
            <a:graphicFrameLocks noChangeAspect="1"/>
          </p:cNvGraphicFramePr>
          <p:nvPr/>
        </p:nvGraphicFramePr>
        <p:xfrm>
          <a:off x="4113213" y="2252663"/>
          <a:ext cx="271462" cy="420687"/>
        </p:xfrm>
        <a:graphic>
          <a:graphicData uri="http://schemas.openxmlformats.org/presentationml/2006/ole">
            <p:oleObj spid="_x0000_s8239" name="Формула" r:id="rId48" imgW="25380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6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6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6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6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60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6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60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6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6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6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6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60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60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60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60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6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6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60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60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6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60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60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60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60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6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1000"/>
                                        <p:tgtEl>
                                          <p:spTgt spid="6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1000"/>
                                        <p:tgtEl>
                                          <p:spTgt spid="6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1000"/>
                                        <p:tgtEl>
                                          <p:spTgt spid="6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1000"/>
                                        <p:tgtEl>
                                          <p:spTgt spid="6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6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1000"/>
                                        <p:tgtEl>
                                          <p:spTgt spid="6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6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6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1000"/>
                                        <p:tgtEl>
                                          <p:spTgt spid="6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60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1000"/>
                                        <p:tgtEl>
                                          <p:spTgt spid="6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1000"/>
                            </p:stCondLst>
                            <p:childTnLst>
                              <p:par>
                                <p:cTn id="1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1000"/>
                                        <p:tgtEl>
                                          <p:spTgt spid="6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6" dur="1000"/>
                                        <p:tgtEl>
                                          <p:spTgt spid="60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1000"/>
                                        <p:tgtEl>
                                          <p:spTgt spid="6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6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1000"/>
                                        <p:tgtEl>
                                          <p:spTgt spid="60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2000"/>
                            </p:stCondLst>
                            <p:childTnLst>
                              <p:par>
                                <p:cTn id="1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1000"/>
                                        <p:tgtEl>
                                          <p:spTgt spid="60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1000"/>
                                        <p:tgtEl>
                                          <p:spTgt spid="6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1000"/>
                                        <p:tgtEl>
                                          <p:spTgt spid="60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2000"/>
                            </p:stCondLst>
                            <p:childTnLst>
                              <p:par>
                                <p:cTn id="2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6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3000"/>
                            </p:stCondLst>
                            <p:childTnLst>
                              <p:par>
                                <p:cTn id="2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1000"/>
                                        <p:tgtEl>
                                          <p:spTgt spid="60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4000"/>
                            </p:stCondLst>
                            <p:childTnLst>
                              <p:par>
                                <p:cTn id="2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1000"/>
                                        <p:tgtEl>
                                          <p:spTgt spid="60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1000"/>
                                        <p:tgtEl>
                                          <p:spTgt spid="60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60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3" dur="1000"/>
                                        <p:tgtEl>
                                          <p:spTgt spid="60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4" fill="hold">
                            <p:stCondLst>
                              <p:cond delay="1000"/>
                            </p:stCondLst>
                            <p:childTnLst>
                              <p:par>
                                <p:cTn id="2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7" dur="1000"/>
                                        <p:tgtEl>
                                          <p:spTgt spid="60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1000"/>
                                        <p:tgtEl>
                                          <p:spTgt spid="60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3" dur="1000"/>
                                        <p:tgtEl>
                                          <p:spTgt spid="6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1000"/>
                                        <p:tgtEl>
                                          <p:spTgt spid="6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1000"/>
                            </p:stCondLst>
                            <p:childTnLst>
                              <p:par>
                                <p:cTn id="2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1000"/>
                                        <p:tgtEl>
                                          <p:spTgt spid="60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1000"/>
                                        <p:tgtEl>
                                          <p:spTgt spid="6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2000"/>
                            </p:stCondLst>
                            <p:childTnLst>
                              <p:par>
                                <p:cTn id="2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1000"/>
                                        <p:tgtEl>
                                          <p:spTgt spid="60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3000"/>
                            </p:stCondLst>
                            <p:childTnLst>
                              <p:par>
                                <p:cTn id="2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3" dur="1000"/>
                                        <p:tgtEl>
                                          <p:spTgt spid="6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40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1000"/>
                                        <p:tgtEl>
                                          <p:spTgt spid="60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2" dur="1000"/>
                                        <p:tgtEl>
                                          <p:spTgt spid="60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000"/>
                            </p:stCondLst>
                            <p:childTnLst>
                              <p:par>
                                <p:cTn id="2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6" dur="1000"/>
                                        <p:tgtEl>
                                          <p:spTgt spid="6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1000"/>
                                        <p:tgtEl>
                                          <p:spTgt spid="6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2000"/>
                            </p:stCondLst>
                            <p:childTnLst>
                              <p:par>
                                <p:cTn id="2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1000"/>
                                        <p:tgtEl>
                                          <p:spTgt spid="60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1000"/>
                                        <p:tgtEl>
                                          <p:spTgt spid="60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0" dur="1000"/>
                                        <p:tgtEl>
                                          <p:spTgt spid="60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5" dur="1000"/>
                                        <p:tgtEl>
                                          <p:spTgt spid="60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1000"/>
                            </p:stCondLst>
                            <p:childTnLst>
                              <p:par>
                                <p:cTn id="2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9" dur="1000"/>
                                        <p:tgtEl>
                                          <p:spTgt spid="6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2000"/>
                            </p:stCondLst>
                            <p:childTnLst>
                              <p:par>
                                <p:cTn id="3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3" dur="1000"/>
                                        <p:tgtEl>
                                          <p:spTgt spid="6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3000"/>
                            </p:stCondLst>
                            <p:childTnLst>
                              <p:par>
                                <p:cTn id="3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7" dur="1000"/>
                                        <p:tgtEl>
                                          <p:spTgt spid="60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4000"/>
                            </p:stCondLst>
                            <p:childTnLst>
                              <p:par>
                                <p:cTn id="30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1" dur="1000"/>
                                        <p:tgtEl>
                                          <p:spTgt spid="60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4" dur="1000"/>
                                        <p:tgtEl>
                                          <p:spTgt spid="6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1000"/>
                                        <p:tgtEl>
                                          <p:spTgt spid="60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2" dur="1000"/>
                                        <p:tgtEl>
                                          <p:spTgt spid="60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8" grpId="0" animBg="1"/>
      <p:bldP spid="60439" grpId="0" animBg="1"/>
      <p:bldP spid="60441" grpId="0" animBg="1"/>
      <p:bldP spid="60443" grpId="0" animBg="1"/>
      <p:bldP spid="60451" grpId="0" animBg="1"/>
      <p:bldP spid="60454" grpId="0" animBg="1"/>
      <p:bldP spid="60455" grpId="0" animBg="1"/>
      <p:bldP spid="60456" grpId="0" animBg="1"/>
      <p:bldP spid="60459" grpId="0" animBg="1"/>
      <p:bldP spid="60460" grpId="0" animBg="1"/>
      <p:bldP spid="60465" grpId="0" animBg="1"/>
      <p:bldP spid="60466" grpId="0" animBg="1"/>
      <p:bldP spid="60467" grpId="0" animBg="1"/>
      <p:bldP spid="60474" grpId="0" animBg="1"/>
      <p:bldP spid="60475" grpId="0" animBg="1"/>
      <p:bldP spid="60476" grpId="0" animBg="1"/>
      <p:bldP spid="60477" grpId="0" animBg="1"/>
      <p:bldP spid="60478" grpId="0" animBg="1"/>
      <p:bldP spid="60479" grpId="0" animBg="1"/>
      <p:bldP spid="60480" grpId="0" animBg="1"/>
      <p:bldP spid="60481" grpId="0" animBg="1"/>
      <p:bldP spid="60482" grpId="0" animBg="1"/>
      <p:bldP spid="60483" grpId="0" animBg="1"/>
      <p:bldP spid="60485" grpId="0" animBg="1"/>
      <p:bldP spid="60488" grpId="0" animBg="1"/>
      <p:bldP spid="60490" grpId="0" animBg="1"/>
      <p:bldP spid="60491" grpId="0" animBg="1"/>
      <p:bldP spid="60492" grpId="0" animBg="1"/>
      <p:bldP spid="60497" grpId="0" animBg="1"/>
      <p:bldP spid="60500" grpId="0" animBg="1"/>
      <p:bldP spid="60501" grpId="0" animBg="1"/>
      <p:bldP spid="60502" grpId="0" animBg="1"/>
      <p:bldP spid="60503" grpId="0" animBg="1"/>
      <p:bldP spid="60504" grpId="0" animBg="1"/>
      <p:bldP spid="60509" grpId="0" animBg="1"/>
      <p:bldP spid="60510" grpId="0" animBg="1"/>
      <p:bldP spid="60514" grpId="0" animBg="1"/>
      <p:bldP spid="60515" grpId="0" animBg="1"/>
      <p:bldP spid="60521" grpId="0" animBg="1"/>
      <p:bldP spid="60529" grpId="0" animBg="1"/>
      <p:bldP spid="60530" grpId="0" animBg="1"/>
      <p:bldP spid="60532" grpId="0" animBg="1"/>
      <p:bldP spid="60533" grpId="0" animBg="1"/>
      <p:bldP spid="60534" grpId="0" animBg="1"/>
      <p:bldP spid="60540" grpId="0" animBg="1"/>
      <p:bldP spid="605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7" name="WordArt 2"/>
          <p:cNvSpPr>
            <a:spLocks noChangeArrowheads="1" noChangeShapeType="1" noTextEdit="1"/>
          </p:cNvSpPr>
          <p:nvPr/>
        </p:nvSpPr>
        <p:spPr bwMode="auto">
          <a:xfrm>
            <a:off x="1689100" y="225425"/>
            <a:ext cx="5707063" cy="487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sinx=a </a:t>
            </a:r>
            <a:r>
              <a:rPr lang="ru-RU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теңдеуінің шешімдері</a:t>
            </a:r>
          </a:p>
        </p:txBody>
      </p:sp>
      <p:sp>
        <p:nvSpPr>
          <p:cNvPr id="9258" name="Line 3"/>
          <p:cNvSpPr>
            <a:spLocks noChangeShapeType="1"/>
          </p:cNvSpPr>
          <p:nvPr/>
        </p:nvSpPr>
        <p:spPr bwMode="auto">
          <a:xfrm flipV="1">
            <a:off x="1139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59" name="Line 4"/>
          <p:cNvSpPr>
            <a:spLocks noChangeShapeType="1"/>
          </p:cNvSpPr>
          <p:nvPr/>
        </p:nvSpPr>
        <p:spPr bwMode="auto">
          <a:xfrm>
            <a:off x="190500" y="2151063"/>
            <a:ext cx="203835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0" name="Oval 5"/>
          <p:cNvSpPr>
            <a:spLocks noChangeArrowheads="1"/>
          </p:cNvSpPr>
          <p:nvPr/>
        </p:nvSpPr>
        <p:spPr bwMode="auto">
          <a:xfrm>
            <a:off x="306388" y="1365250"/>
            <a:ext cx="1728787" cy="16208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61" name="Line 6"/>
          <p:cNvSpPr>
            <a:spLocks noChangeShapeType="1"/>
          </p:cNvSpPr>
          <p:nvPr/>
        </p:nvSpPr>
        <p:spPr bwMode="auto">
          <a:xfrm>
            <a:off x="2262188" y="2130425"/>
            <a:ext cx="6881812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2" name="Line 7"/>
          <p:cNvSpPr>
            <a:spLocks noChangeShapeType="1"/>
          </p:cNvSpPr>
          <p:nvPr/>
        </p:nvSpPr>
        <p:spPr bwMode="auto">
          <a:xfrm flipV="1">
            <a:off x="3232150" y="1081088"/>
            <a:ext cx="0" cy="2295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263" name="Line 8"/>
          <p:cNvSpPr>
            <a:spLocks noChangeShapeType="1"/>
          </p:cNvSpPr>
          <p:nvPr/>
        </p:nvSpPr>
        <p:spPr bwMode="auto">
          <a:xfrm>
            <a:off x="3136900" y="13414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64" name="Line 9"/>
          <p:cNvSpPr>
            <a:spLocks noChangeShapeType="1"/>
          </p:cNvSpPr>
          <p:nvPr/>
        </p:nvSpPr>
        <p:spPr bwMode="auto">
          <a:xfrm>
            <a:off x="3135313" y="3027363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65" name="Line 10"/>
          <p:cNvSpPr>
            <a:spLocks noChangeShapeType="1"/>
          </p:cNvSpPr>
          <p:nvPr/>
        </p:nvSpPr>
        <p:spPr bwMode="auto">
          <a:xfrm flipV="1">
            <a:off x="4081463" y="2052638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66" name="Line 11"/>
          <p:cNvSpPr>
            <a:spLocks noChangeShapeType="1"/>
          </p:cNvSpPr>
          <p:nvPr/>
        </p:nvSpPr>
        <p:spPr bwMode="auto">
          <a:xfrm>
            <a:off x="6837363" y="2052638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67" name="Line 12"/>
          <p:cNvSpPr>
            <a:spLocks noChangeShapeType="1"/>
          </p:cNvSpPr>
          <p:nvPr/>
        </p:nvSpPr>
        <p:spPr bwMode="auto">
          <a:xfrm>
            <a:off x="7721600" y="2041525"/>
            <a:ext cx="0" cy="179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68" name="Line 13"/>
          <p:cNvSpPr>
            <a:spLocks noChangeShapeType="1"/>
          </p:cNvSpPr>
          <p:nvPr/>
        </p:nvSpPr>
        <p:spPr bwMode="auto">
          <a:xfrm>
            <a:off x="3248025" y="20621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69" name="Text Box 14"/>
          <p:cNvSpPr txBox="1">
            <a:spLocks noChangeArrowheads="1"/>
          </p:cNvSpPr>
          <p:nvPr/>
        </p:nvSpPr>
        <p:spPr bwMode="auto">
          <a:xfrm>
            <a:off x="2830513" y="11160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9270" name="Text Box 15"/>
          <p:cNvSpPr txBox="1">
            <a:spLocks noChangeArrowheads="1"/>
          </p:cNvSpPr>
          <p:nvPr/>
        </p:nvSpPr>
        <p:spPr bwMode="auto">
          <a:xfrm>
            <a:off x="2822575" y="28971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-1</a:t>
            </a:r>
            <a:endParaRPr lang="ru-RU"/>
          </a:p>
        </p:txBody>
      </p:sp>
      <p:sp>
        <p:nvSpPr>
          <p:cNvPr id="9271" name="Text Box 20"/>
          <p:cNvSpPr txBox="1">
            <a:spLocks noChangeArrowheads="1"/>
          </p:cNvSpPr>
          <p:nvPr/>
        </p:nvSpPr>
        <p:spPr bwMode="auto">
          <a:xfrm>
            <a:off x="1984375" y="1784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9272" name="Text Box 21"/>
          <p:cNvSpPr txBox="1">
            <a:spLocks noChangeArrowheads="1"/>
          </p:cNvSpPr>
          <p:nvPr/>
        </p:nvSpPr>
        <p:spPr bwMode="auto">
          <a:xfrm>
            <a:off x="1676400" y="981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1230313" y="735013"/>
          <a:ext cx="230187" cy="515937"/>
        </p:xfrm>
        <a:graphic>
          <a:graphicData uri="http://schemas.openxmlformats.org/presentationml/2006/ole">
            <p:oleObj spid="_x0000_s9218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962400" y="2136775"/>
          <a:ext cx="176213" cy="420688"/>
        </p:xfrm>
        <a:graphic>
          <a:graphicData uri="http://schemas.openxmlformats.org/presentationml/2006/ole">
            <p:oleObj spid="_x0000_s9219" name="Формула" r:id="rId4" imgW="164880" imgH="393480" progId="Equation.3">
              <p:embed/>
            </p:oleObj>
          </a:graphicData>
        </a:graphic>
      </p:graphicFrame>
      <p:sp>
        <p:nvSpPr>
          <p:cNvPr id="9273" name="Text Box 24"/>
          <p:cNvSpPr txBox="1">
            <a:spLocks noChangeArrowheads="1"/>
          </p:cNvSpPr>
          <p:nvPr/>
        </p:nvSpPr>
        <p:spPr bwMode="auto">
          <a:xfrm>
            <a:off x="304800" y="1728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006975" y="2155825"/>
          <a:ext cx="244475" cy="244475"/>
        </p:xfrm>
        <a:graphic>
          <a:graphicData uri="http://schemas.openxmlformats.org/presentationml/2006/ole">
            <p:oleObj spid="_x0000_s9220" name="Формула" r:id="rId5" imgW="139680" imgH="139680" progId="Equation.3">
              <p:embed/>
            </p:oleObj>
          </a:graphicData>
        </a:graphic>
      </p:graphicFrame>
      <p:sp>
        <p:nvSpPr>
          <p:cNvPr id="55322" name="Arc 26"/>
          <p:cNvSpPr>
            <a:spLocks/>
          </p:cNvSpPr>
          <p:nvPr/>
        </p:nvSpPr>
        <p:spPr bwMode="auto">
          <a:xfrm rot="14334727" flipV="1">
            <a:off x="3781425" y="1422401"/>
            <a:ext cx="1146175" cy="825500"/>
          </a:xfrm>
          <a:custGeom>
            <a:avLst/>
            <a:gdLst>
              <a:gd name="T0" fmla="*/ 0 w 26879"/>
              <a:gd name="T1" fmla="*/ 1789233 h 21600"/>
              <a:gd name="T2" fmla="*/ 48875231 w 26879"/>
              <a:gd name="T3" fmla="*/ 18637036 h 21600"/>
              <a:gd name="T4" fmla="*/ 13039336 w 26879"/>
              <a:gd name="T5" fmla="*/ 31548621 h 21600"/>
              <a:gd name="T6" fmla="*/ 0 60000 65536"/>
              <a:gd name="T7" fmla="*/ 0 60000 65536"/>
              <a:gd name="T8" fmla="*/ 0 60000 65536"/>
              <a:gd name="T9" fmla="*/ 0 w 26879"/>
              <a:gd name="T10" fmla="*/ 0 h 21600"/>
              <a:gd name="T11" fmla="*/ 26879 w 268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879" h="21600" fill="none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</a:path>
              <a:path w="26879" h="21600" stroke="0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  <a:lnTo>
                  <a:pt x="7171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23" name="Arc 27"/>
          <p:cNvSpPr>
            <a:spLocks/>
          </p:cNvSpPr>
          <p:nvPr/>
        </p:nvSpPr>
        <p:spPr bwMode="auto">
          <a:xfrm rot="4082527" flipV="1">
            <a:off x="5070475" y="1931988"/>
            <a:ext cx="1163638" cy="1058862"/>
          </a:xfrm>
          <a:custGeom>
            <a:avLst/>
            <a:gdLst>
              <a:gd name="T0" fmla="*/ 0 w 20818"/>
              <a:gd name="T1" fmla="*/ 120151 h 21600"/>
              <a:gd name="T2" fmla="*/ 65042438 w 20818"/>
              <a:gd name="T3" fmla="*/ 28849187 h 21600"/>
              <a:gd name="T4" fmla="*/ 4580267 w 20818"/>
              <a:gd name="T5" fmla="*/ 51906892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6" name="Text Box 29"/>
          <p:cNvSpPr txBox="1">
            <a:spLocks noChangeArrowheads="1"/>
          </p:cNvSpPr>
          <p:nvPr/>
        </p:nvSpPr>
        <p:spPr bwMode="auto">
          <a:xfrm>
            <a:off x="1103313" y="21113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5326" name="Arc 30"/>
          <p:cNvSpPr>
            <a:spLocks/>
          </p:cNvSpPr>
          <p:nvPr/>
        </p:nvSpPr>
        <p:spPr bwMode="auto">
          <a:xfrm rot="21312381" flipV="1">
            <a:off x="5781675" y="1657350"/>
            <a:ext cx="1065213" cy="1282700"/>
          </a:xfrm>
          <a:custGeom>
            <a:avLst/>
            <a:gdLst>
              <a:gd name="T0" fmla="*/ 0 w 22515"/>
              <a:gd name="T1" fmla="*/ 606551 h 21600"/>
              <a:gd name="T2" fmla="*/ 50396574 w 22515"/>
              <a:gd name="T3" fmla="*/ 45660971 h 21600"/>
              <a:gd name="T4" fmla="*/ 6097285 w 22515"/>
              <a:gd name="T5" fmla="*/ 76172191 h 21600"/>
              <a:gd name="T6" fmla="*/ 0 60000 65536"/>
              <a:gd name="T7" fmla="*/ 0 60000 65536"/>
              <a:gd name="T8" fmla="*/ 0 60000 65536"/>
              <a:gd name="T9" fmla="*/ 0 w 22515"/>
              <a:gd name="T10" fmla="*/ 0 h 21600"/>
              <a:gd name="T11" fmla="*/ 22515 w 2251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515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1307" y="0"/>
                  <a:pt x="19077" y="5082"/>
                  <a:pt x="22515" y="12947"/>
                </a:cubicBezTo>
              </a:path>
              <a:path w="22515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1307" y="0"/>
                  <a:pt x="19077" y="5082"/>
                  <a:pt x="22515" y="12947"/>
                </a:cubicBezTo>
                <a:lnTo>
                  <a:pt x="272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8" name="Text Box 31"/>
          <p:cNvSpPr txBox="1">
            <a:spLocks noChangeArrowheads="1"/>
          </p:cNvSpPr>
          <p:nvPr/>
        </p:nvSpPr>
        <p:spPr bwMode="auto">
          <a:xfrm>
            <a:off x="2900363" y="207168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5328" name="Arc 32"/>
          <p:cNvSpPr>
            <a:spLocks/>
          </p:cNvSpPr>
          <p:nvPr/>
        </p:nvSpPr>
        <p:spPr bwMode="auto">
          <a:xfrm rot="10389063" flipV="1">
            <a:off x="3219450" y="1431925"/>
            <a:ext cx="931863" cy="1392238"/>
          </a:xfrm>
          <a:custGeom>
            <a:avLst/>
            <a:gdLst>
              <a:gd name="T0" fmla="*/ 0 w 18726"/>
              <a:gd name="T1" fmla="*/ 8315 h 21600"/>
              <a:gd name="T2" fmla="*/ 46372344 w 18726"/>
              <a:gd name="T3" fmla="*/ 43190253 h 21600"/>
              <a:gd name="T4" fmla="*/ 641396 w 18726"/>
              <a:gd name="T5" fmla="*/ 89737345 h 21600"/>
              <a:gd name="T6" fmla="*/ 0 60000 65536"/>
              <a:gd name="T7" fmla="*/ 0 60000 65536"/>
              <a:gd name="T8" fmla="*/ 0 60000 65536"/>
              <a:gd name="T9" fmla="*/ 0 w 18726"/>
              <a:gd name="T10" fmla="*/ 0 h 21600"/>
              <a:gd name="T11" fmla="*/ 18726 w 187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6" h="21600" fill="none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</a:path>
              <a:path w="18726" h="21600" stroke="0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  <a:lnTo>
                  <a:pt x="259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11125" y="1909763"/>
          <a:ext cx="233363" cy="233362"/>
        </p:xfrm>
        <a:graphic>
          <a:graphicData uri="http://schemas.openxmlformats.org/presentationml/2006/ole">
            <p:oleObj spid="_x0000_s9221" name="Формула" r:id="rId6" imgW="139680" imgH="139680" progId="Equation.3">
              <p:embed/>
            </p:oleObj>
          </a:graphicData>
        </a:graphic>
      </p:graphicFrame>
      <p:sp>
        <p:nvSpPr>
          <p:cNvPr id="9280" name="Line 34"/>
          <p:cNvSpPr>
            <a:spLocks noChangeShapeType="1"/>
          </p:cNvSpPr>
          <p:nvPr/>
        </p:nvSpPr>
        <p:spPr bwMode="auto">
          <a:xfrm flipH="1" flipV="1">
            <a:off x="5905500" y="2047875"/>
            <a:ext cx="14288" cy="160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130300" y="3095625"/>
          <a:ext cx="268288" cy="436563"/>
        </p:xfrm>
        <a:graphic>
          <a:graphicData uri="http://schemas.openxmlformats.org/presentationml/2006/ole">
            <p:oleObj spid="_x0000_s9222" name="Формула" r:id="rId7" imgW="241200" imgH="393480" progId="Equation.3">
              <p:embed/>
            </p:oleObj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5778500" y="2170113"/>
          <a:ext cx="236538" cy="384175"/>
        </p:xfrm>
        <a:graphic>
          <a:graphicData uri="http://schemas.openxmlformats.org/presentationml/2006/ole">
            <p:oleObj spid="_x0000_s9223" name="Формула" r:id="rId8" imgW="241200" imgH="393480" progId="Equation.3">
              <p:embed/>
            </p:oleObj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2065338" y="2195513"/>
          <a:ext cx="271462" cy="211137"/>
        </p:xfrm>
        <a:graphic>
          <a:graphicData uri="http://schemas.openxmlformats.org/presentationml/2006/ole">
            <p:oleObj spid="_x0000_s9224" name="Формула" r:id="rId9" imgW="228600" imgH="177480" progId="Equation.3">
              <p:embed/>
            </p:oleObj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6494463" y="2159000"/>
          <a:ext cx="306387" cy="238125"/>
        </p:xfrm>
        <a:graphic>
          <a:graphicData uri="http://schemas.openxmlformats.org/presentationml/2006/ole">
            <p:oleObj spid="_x0000_s9225" name="Формула" r:id="rId10" imgW="228600" imgH="177480" progId="Equation.3">
              <p:embed/>
            </p:oleObj>
          </a:graphicData>
        </a:graphic>
      </p:graphicFrame>
      <p:graphicFrame>
        <p:nvGraphicFramePr>
          <p:cNvPr id="55342" name="Object 10"/>
          <p:cNvGraphicFramePr>
            <a:graphicFrameLocks noChangeAspect="1"/>
          </p:cNvGraphicFramePr>
          <p:nvPr/>
        </p:nvGraphicFramePr>
        <p:xfrm>
          <a:off x="400050" y="4105275"/>
          <a:ext cx="1101725" cy="331788"/>
        </p:xfrm>
        <a:graphic>
          <a:graphicData uri="http://schemas.openxmlformats.org/presentationml/2006/ole">
            <p:oleObj spid="_x0000_s9226" name="Формула" r:id="rId11" imgW="672840" imgH="203040" progId="Equation.3">
              <p:embed/>
            </p:oleObj>
          </a:graphicData>
        </a:graphic>
      </p:graphicFrame>
      <p:sp>
        <p:nvSpPr>
          <p:cNvPr id="55344" name="Line 48"/>
          <p:cNvSpPr>
            <a:spLocks noChangeShapeType="1"/>
          </p:cNvSpPr>
          <p:nvPr/>
        </p:nvSpPr>
        <p:spPr bwMode="auto">
          <a:xfrm flipV="1">
            <a:off x="417513" y="1722438"/>
            <a:ext cx="8726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5353" name="Object 11"/>
          <p:cNvGraphicFramePr>
            <a:graphicFrameLocks noChangeAspect="1"/>
          </p:cNvGraphicFramePr>
          <p:nvPr/>
        </p:nvGraphicFramePr>
        <p:xfrm>
          <a:off x="595313" y="4481513"/>
          <a:ext cx="603250" cy="219075"/>
        </p:xfrm>
        <a:graphic>
          <a:graphicData uri="http://schemas.openxmlformats.org/presentationml/2006/ole">
            <p:oleObj spid="_x0000_s9227" name="Формула" r:id="rId12" imgW="431640" imgH="139680" progId="Equation.3">
              <p:embed/>
            </p:oleObj>
          </a:graphicData>
        </a:graphic>
      </p:graphicFrame>
      <p:graphicFrame>
        <p:nvGraphicFramePr>
          <p:cNvPr id="55354" name="Object 12"/>
          <p:cNvGraphicFramePr>
            <a:graphicFrameLocks noChangeAspect="1"/>
          </p:cNvGraphicFramePr>
          <p:nvPr/>
        </p:nvGraphicFramePr>
        <p:xfrm>
          <a:off x="406400" y="4679950"/>
          <a:ext cx="1076325" cy="727075"/>
        </p:xfrm>
        <a:graphic>
          <a:graphicData uri="http://schemas.openxmlformats.org/presentationml/2006/ole">
            <p:oleObj spid="_x0000_s9228" name="Формула" r:id="rId13" imgW="672840" imgH="431640" progId="Equation.3">
              <p:embed/>
            </p:oleObj>
          </a:graphicData>
        </a:graphic>
      </p:graphicFrame>
      <p:sp>
        <p:nvSpPr>
          <p:cNvPr id="55357" name="AutoShape 61"/>
          <p:cNvSpPr>
            <a:spLocks noChangeArrowheads="1"/>
          </p:cNvSpPr>
          <p:nvPr/>
        </p:nvSpPr>
        <p:spPr bwMode="auto">
          <a:xfrm>
            <a:off x="3379788" y="16494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CC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63" name="AutoShape 67"/>
          <p:cNvSpPr>
            <a:spLocks noChangeArrowheads="1"/>
          </p:cNvSpPr>
          <p:nvPr/>
        </p:nvSpPr>
        <p:spPr bwMode="auto">
          <a:xfrm>
            <a:off x="6977063" y="16256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CC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64" name="AutoShape 68"/>
          <p:cNvSpPr>
            <a:spLocks noChangeArrowheads="1"/>
          </p:cNvSpPr>
          <p:nvPr/>
        </p:nvSpPr>
        <p:spPr bwMode="auto">
          <a:xfrm>
            <a:off x="6751638" y="2020888"/>
            <a:ext cx="176212" cy="166687"/>
          </a:xfrm>
          <a:custGeom>
            <a:avLst/>
            <a:gdLst>
              <a:gd name="T0" fmla="*/ 718765 w 21600"/>
              <a:gd name="T1" fmla="*/ 0 h 21600"/>
              <a:gd name="T2" fmla="*/ 210508 w 21600"/>
              <a:gd name="T3" fmla="*/ 188364 h 21600"/>
              <a:gd name="T4" fmla="*/ 0 w 21600"/>
              <a:gd name="T5" fmla="*/ 643165 h 21600"/>
              <a:gd name="T6" fmla="*/ 210508 w 21600"/>
              <a:gd name="T7" fmla="*/ 1097958 h 21600"/>
              <a:gd name="T8" fmla="*/ 718765 w 21600"/>
              <a:gd name="T9" fmla="*/ 1286322 h 21600"/>
              <a:gd name="T10" fmla="*/ 1227023 w 21600"/>
              <a:gd name="T11" fmla="*/ 1097958 h 21600"/>
              <a:gd name="T12" fmla="*/ 1437531 w 21600"/>
              <a:gd name="T13" fmla="*/ 643165 h 21600"/>
              <a:gd name="T14" fmla="*/ 1227023 w 21600"/>
              <a:gd name="T15" fmla="*/ 18836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85" name="Line 69"/>
          <p:cNvSpPr>
            <a:spLocks noChangeShapeType="1"/>
          </p:cNvSpPr>
          <p:nvPr/>
        </p:nvSpPr>
        <p:spPr bwMode="auto">
          <a:xfrm flipH="1">
            <a:off x="2430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2200275" y="1628775"/>
          <a:ext cx="336550" cy="474663"/>
        </p:xfrm>
        <a:graphic>
          <a:graphicData uri="http://schemas.openxmlformats.org/presentationml/2006/ole">
            <p:oleObj spid="_x0000_s9229" name="Формула" r:id="rId14" imgW="279360" imgH="393480" progId="Equation.3">
              <p:embed/>
            </p:oleObj>
          </a:graphicData>
        </a:graphic>
      </p:graphicFrame>
      <p:sp>
        <p:nvSpPr>
          <p:cNvPr id="55367" name="Arc 71"/>
          <p:cNvSpPr>
            <a:spLocks/>
          </p:cNvSpPr>
          <p:nvPr/>
        </p:nvSpPr>
        <p:spPr bwMode="auto">
          <a:xfrm rot="20990044" flipV="1">
            <a:off x="2239963" y="1695450"/>
            <a:ext cx="1030287" cy="1255713"/>
          </a:xfrm>
          <a:custGeom>
            <a:avLst/>
            <a:gdLst>
              <a:gd name="T0" fmla="*/ 0 w 21530"/>
              <a:gd name="T1" fmla="*/ 267013 h 21600"/>
              <a:gd name="T2" fmla="*/ 49302888 w 21530"/>
              <a:gd name="T3" fmla="*/ 42955499 h 21600"/>
              <a:gd name="T4" fmla="*/ 4222693 w 21530"/>
              <a:gd name="T5" fmla="*/ 73000704 h 21600"/>
              <a:gd name="T6" fmla="*/ 0 60000 65536"/>
              <a:gd name="T7" fmla="*/ 0 60000 65536"/>
              <a:gd name="T8" fmla="*/ 0 60000 65536"/>
              <a:gd name="T9" fmla="*/ 0 w 21530"/>
              <a:gd name="T10" fmla="*/ 0 h 21600"/>
              <a:gd name="T11" fmla="*/ 21530 w 2153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30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10333" y="0"/>
                  <a:pt x="18035" y="4972"/>
                  <a:pt x="21529" y="12710"/>
                </a:cubicBezTo>
              </a:path>
              <a:path w="21530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10333" y="0"/>
                  <a:pt x="18035" y="4972"/>
                  <a:pt x="21529" y="12710"/>
                </a:cubicBezTo>
                <a:lnTo>
                  <a:pt x="184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378" name="Arc 82"/>
          <p:cNvSpPr>
            <a:spLocks/>
          </p:cNvSpPr>
          <p:nvPr/>
        </p:nvSpPr>
        <p:spPr bwMode="auto">
          <a:xfrm flipH="1" flipV="1">
            <a:off x="1998663" y="2852738"/>
            <a:ext cx="369887" cy="173037"/>
          </a:xfrm>
          <a:custGeom>
            <a:avLst/>
            <a:gdLst>
              <a:gd name="T0" fmla="*/ 0 w 21600"/>
              <a:gd name="T1" fmla="*/ 0 h 21600"/>
              <a:gd name="T2" fmla="*/ 6334092 w 21600"/>
              <a:gd name="T3" fmla="*/ 1386195 h 21600"/>
              <a:gd name="T4" fmla="*/ 0 w 21600"/>
              <a:gd name="T5" fmla="*/ 138619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9288" name="Text Box 105"/>
          <p:cNvSpPr txBox="1">
            <a:spLocks noChangeArrowheads="1"/>
          </p:cNvSpPr>
          <p:nvPr/>
        </p:nvSpPr>
        <p:spPr bwMode="auto">
          <a:xfrm>
            <a:off x="890588" y="9271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9289" name="Text Box 106"/>
          <p:cNvSpPr txBox="1">
            <a:spLocks noChangeArrowheads="1"/>
          </p:cNvSpPr>
          <p:nvPr/>
        </p:nvSpPr>
        <p:spPr bwMode="auto">
          <a:xfrm>
            <a:off x="-38100" y="21415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9290" name="Text Box 107"/>
          <p:cNvSpPr txBox="1">
            <a:spLocks noChangeArrowheads="1"/>
          </p:cNvSpPr>
          <p:nvPr/>
        </p:nvSpPr>
        <p:spPr bwMode="auto">
          <a:xfrm>
            <a:off x="754063" y="30400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9291" name="Text Box 108"/>
          <p:cNvSpPr txBox="1">
            <a:spLocks noChangeArrowheads="1"/>
          </p:cNvSpPr>
          <p:nvPr/>
        </p:nvSpPr>
        <p:spPr bwMode="auto">
          <a:xfrm>
            <a:off x="1724025" y="21240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55405" name="Arc 109"/>
          <p:cNvSpPr>
            <a:spLocks/>
          </p:cNvSpPr>
          <p:nvPr/>
        </p:nvSpPr>
        <p:spPr bwMode="auto">
          <a:xfrm rot="10389063" flipV="1">
            <a:off x="6840538" y="1433513"/>
            <a:ext cx="957262" cy="1293812"/>
          </a:xfrm>
          <a:custGeom>
            <a:avLst/>
            <a:gdLst>
              <a:gd name="T0" fmla="*/ 0 w 20755"/>
              <a:gd name="T1" fmla="*/ 437740 h 21600"/>
              <a:gd name="T2" fmla="*/ 44150828 w 20755"/>
              <a:gd name="T3" fmla="*/ 37299344 h 21600"/>
              <a:gd name="T4" fmla="*/ 4867115 w 20755"/>
              <a:gd name="T5" fmla="*/ 77497664 h 21600"/>
              <a:gd name="T6" fmla="*/ 0 60000 65536"/>
              <a:gd name="T7" fmla="*/ 0 60000 65536"/>
              <a:gd name="T8" fmla="*/ 0 60000 65536"/>
              <a:gd name="T9" fmla="*/ 0 w 20755"/>
              <a:gd name="T10" fmla="*/ 0 h 21600"/>
              <a:gd name="T11" fmla="*/ 20755 w 2075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755" h="21600" fill="none" extrusionOk="0">
                <a:moveTo>
                  <a:pt x="-1" y="121"/>
                </a:moveTo>
                <a:cubicBezTo>
                  <a:pt x="759" y="40"/>
                  <a:pt x="1523" y="-1"/>
                  <a:pt x="2288" y="0"/>
                </a:cubicBezTo>
                <a:cubicBezTo>
                  <a:pt x="9837" y="0"/>
                  <a:pt x="16839" y="3941"/>
                  <a:pt x="20755" y="10395"/>
                </a:cubicBezTo>
              </a:path>
              <a:path w="20755" h="21600" stroke="0" extrusionOk="0">
                <a:moveTo>
                  <a:pt x="-1" y="121"/>
                </a:moveTo>
                <a:cubicBezTo>
                  <a:pt x="759" y="40"/>
                  <a:pt x="1523" y="-1"/>
                  <a:pt x="2288" y="0"/>
                </a:cubicBezTo>
                <a:cubicBezTo>
                  <a:pt x="9837" y="0"/>
                  <a:pt x="16839" y="3941"/>
                  <a:pt x="20755" y="10395"/>
                </a:cubicBezTo>
                <a:lnTo>
                  <a:pt x="228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06" name="Arc 110"/>
          <p:cNvSpPr>
            <a:spLocks/>
          </p:cNvSpPr>
          <p:nvPr/>
        </p:nvSpPr>
        <p:spPr bwMode="auto">
          <a:xfrm rot="14501538" flipV="1">
            <a:off x="7489825" y="1433513"/>
            <a:ext cx="1116013" cy="795337"/>
          </a:xfrm>
          <a:custGeom>
            <a:avLst/>
            <a:gdLst>
              <a:gd name="T0" fmla="*/ 0 w 26879"/>
              <a:gd name="T1" fmla="*/ 1660855 h 21600"/>
              <a:gd name="T2" fmla="*/ 46336739 w 26879"/>
              <a:gd name="T3" fmla="*/ 17299977 h 21600"/>
              <a:gd name="T4" fmla="*/ 12362091 w 26879"/>
              <a:gd name="T5" fmla="*/ 29285227 h 21600"/>
              <a:gd name="T6" fmla="*/ 0 60000 65536"/>
              <a:gd name="T7" fmla="*/ 0 60000 65536"/>
              <a:gd name="T8" fmla="*/ 0 60000 65536"/>
              <a:gd name="T9" fmla="*/ 0 w 26879"/>
              <a:gd name="T10" fmla="*/ 0 h 21600"/>
              <a:gd name="T11" fmla="*/ 26879 w 2687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879" h="21600" fill="none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</a:path>
              <a:path w="26879" h="21600" stroke="0" extrusionOk="0">
                <a:moveTo>
                  <a:pt x="0" y="1225"/>
                </a:moveTo>
                <a:cubicBezTo>
                  <a:pt x="2303" y="414"/>
                  <a:pt x="4728" y="-1"/>
                  <a:pt x="7171" y="0"/>
                </a:cubicBezTo>
                <a:cubicBezTo>
                  <a:pt x="15680" y="0"/>
                  <a:pt x="23396" y="4995"/>
                  <a:pt x="26879" y="12759"/>
                </a:cubicBezTo>
                <a:lnTo>
                  <a:pt x="7171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07" name="Arc 111"/>
          <p:cNvSpPr>
            <a:spLocks/>
          </p:cNvSpPr>
          <p:nvPr/>
        </p:nvSpPr>
        <p:spPr bwMode="auto">
          <a:xfrm rot="4082527" flipV="1">
            <a:off x="8870950" y="1760538"/>
            <a:ext cx="750888" cy="1058862"/>
          </a:xfrm>
          <a:custGeom>
            <a:avLst/>
            <a:gdLst>
              <a:gd name="T0" fmla="*/ 0 w 13447"/>
              <a:gd name="T1" fmla="*/ 120151 h 21600"/>
              <a:gd name="T2" fmla="*/ 41930008 w 13447"/>
              <a:gd name="T3" fmla="*/ 8716052 h 21600"/>
              <a:gd name="T4" fmla="*/ 4571220 w 13447"/>
              <a:gd name="T5" fmla="*/ 51906892 h 21600"/>
              <a:gd name="T6" fmla="*/ 0 60000 65536"/>
              <a:gd name="T7" fmla="*/ 0 60000 65536"/>
              <a:gd name="T8" fmla="*/ 0 60000 65536"/>
              <a:gd name="T9" fmla="*/ 0 w 13447"/>
              <a:gd name="T10" fmla="*/ 0 h 21600"/>
              <a:gd name="T11" fmla="*/ 13447 w 1344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4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5730" y="0"/>
                  <a:pt x="9898" y="1262"/>
                  <a:pt x="13446" y="3627"/>
                </a:cubicBezTo>
              </a:path>
              <a:path w="1344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5730" y="0"/>
                  <a:pt x="9898" y="1262"/>
                  <a:pt x="13446" y="3627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7585075" y="2157413"/>
          <a:ext cx="233363" cy="381000"/>
        </p:xfrm>
        <a:graphic>
          <a:graphicData uri="http://schemas.openxmlformats.org/presentationml/2006/ole">
            <p:oleObj spid="_x0000_s9230" name="Формула" r:id="rId15" imgW="241200" imgH="393480" progId="Equation.3">
              <p:embed/>
            </p:oleObj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8661400" y="2152650"/>
          <a:ext cx="274638" cy="225425"/>
        </p:xfrm>
        <a:graphic>
          <a:graphicData uri="http://schemas.openxmlformats.org/presentationml/2006/ole">
            <p:oleObj spid="_x0000_s9231" name="Формула" r:id="rId16" imgW="215640" imgH="177480" progId="Equation.3">
              <p:embed/>
            </p:oleObj>
          </a:graphicData>
        </a:graphic>
      </p:graphicFrame>
      <p:sp>
        <p:nvSpPr>
          <p:cNvPr id="9295" name="Line 115"/>
          <p:cNvSpPr>
            <a:spLocks noChangeShapeType="1"/>
          </p:cNvSpPr>
          <p:nvPr/>
        </p:nvSpPr>
        <p:spPr bwMode="auto">
          <a:xfrm>
            <a:off x="4937125" y="2054225"/>
            <a:ext cx="0" cy="122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96" name="Line 116"/>
          <p:cNvSpPr>
            <a:spLocks noChangeShapeType="1"/>
          </p:cNvSpPr>
          <p:nvPr/>
        </p:nvSpPr>
        <p:spPr bwMode="auto">
          <a:xfrm>
            <a:off x="8610600" y="2041525"/>
            <a:ext cx="0" cy="138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5414" name="Object 16"/>
          <p:cNvGraphicFramePr>
            <a:graphicFrameLocks noChangeAspect="1"/>
          </p:cNvGraphicFramePr>
          <p:nvPr/>
        </p:nvGraphicFramePr>
        <p:xfrm>
          <a:off x="947738" y="1417638"/>
          <a:ext cx="171450" cy="442912"/>
        </p:xfrm>
        <a:graphic>
          <a:graphicData uri="http://schemas.openxmlformats.org/presentationml/2006/ole">
            <p:oleObj spid="_x0000_s9232" name="Формула" r:id="rId17" imgW="152280" imgH="393480" progId="Equation.3">
              <p:embed/>
            </p:oleObj>
          </a:graphicData>
        </a:graphic>
      </p:graphicFrame>
      <p:graphicFrame>
        <p:nvGraphicFramePr>
          <p:cNvPr id="55415" name="Object 17"/>
          <p:cNvGraphicFramePr>
            <a:graphicFrameLocks noChangeAspect="1"/>
          </p:cNvGraphicFramePr>
          <p:nvPr/>
        </p:nvGraphicFramePr>
        <p:xfrm>
          <a:off x="839788" y="2436813"/>
          <a:ext cx="254000" cy="393700"/>
        </p:xfrm>
        <a:graphic>
          <a:graphicData uri="http://schemas.openxmlformats.org/presentationml/2006/ole">
            <p:oleObj spid="_x0000_s9233" name="Формула" r:id="rId18" imgW="253800" imgH="393480" progId="Equation.3">
              <p:embed/>
            </p:oleObj>
          </a:graphicData>
        </a:graphic>
      </p:graphicFrame>
      <p:sp>
        <p:nvSpPr>
          <p:cNvPr id="55417" name="Line 121"/>
          <p:cNvSpPr>
            <a:spLocks noChangeShapeType="1"/>
          </p:cNvSpPr>
          <p:nvPr/>
        </p:nvSpPr>
        <p:spPr bwMode="auto">
          <a:xfrm flipV="1">
            <a:off x="292100" y="2557463"/>
            <a:ext cx="8748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418" name="AutoShape 122"/>
          <p:cNvSpPr>
            <a:spLocks noChangeArrowheads="1"/>
          </p:cNvSpPr>
          <p:nvPr/>
        </p:nvSpPr>
        <p:spPr bwMode="auto">
          <a:xfrm>
            <a:off x="1089025" y="1289050"/>
            <a:ext cx="130175" cy="138113"/>
          </a:xfrm>
          <a:custGeom>
            <a:avLst/>
            <a:gdLst>
              <a:gd name="T0" fmla="*/ 392261 w 21600"/>
              <a:gd name="T1" fmla="*/ 0 h 21600"/>
              <a:gd name="T2" fmla="*/ 114879 w 21600"/>
              <a:gd name="T3" fmla="*/ 129321 h 21600"/>
              <a:gd name="T4" fmla="*/ 0 w 21600"/>
              <a:gd name="T5" fmla="*/ 441559 h 21600"/>
              <a:gd name="T6" fmla="*/ 114879 w 21600"/>
              <a:gd name="T7" fmla="*/ 753790 h 21600"/>
              <a:gd name="T8" fmla="*/ 392261 w 21600"/>
              <a:gd name="T9" fmla="*/ 883111 h 21600"/>
              <a:gd name="T10" fmla="*/ 669636 w 21600"/>
              <a:gd name="T11" fmla="*/ 753790 h 21600"/>
              <a:gd name="T12" fmla="*/ 784515 w 21600"/>
              <a:gd name="T13" fmla="*/ 441559 h 21600"/>
              <a:gd name="T14" fmla="*/ 669636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19" name="AutoShape 123"/>
          <p:cNvSpPr>
            <a:spLocks noChangeArrowheads="1"/>
          </p:cNvSpPr>
          <p:nvPr/>
        </p:nvSpPr>
        <p:spPr bwMode="auto">
          <a:xfrm>
            <a:off x="3997325" y="12858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20" name="AutoShape 124"/>
          <p:cNvSpPr>
            <a:spLocks noChangeArrowheads="1"/>
          </p:cNvSpPr>
          <p:nvPr/>
        </p:nvSpPr>
        <p:spPr bwMode="auto">
          <a:xfrm>
            <a:off x="8532813" y="20558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21" name="AutoShape 125"/>
          <p:cNvSpPr>
            <a:spLocks noChangeArrowheads="1"/>
          </p:cNvSpPr>
          <p:nvPr/>
        </p:nvSpPr>
        <p:spPr bwMode="auto">
          <a:xfrm>
            <a:off x="7651750" y="12985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22" name="AutoShape 126"/>
          <p:cNvSpPr>
            <a:spLocks noChangeArrowheads="1"/>
          </p:cNvSpPr>
          <p:nvPr/>
        </p:nvSpPr>
        <p:spPr bwMode="auto">
          <a:xfrm>
            <a:off x="1063625" y="290988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23" name="AutoShape 127"/>
          <p:cNvSpPr>
            <a:spLocks noChangeArrowheads="1"/>
          </p:cNvSpPr>
          <p:nvPr/>
        </p:nvSpPr>
        <p:spPr bwMode="auto">
          <a:xfrm>
            <a:off x="5830888" y="287655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24" name="AutoShape 128"/>
          <p:cNvSpPr>
            <a:spLocks noChangeArrowheads="1"/>
          </p:cNvSpPr>
          <p:nvPr/>
        </p:nvSpPr>
        <p:spPr bwMode="auto">
          <a:xfrm>
            <a:off x="3162300" y="204628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25" name="AutoShape 129"/>
          <p:cNvSpPr>
            <a:spLocks noChangeArrowheads="1"/>
          </p:cNvSpPr>
          <p:nvPr/>
        </p:nvSpPr>
        <p:spPr bwMode="auto">
          <a:xfrm>
            <a:off x="1052513" y="2058988"/>
            <a:ext cx="192087" cy="184150"/>
          </a:xfrm>
          <a:custGeom>
            <a:avLst/>
            <a:gdLst>
              <a:gd name="T0" fmla="*/ 854111 w 21600"/>
              <a:gd name="T1" fmla="*/ 0 h 21600"/>
              <a:gd name="T2" fmla="*/ 250140 w 21600"/>
              <a:gd name="T3" fmla="*/ 229898 h 21600"/>
              <a:gd name="T4" fmla="*/ 0 w 21600"/>
              <a:gd name="T5" fmla="*/ 784982 h 21600"/>
              <a:gd name="T6" fmla="*/ 250140 w 21600"/>
              <a:gd name="T7" fmla="*/ 1340066 h 21600"/>
              <a:gd name="T8" fmla="*/ 854111 w 21600"/>
              <a:gd name="T9" fmla="*/ 1569964 h 21600"/>
              <a:gd name="T10" fmla="*/ 1458074 w 21600"/>
              <a:gd name="T11" fmla="*/ 1340066 h 21600"/>
              <a:gd name="T12" fmla="*/ 1708214 w 21600"/>
              <a:gd name="T13" fmla="*/ 784982 h 21600"/>
              <a:gd name="T14" fmla="*/ 1458074 w 21600"/>
              <a:gd name="T15" fmla="*/ 229898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26" name="AutoShape 130"/>
          <p:cNvSpPr>
            <a:spLocks noChangeArrowheads="1"/>
          </p:cNvSpPr>
          <p:nvPr/>
        </p:nvSpPr>
        <p:spPr bwMode="auto">
          <a:xfrm>
            <a:off x="4884738" y="20478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428" name="Object 18"/>
          <p:cNvGraphicFramePr>
            <a:graphicFrameLocks noChangeAspect="1"/>
          </p:cNvGraphicFramePr>
          <p:nvPr/>
        </p:nvGraphicFramePr>
        <p:xfrm>
          <a:off x="407988" y="5399088"/>
          <a:ext cx="1211262" cy="722312"/>
        </p:xfrm>
        <a:graphic>
          <a:graphicData uri="http://schemas.openxmlformats.org/presentationml/2006/ole">
            <p:oleObj spid="_x0000_s9234" name="Формула" r:id="rId19" imgW="761760" imgH="431640" progId="Equation.3">
              <p:embed/>
            </p:oleObj>
          </a:graphicData>
        </a:graphic>
      </p:graphicFrame>
      <p:sp>
        <p:nvSpPr>
          <p:cNvPr id="55429" name="AutoShape 133"/>
          <p:cNvSpPr>
            <a:spLocks noChangeArrowheads="1"/>
          </p:cNvSpPr>
          <p:nvPr/>
        </p:nvSpPr>
        <p:spPr bwMode="auto">
          <a:xfrm>
            <a:off x="2260600" y="29337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66"/>
          </a:solidFill>
          <a:ln w="9525">
            <a:solidFill>
              <a:srgbClr val="FFCC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430" name="Object 19"/>
          <p:cNvGraphicFramePr>
            <a:graphicFrameLocks noChangeAspect="1"/>
          </p:cNvGraphicFramePr>
          <p:nvPr/>
        </p:nvGraphicFramePr>
        <p:xfrm>
          <a:off x="415925" y="4938713"/>
          <a:ext cx="1116013" cy="555625"/>
        </p:xfrm>
        <a:graphic>
          <a:graphicData uri="http://schemas.openxmlformats.org/presentationml/2006/ole">
            <p:oleObj spid="_x0000_s9235" name="Формула" r:id="rId20" imgW="761760" imgH="393480" progId="Equation.3">
              <p:embed/>
            </p:oleObj>
          </a:graphicData>
        </a:graphic>
      </p:graphicFrame>
      <p:graphicFrame>
        <p:nvGraphicFramePr>
          <p:cNvPr id="55431" name="Object 20"/>
          <p:cNvGraphicFramePr>
            <a:graphicFrameLocks noChangeAspect="1"/>
          </p:cNvGraphicFramePr>
          <p:nvPr/>
        </p:nvGraphicFramePr>
        <p:xfrm>
          <a:off x="431800" y="5649913"/>
          <a:ext cx="1322388" cy="593725"/>
        </p:xfrm>
        <a:graphic>
          <a:graphicData uri="http://schemas.openxmlformats.org/presentationml/2006/ole">
            <p:oleObj spid="_x0000_s9236" name="Формула" r:id="rId21" imgW="876240" imgH="393480" progId="Equation.3">
              <p:embed/>
            </p:oleObj>
          </a:graphicData>
        </a:graphic>
      </p:graphicFrame>
      <p:sp>
        <p:nvSpPr>
          <p:cNvPr id="55434" name="Text Box 138"/>
          <p:cNvSpPr txBox="1">
            <a:spLocks noChangeArrowheads="1"/>
          </p:cNvSpPr>
          <p:nvPr/>
        </p:nvSpPr>
        <p:spPr bwMode="auto">
          <a:xfrm>
            <a:off x="168275" y="3543300"/>
            <a:ext cx="2009775" cy="307975"/>
          </a:xfrm>
          <a:prstGeom prst="rect">
            <a:avLst/>
          </a:prstGeom>
          <a:solidFill>
            <a:srgbClr val="DDFFFD"/>
          </a:solidFill>
          <a:ln w="12700">
            <a:solidFill>
              <a:srgbClr val="99CC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solidFill>
                  <a:srgbClr val="660033"/>
                </a:solidFill>
              </a:rPr>
              <a:t>Дербес жағдайлары:</a:t>
            </a:r>
          </a:p>
        </p:txBody>
      </p:sp>
      <p:graphicFrame>
        <p:nvGraphicFramePr>
          <p:cNvPr id="55435" name="Object 21"/>
          <p:cNvGraphicFramePr>
            <a:graphicFrameLocks noChangeAspect="1"/>
          </p:cNvGraphicFramePr>
          <p:nvPr/>
        </p:nvGraphicFramePr>
        <p:xfrm>
          <a:off x="2574925" y="3248025"/>
          <a:ext cx="950913" cy="641350"/>
        </p:xfrm>
        <a:graphic>
          <a:graphicData uri="http://schemas.openxmlformats.org/presentationml/2006/ole">
            <p:oleObj spid="_x0000_s9237" name="Формула" r:id="rId22" imgW="583920" imgH="393480" progId="Equation.3">
              <p:embed/>
            </p:oleObj>
          </a:graphicData>
        </a:graphic>
      </p:graphicFrame>
      <p:sp>
        <p:nvSpPr>
          <p:cNvPr id="55436" name="AutoShape 140"/>
          <p:cNvSpPr>
            <a:spLocks noChangeArrowheads="1"/>
          </p:cNvSpPr>
          <p:nvPr/>
        </p:nvSpPr>
        <p:spPr bwMode="auto">
          <a:xfrm>
            <a:off x="384175" y="163195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37" name="AutoShape 141"/>
          <p:cNvSpPr>
            <a:spLocks noChangeArrowheads="1"/>
          </p:cNvSpPr>
          <p:nvPr/>
        </p:nvSpPr>
        <p:spPr bwMode="auto">
          <a:xfrm>
            <a:off x="8275638" y="164465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38" name="AutoShape 142"/>
          <p:cNvSpPr>
            <a:spLocks noChangeArrowheads="1"/>
          </p:cNvSpPr>
          <p:nvPr/>
        </p:nvSpPr>
        <p:spPr bwMode="auto">
          <a:xfrm>
            <a:off x="4664075" y="16383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9900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42" name="Line 146"/>
          <p:cNvSpPr>
            <a:spLocks noChangeShapeType="1"/>
          </p:cNvSpPr>
          <p:nvPr/>
        </p:nvSpPr>
        <p:spPr bwMode="auto">
          <a:xfrm>
            <a:off x="8362950" y="1708150"/>
            <a:ext cx="0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5443" name="Object 22"/>
          <p:cNvGraphicFramePr>
            <a:graphicFrameLocks noChangeAspect="1"/>
          </p:cNvGraphicFramePr>
          <p:nvPr/>
        </p:nvGraphicFramePr>
        <p:xfrm>
          <a:off x="3359150" y="2130425"/>
          <a:ext cx="171450" cy="406400"/>
        </p:xfrm>
        <a:graphic>
          <a:graphicData uri="http://schemas.openxmlformats.org/presentationml/2006/ole">
            <p:oleObj spid="_x0000_s9238" name="Формула" r:id="rId23" imgW="164880" imgH="393480" progId="Equation.3">
              <p:embed/>
            </p:oleObj>
          </a:graphicData>
        </a:graphic>
      </p:graphicFrame>
      <p:graphicFrame>
        <p:nvGraphicFramePr>
          <p:cNvPr id="55444" name="Object 23"/>
          <p:cNvGraphicFramePr>
            <a:graphicFrameLocks noChangeAspect="1"/>
          </p:cNvGraphicFramePr>
          <p:nvPr/>
        </p:nvGraphicFramePr>
        <p:xfrm>
          <a:off x="1854200" y="1174750"/>
          <a:ext cx="209550" cy="498475"/>
        </p:xfrm>
        <a:graphic>
          <a:graphicData uri="http://schemas.openxmlformats.org/presentationml/2006/ole">
            <p:oleObj spid="_x0000_s9239" name="Формула" r:id="rId24" imgW="164880" imgH="393480" progId="Equation.3">
              <p:embed/>
            </p:oleObj>
          </a:graphicData>
        </a:graphic>
      </p:graphicFrame>
      <p:graphicFrame>
        <p:nvGraphicFramePr>
          <p:cNvPr id="55447" name="Object 24"/>
          <p:cNvGraphicFramePr>
            <a:graphicFrameLocks noChangeAspect="1"/>
          </p:cNvGraphicFramePr>
          <p:nvPr/>
        </p:nvGraphicFramePr>
        <p:xfrm>
          <a:off x="6867525" y="2157413"/>
          <a:ext cx="304800" cy="393700"/>
        </p:xfrm>
        <a:graphic>
          <a:graphicData uri="http://schemas.openxmlformats.org/presentationml/2006/ole">
            <p:oleObj spid="_x0000_s9240" name="Формула" r:id="rId25" imgW="304560" imgH="393480" progId="Equation.3">
              <p:embed/>
            </p:oleObj>
          </a:graphicData>
        </a:graphic>
      </p:graphicFrame>
      <p:sp>
        <p:nvSpPr>
          <p:cNvPr id="55449" name="AutoShape 153"/>
          <p:cNvSpPr>
            <a:spLocks noChangeArrowheads="1"/>
          </p:cNvSpPr>
          <p:nvPr/>
        </p:nvSpPr>
        <p:spPr bwMode="auto">
          <a:xfrm>
            <a:off x="1763713" y="16494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00FFCC"/>
          </a:solidFill>
          <a:ln w="952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50" name="AutoShape 154"/>
          <p:cNvSpPr>
            <a:spLocks/>
          </p:cNvSpPr>
          <p:nvPr/>
        </p:nvSpPr>
        <p:spPr bwMode="auto">
          <a:xfrm rot="5400000">
            <a:off x="5153819" y="-140494"/>
            <a:ext cx="204788" cy="3482975"/>
          </a:xfrm>
          <a:prstGeom prst="leftBrace">
            <a:avLst>
              <a:gd name="adj1" fmla="val 141731"/>
              <a:gd name="adj2" fmla="val 50000"/>
            </a:avLst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5454" name="Line 158"/>
          <p:cNvSpPr>
            <a:spLocks noChangeShapeType="1"/>
          </p:cNvSpPr>
          <p:nvPr/>
        </p:nvSpPr>
        <p:spPr bwMode="auto">
          <a:xfrm>
            <a:off x="7046913" y="1733550"/>
            <a:ext cx="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455" name="Line 159"/>
          <p:cNvSpPr>
            <a:spLocks noChangeShapeType="1"/>
          </p:cNvSpPr>
          <p:nvPr/>
        </p:nvSpPr>
        <p:spPr bwMode="auto">
          <a:xfrm>
            <a:off x="3424238" y="1725613"/>
            <a:ext cx="30162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460" name="Line 164"/>
          <p:cNvSpPr>
            <a:spLocks noChangeShapeType="1"/>
          </p:cNvSpPr>
          <p:nvPr/>
        </p:nvSpPr>
        <p:spPr bwMode="auto">
          <a:xfrm>
            <a:off x="8362950" y="1708150"/>
            <a:ext cx="0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461" name="Line 165"/>
          <p:cNvSpPr>
            <a:spLocks noChangeShapeType="1"/>
          </p:cNvSpPr>
          <p:nvPr/>
        </p:nvSpPr>
        <p:spPr bwMode="auto">
          <a:xfrm>
            <a:off x="4775200" y="1751013"/>
            <a:ext cx="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5464" name="Object 25"/>
          <p:cNvGraphicFramePr>
            <a:graphicFrameLocks noChangeAspect="1"/>
          </p:cNvGraphicFramePr>
          <p:nvPr/>
        </p:nvGraphicFramePr>
        <p:xfrm>
          <a:off x="230188" y="1276350"/>
          <a:ext cx="241300" cy="393700"/>
        </p:xfrm>
        <a:graphic>
          <a:graphicData uri="http://schemas.openxmlformats.org/presentationml/2006/ole">
            <p:oleObj spid="_x0000_s9241" name="Формула" r:id="rId26" imgW="241200" imgH="393480" progId="Equation.3">
              <p:embed/>
            </p:oleObj>
          </a:graphicData>
        </a:graphic>
      </p:graphicFrame>
      <p:graphicFrame>
        <p:nvGraphicFramePr>
          <p:cNvPr id="55465" name="Object 26"/>
          <p:cNvGraphicFramePr>
            <a:graphicFrameLocks noChangeAspect="1"/>
          </p:cNvGraphicFramePr>
          <p:nvPr/>
        </p:nvGraphicFramePr>
        <p:xfrm>
          <a:off x="4710113" y="2166938"/>
          <a:ext cx="241300" cy="393700"/>
        </p:xfrm>
        <a:graphic>
          <a:graphicData uri="http://schemas.openxmlformats.org/presentationml/2006/ole">
            <p:oleObj spid="_x0000_s9242" name="Формула" r:id="rId27" imgW="241200" imgH="393480" progId="Equation.3">
              <p:embed/>
            </p:oleObj>
          </a:graphicData>
        </a:graphic>
      </p:graphicFrame>
      <p:graphicFrame>
        <p:nvGraphicFramePr>
          <p:cNvPr id="55466" name="Object 27"/>
          <p:cNvGraphicFramePr>
            <a:graphicFrameLocks noChangeAspect="1"/>
          </p:cNvGraphicFramePr>
          <p:nvPr/>
        </p:nvGraphicFramePr>
        <p:xfrm>
          <a:off x="8215313" y="2173288"/>
          <a:ext cx="304800" cy="393700"/>
        </p:xfrm>
        <a:graphic>
          <a:graphicData uri="http://schemas.openxmlformats.org/presentationml/2006/ole">
            <p:oleObj spid="_x0000_s9243" name="Формула" r:id="rId28" imgW="304560" imgH="393480" progId="Equation.3">
              <p:embed/>
            </p:oleObj>
          </a:graphicData>
        </a:graphic>
      </p:graphicFrame>
      <p:graphicFrame>
        <p:nvGraphicFramePr>
          <p:cNvPr id="55467" name="Object 28"/>
          <p:cNvGraphicFramePr>
            <a:graphicFrameLocks noChangeAspect="1"/>
          </p:cNvGraphicFramePr>
          <p:nvPr/>
        </p:nvGraphicFramePr>
        <p:xfrm>
          <a:off x="2562225" y="4305300"/>
          <a:ext cx="1165225" cy="547688"/>
        </p:xfrm>
        <a:graphic>
          <a:graphicData uri="http://schemas.openxmlformats.org/presentationml/2006/ole">
            <p:oleObj spid="_x0000_s9244" name="Формула" r:id="rId29" imgW="838080" imgH="393480" progId="Equation.3">
              <p:embed/>
            </p:oleObj>
          </a:graphicData>
        </a:graphic>
      </p:graphicFrame>
      <p:sp>
        <p:nvSpPr>
          <p:cNvPr id="55468" name="Line 172"/>
          <p:cNvSpPr>
            <a:spLocks noChangeShapeType="1"/>
          </p:cNvSpPr>
          <p:nvPr/>
        </p:nvSpPr>
        <p:spPr bwMode="auto">
          <a:xfrm flipH="1">
            <a:off x="3767138" y="3952875"/>
            <a:ext cx="14287" cy="8191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469" name="AutoShape 173"/>
          <p:cNvSpPr>
            <a:spLocks noChangeArrowheads="1"/>
          </p:cNvSpPr>
          <p:nvPr/>
        </p:nvSpPr>
        <p:spPr bwMode="auto">
          <a:xfrm>
            <a:off x="3863975" y="4281488"/>
            <a:ext cx="268288" cy="112712"/>
          </a:xfrm>
          <a:prstGeom prst="rightArrow">
            <a:avLst>
              <a:gd name="adj1" fmla="val 50000"/>
              <a:gd name="adj2" fmla="val 5950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470" name="Object 29"/>
          <p:cNvGraphicFramePr>
            <a:graphicFrameLocks noChangeAspect="1"/>
          </p:cNvGraphicFramePr>
          <p:nvPr/>
        </p:nvGraphicFramePr>
        <p:xfrm>
          <a:off x="4089400" y="3843338"/>
          <a:ext cx="2354263" cy="903287"/>
        </p:xfrm>
        <a:graphic>
          <a:graphicData uri="http://schemas.openxmlformats.org/presentationml/2006/ole">
            <p:oleObj spid="_x0000_s9245" name="Формула" r:id="rId30" imgW="1422360" imgH="634680" progId="Equation.3">
              <p:embed/>
            </p:oleObj>
          </a:graphicData>
        </a:graphic>
      </p:graphicFrame>
      <p:graphicFrame>
        <p:nvGraphicFramePr>
          <p:cNvPr id="55471" name="Object 30"/>
          <p:cNvGraphicFramePr>
            <a:graphicFrameLocks noChangeAspect="1"/>
          </p:cNvGraphicFramePr>
          <p:nvPr/>
        </p:nvGraphicFramePr>
        <p:xfrm>
          <a:off x="4152900" y="4298950"/>
          <a:ext cx="1520825" cy="588963"/>
        </p:xfrm>
        <a:graphic>
          <a:graphicData uri="http://schemas.openxmlformats.org/presentationml/2006/ole">
            <p:oleObj spid="_x0000_s9246" name="Формула" r:id="rId31" imgW="1015920" imgH="393480" progId="Equation.3">
              <p:embed/>
            </p:oleObj>
          </a:graphicData>
        </a:graphic>
      </p:graphicFrame>
      <p:graphicFrame>
        <p:nvGraphicFramePr>
          <p:cNvPr id="55473" name="Object 31"/>
          <p:cNvGraphicFramePr>
            <a:graphicFrameLocks noChangeAspect="1"/>
          </p:cNvGraphicFramePr>
          <p:nvPr/>
        </p:nvGraphicFramePr>
        <p:xfrm>
          <a:off x="2541588" y="5375275"/>
          <a:ext cx="1300162" cy="584200"/>
        </p:xfrm>
        <a:graphic>
          <a:graphicData uri="http://schemas.openxmlformats.org/presentationml/2006/ole">
            <p:oleObj spid="_x0000_s9247" name="Формула" r:id="rId32" imgW="876240" imgH="393480" progId="Equation.3">
              <p:embed/>
            </p:oleObj>
          </a:graphicData>
        </a:graphic>
      </p:graphicFrame>
      <p:sp>
        <p:nvSpPr>
          <p:cNvPr id="55475" name="Line 179"/>
          <p:cNvSpPr>
            <a:spLocks noChangeShapeType="1"/>
          </p:cNvSpPr>
          <p:nvPr/>
        </p:nvSpPr>
        <p:spPr bwMode="auto">
          <a:xfrm>
            <a:off x="3906838" y="5567363"/>
            <a:ext cx="0" cy="763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476" name="AutoShape 180"/>
          <p:cNvSpPr>
            <a:spLocks noChangeArrowheads="1"/>
          </p:cNvSpPr>
          <p:nvPr/>
        </p:nvSpPr>
        <p:spPr bwMode="auto">
          <a:xfrm>
            <a:off x="4037013" y="5822950"/>
            <a:ext cx="255587" cy="112713"/>
          </a:xfrm>
          <a:prstGeom prst="rightArrow">
            <a:avLst>
              <a:gd name="adj1" fmla="val 50000"/>
              <a:gd name="adj2" fmla="val 5669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479" name="Object 32"/>
          <p:cNvGraphicFramePr>
            <a:graphicFrameLocks noChangeAspect="1"/>
          </p:cNvGraphicFramePr>
          <p:nvPr/>
        </p:nvGraphicFramePr>
        <p:xfrm>
          <a:off x="6173788" y="3232150"/>
          <a:ext cx="2743200" cy="706438"/>
        </p:xfrm>
        <a:graphic>
          <a:graphicData uri="http://schemas.openxmlformats.org/presentationml/2006/ole">
            <p:oleObj spid="_x0000_s9248" name="Формула" r:id="rId33" imgW="1777680" imgH="457200" progId="Equation.3">
              <p:embed/>
            </p:oleObj>
          </a:graphicData>
        </a:graphic>
      </p:graphicFrame>
      <p:graphicFrame>
        <p:nvGraphicFramePr>
          <p:cNvPr id="55482" name="Object 33"/>
          <p:cNvGraphicFramePr>
            <a:graphicFrameLocks noChangeAspect="1"/>
          </p:cNvGraphicFramePr>
          <p:nvPr/>
        </p:nvGraphicFramePr>
        <p:xfrm>
          <a:off x="2455863" y="3752850"/>
          <a:ext cx="1101725" cy="569913"/>
        </p:xfrm>
        <a:graphic>
          <a:graphicData uri="http://schemas.openxmlformats.org/presentationml/2006/ole">
            <p:oleObj spid="_x0000_s9249" name="Формула" r:id="rId34" imgW="761760" imgH="393480" progId="Equation.3">
              <p:embed/>
            </p:oleObj>
          </a:graphicData>
        </a:graphic>
      </p:graphicFrame>
      <p:graphicFrame>
        <p:nvGraphicFramePr>
          <p:cNvPr id="55488" name="Object 34"/>
          <p:cNvGraphicFramePr>
            <a:graphicFrameLocks noChangeAspect="1"/>
          </p:cNvGraphicFramePr>
          <p:nvPr/>
        </p:nvGraphicFramePr>
        <p:xfrm>
          <a:off x="2517775" y="4791075"/>
          <a:ext cx="1089025" cy="625475"/>
        </p:xfrm>
        <a:graphic>
          <a:graphicData uri="http://schemas.openxmlformats.org/presentationml/2006/ole">
            <p:oleObj spid="_x0000_s9250" name="Формула" r:id="rId35" imgW="685800" imgH="393480" progId="Equation.3">
              <p:embed/>
            </p:oleObj>
          </a:graphicData>
        </a:graphic>
      </p:graphicFrame>
      <p:graphicFrame>
        <p:nvGraphicFramePr>
          <p:cNvPr id="55490" name="Object 35"/>
          <p:cNvGraphicFramePr>
            <a:graphicFrameLocks noChangeAspect="1"/>
          </p:cNvGraphicFramePr>
          <p:nvPr/>
        </p:nvGraphicFramePr>
        <p:xfrm>
          <a:off x="2544763" y="5889625"/>
          <a:ext cx="1287462" cy="604838"/>
        </p:xfrm>
        <a:graphic>
          <a:graphicData uri="http://schemas.openxmlformats.org/presentationml/2006/ole">
            <p:oleObj spid="_x0000_s9251" name="Формула" r:id="rId36" imgW="838080" imgH="393480" progId="Equation.3">
              <p:embed/>
            </p:oleObj>
          </a:graphicData>
        </a:graphic>
      </p:graphicFrame>
      <p:graphicFrame>
        <p:nvGraphicFramePr>
          <p:cNvPr id="55492" name="Object 36"/>
          <p:cNvGraphicFramePr>
            <a:graphicFrameLocks noChangeAspect="1"/>
          </p:cNvGraphicFramePr>
          <p:nvPr/>
        </p:nvGraphicFramePr>
        <p:xfrm>
          <a:off x="4384675" y="5299075"/>
          <a:ext cx="2701925" cy="620713"/>
        </p:xfrm>
        <a:graphic>
          <a:graphicData uri="http://schemas.openxmlformats.org/presentationml/2006/ole">
            <p:oleObj spid="_x0000_s9252" name="Формула" r:id="rId37" imgW="1663560" imgH="431640" progId="Equation.3">
              <p:embed/>
            </p:oleObj>
          </a:graphicData>
        </a:graphic>
      </p:graphicFrame>
      <p:graphicFrame>
        <p:nvGraphicFramePr>
          <p:cNvPr id="55493" name="Object 37"/>
          <p:cNvGraphicFramePr>
            <a:graphicFrameLocks noChangeAspect="1"/>
          </p:cNvGraphicFramePr>
          <p:nvPr/>
        </p:nvGraphicFramePr>
        <p:xfrm>
          <a:off x="4391025" y="5892800"/>
          <a:ext cx="1706563" cy="604838"/>
        </p:xfrm>
        <a:graphic>
          <a:graphicData uri="http://schemas.openxmlformats.org/presentationml/2006/ole">
            <p:oleObj spid="_x0000_s9253" name="Формула" r:id="rId38" imgW="1104840" imgH="393480" progId="Equation.3">
              <p:embed/>
            </p:oleObj>
          </a:graphicData>
        </a:graphic>
      </p:graphicFrame>
      <p:sp>
        <p:nvSpPr>
          <p:cNvPr id="55513" name="Line 217"/>
          <p:cNvSpPr>
            <a:spLocks noChangeShapeType="1"/>
          </p:cNvSpPr>
          <p:nvPr/>
        </p:nvSpPr>
        <p:spPr bwMode="auto">
          <a:xfrm flipH="1" flipV="1">
            <a:off x="3052763" y="2138363"/>
            <a:ext cx="12700" cy="403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514" name="Line 218"/>
          <p:cNvSpPr>
            <a:spLocks noChangeShapeType="1"/>
          </p:cNvSpPr>
          <p:nvPr/>
        </p:nvSpPr>
        <p:spPr bwMode="auto">
          <a:xfrm flipV="1">
            <a:off x="6629400" y="2124075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516" name="Line 220"/>
          <p:cNvSpPr>
            <a:spLocks noChangeShapeType="1"/>
          </p:cNvSpPr>
          <p:nvPr/>
        </p:nvSpPr>
        <p:spPr bwMode="auto">
          <a:xfrm flipV="1">
            <a:off x="5164138" y="2138363"/>
            <a:ext cx="0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517" name="Line 221"/>
          <p:cNvSpPr>
            <a:spLocks noChangeShapeType="1"/>
          </p:cNvSpPr>
          <p:nvPr/>
        </p:nvSpPr>
        <p:spPr bwMode="auto">
          <a:xfrm flipV="1">
            <a:off x="8861425" y="2124075"/>
            <a:ext cx="0" cy="430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5518" name="AutoShape 222"/>
          <p:cNvSpPr>
            <a:spLocks/>
          </p:cNvSpPr>
          <p:nvPr/>
        </p:nvSpPr>
        <p:spPr bwMode="auto">
          <a:xfrm rot="5400000">
            <a:off x="6853238" y="617538"/>
            <a:ext cx="258762" cy="3643312"/>
          </a:xfrm>
          <a:prstGeom prst="leftBrace">
            <a:avLst>
              <a:gd name="adj1" fmla="val 117331"/>
              <a:gd name="adj2" fmla="val 50000"/>
            </a:avLst>
          </a:prstGeom>
          <a:noFill/>
          <a:ln w="28575">
            <a:solidFill>
              <a:srgbClr val="0099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5520" name="Object 38"/>
          <p:cNvGraphicFramePr>
            <a:graphicFrameLocks noChangeAspect="1"/>
          </p:cNvGraphicFramePr>
          <p:nvPr/>
        </p:nvGraphicFramePr>
        <p:xfrm>
          <a:off x="2860675" y="1665288"/>
          <a:ext cx="290513" cy="406400"/>
        </p:xfrm>
        <a:graphic>
          <a:graphicData uri="http://schemas.openxmlformats.org/presentationml/2006/ole">
            <p:oleObj spid="_x0000_s9254" name="Формула" r:id="rId39" imgW="279360" imgH="393480" progId="Equation.3">
              <p:embed/>
            </p:oleObj>
          </a:graphicData>
        </a:graphic>
      </p:graphicFrame>
      <p:graphicFrame>
        <p:nvGraphicFramePr>
          <p:cNvPr id="55521" name="Object 39"/>
          <p:cNvGraphicFramePr>
            <a:graphicFrameLocks noChangeAspect="1"/>
          </p:cNvGraphicFramePr>
          <p:nvPr/>
        </p:nvGraphicFramePr>
        <p:xfrm>
          <a:off x="5083175" y="1751013"/>
          <a:ext cx="263525" cy="406400"/>
        </p:xfrm>
        <a:graphic>
          <a:graphicData uri="http://schemas.openxmlformats.org/presentationml/2006/ole">
            <p:oleObj spid="_x0000_s9255" name="Формула" r:id="rId40" imgW="253800" imgH="393480" progId="Equation.3">
              <p:embed/>
            </p:oleObj>
          </a:graphicData>
        </a:graphic>
      </p:graphicFrame>
      <p:graphicFrame>
        <p:nvGraphicFramePr>
          <p:cNvPr id="55522" name="Object 40"/>
          <p:cNvGraphicFramePr>
            <a:graphicFrameLocks noChangeAspect="1"/>
          </p:cNvGraphicFramePr>
          <p:nvPr/>
        </p:nvGraphicFramePr>
        <p:xfrm>
          <a:off x="187325" y="2570163"/>
          <a:ext cx="263525" cy="406400"/>
        </p:xfrm>
        <a:graphic>
          <a:graphicData uri="http://schemas.openxmlformats.org/presentationml/2006/ole">
            <p:oleObj spid="_x0000_s9256" name="Формула" r:id="rId41" imgW="25380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5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5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55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5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5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55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55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55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1000"/>
                                        <p:tgtEl>
                                          <p:spTgt spid="55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55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5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5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55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1000"/>
                                        <p:tgtEl>
                                          <p:spTgt spid="5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1000"/>
                                        <p:tgtEl>
                                          <p:spTgt spid="5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55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5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55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5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5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55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55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1000"/>
                                        <p:tgtEl>
                                          <p:spTgt spid="55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1000"/>
                                        <p:tgtEl>
                                          <p:spTgt spid="5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1000"/>
                                        <p:tgtEl>
                                          <p:spTgt spid="5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55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1000"/>
                                        <p:tgtEl>
                                          <p:spTgt spid="55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55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55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5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1000"/>
                                        <p:tgtEl>
                                          <p:spTgt spid="5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1000"/>
                                        <p:tgtEl>
                                          <p:spTgt spid="55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55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1000"/>
                                        <p:tgtEl>
                                          <p:spTgt spid="55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55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1000"/>
                                        <p:tgtEl>
                                          <p:spTgt spid="55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5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000"/>
                            </p:stCondLst>
                            <p:childTnLst>
                              <p:par>
                                <p:cTn id="1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55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5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1000"/>
                                        <p:tgtEl>
                                          <p:spTgt spid="55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1000"/>
                                        <p:tgtEl>
                                          <p:spTgt spid="55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1000"/>
                                        <p:tgtEl>
                                          <p:spTgt spid="5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1000"/>
                                        <p:tgtEl>
                                          <p:spTgt spid="55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1000"/>
                                        <p:tgtEl>
                                          <p:spTgt spid="55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000"/>
                            </p:stCondLst>
                            <p:childTnLst>
                              <p:par>
                                <p:cTn id="1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2" dur="1000"/>
                                        <p:tgtEl>
                                          <p:spTgt spid="5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5" dur="1000"/>
                                        <p:tgtEl>
                                          <p:spTgt spid="55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1000"/>
                                        <p:tgtEl>
                                          <p:spTgt spid="55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1000"/>
                                        <p:tgtEl>
                                          <p:spTgt spid="55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3000"/>
                            </p:stCondLst>
                            <p:childTnLst>
                              <p:par>
                                <p:cTn id="1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1000"/>
                                        <p:tgtEl>
                                          <p:spTgt spid="55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1000"/>
                                        <p:tgtEl>
                                          <p:spTgt spid="55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1000"/>
                            </p:stCondLst>
                            <p:childTnLst>
                              <p:par>
                                <p:cTn id="2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1000"/>
                                        <p:tgtEl>
                                          <p:spTgt spid="55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2000"/>
                            </p:stCondLst>
                            <p:childTnLst>
                              <p:par>
                                <p:cTn id="2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1000"/>
                                        <p:tgtEl>
                                          <p:spTgt spid="55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3000"/>
                            </p:stCondLst>
                            <p:childTnLst>
                              <p:par>
                                <p:cTn id="2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1000"/>
                                        <p:tgtEl>
                                          <p:spTgt spid="55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1000"/>
                                        <p:tgtEl>
                                          <p:spTgt spid="55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000"/>
                                        <p:tgtEl>
                                          <p:spTgt spid="55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6" dur="1000"/>
                                        <p:tgtEl>
                                          <p:spTgt spid="5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1000"/>
                                        <p:tgtEl>
                                          <p:spTgt spid="55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3000"/>
                            </p:stCondLst>
                            <p:childTnLst>
                              <p:par>
                                <p:cTn id="2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1000"/>
                                        <p:tgtEl>
                                          <p:spTgt spid="55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1000"/>
                                        <p:tgtEl>
                                          <p:spTgt spid="55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2" dur="1000"/>
                                        <p:tgtEl>
                                          <p:spTgt spid="55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1000"/>
                                        <p:tgtEl>
                                          <p:spTgt spid="55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000"/>
                            </p:stCondLst>
                            <p:childTnLst>
                              <p:par>
                                <p:cTn id="2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1000"/>
                                        <p:tgtEl>
                                          <p:spTgt spid="5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2000"/>
                            </p:stCondLst>
                            <p:childTnLst>
                              <p:par>
                                <p:cTn id="2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1000"/>
                                        <p:tgtEl>
                                          <p:spTgt spid="55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3000"/>
                            </p:stCondLst>
                            <p:childTnLst>
                              <p:par>
                                <p:cTn id="2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1000"/>
                                        <p:tgtEl>
                                          <p:spTgt spid="55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1000"/>
                                        <p:tgtEl>
                                          <p:spTgt spid="55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4000"/>
                            </p:stCondLst>
                            <p:childTnLst>
                              <p:par>
                                <p:cTn id="2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6" dur="1000"/>
                                        <p:tgtEl>
                                          <p:spTgt spid="55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>
                            <p:stCondLst>
                              <p:cond delay="5000"/>
                            </p:stCondLst>
                            <p:childTnLst>
                              <p:par>
                                <p:cTn id="2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0" dur="1000"/>
                                        <p:tgtEl>
                                          <p:spTgt spid="55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5" dur="1000"/>
                                        <p:tgtEl>
                                          <p:spTgt spid="55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9" dur="1000"/>
                                        <p:tgtEl>
                                          <p:spTgt spid="55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2000"/>
                            </p:stCondLst>
                            <p:childTnLst>
                              <p:par>
                                <p:cTn id="2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1000"/>
                                        <p:tgtEl>
                                          <p:spTgt spid="5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3000"/>
                            </p:stCondLst>
                            <p:childTnLst>
                              <p:par>
                                <p:cTn id="2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7" dur="1000"/>
                                        <p:tgtEl>
                                          <p:spTgt spid="55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2" dur="1000"/>
                                        <p:tgtEl>
                                          <p:spTgt spid="55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22" grpId="0" animBg="1"/>
      <p:bldP spid="55323" grpId="0" animBg="1"/>
      <p:bldP spid="55326" grpId="0" animBg="1"/>
      <p:bldP spid="55328" grpId="0" animBg="1"/>
      <p:bldP spid="55344" grpId="0" animBg="1"/>
      <p:bldP spid="55357" grpId="0" animBg="1"/>
      <p:bldP spid="55363" grpId="0" animBg="1"/>
      <p:bldP spid="55364" grpId="0" animBg="1"/>
      <p:bldP spid="55367" grpId="0" animBg="1"/>
      <p:bldP spid="55378" grpId="0" animBg="1"/>
      <p:bldP spid="55405" grpId="0" animBg="1"/>
      <p:bldP spid="55406" grpId="0" animBg="1"/>
      <p:bldP spid="55407" grpId="0" animBg="1"/>
      <p:bldP spid="55417" grpId="0" animBg="1"/>
      <p:bldP spid="55418" grpId="0" animBg="1"/>
      <p:bldP spid="55419" grpId="0" animBg="1"/>
      <p:bldP spid="55420" grpId="0" animBg="1"/>
      <p:bldP spid="55421" grpId="0" animBg="1"/>
      <p:bldP spid="55422" grpId="0" animBg="1"/>
      <p:bldP spid="55423" grpId="0" animBg="1"/>
      <p:bldP spid="55424" grpId="0" animBg="1"/>
      <p:bldP spid="55425" grpId="0" animBg="1"/>
      <p:bldP spid="55426" grpId="0" animBg="1"/>
      <p:bldP spid="55429" grpId="0" animBg="1"/>
      <p:bldP spid="55434" grpId="0" animBg="1"/>
      <p:bldP spid="55436" grpId="0" animBg="1"/>
      <p:bldP spid="55437" grpId="0" animBg="1"/>
      <p:bldP spid="55438" grpId="0" animBg="1"/>
      <p:bldP spid="55442" grpId="0" animBg="1"/>
      <p:bldP spid="55449" grpId="0" animBg="1"/>
      <p:bldP spid="55450" grpId="0" animBg="1"/>
      <p:bldP spid="55454" grpId="0" animBg="1"/>
      <p:bldP spid="55455" grpId="0" animBg="1"/>
      <p:bldP spid="55460" grpId="0" animBg="1"/>
      <p:bldP spid="55461" grpId="0" animBg="1"/>
      <p:bldP spid="55468" grpId="0" animBg="1"/>
      <p:bldP spid="55469" grpId="0" animBg="1"/>
      <p:bldP spid="55475" grpId="0" animBg="1"/>
      <p:bldP spid="55476" grpId="0" animBg="1"/>
      <p:bldP spid="55513" grpId="0" animBg="1"/>
      <p:bldP spid="55514" grpId="0" animBg="1"/>
      <p:bldP spid="55516" grpId="0" animBg="1"/>
      <p:bldP spid="55517" grpId="0" animBg="1"/>
      <p:bldP spid="555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7" name="WordArt 2"/>
          <p:cNvSpPr>
            <a:spLocks noChangeArrowheads="1" noChangeShapeType="1" noTextEdit="1"/>
          </p:cNvSpPr>
          <p:nvPr/>
        </p:nvSpPr>
        <p:spPr bwMode="auto">
          <a:xfrm>
            <a:off x="1506538" y="198438"/>
            <a:ext cx="5949950" cy="4619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tgx=</a:t>
            </a:r>
            <a:r>
              <a:rPr lang="ru-RU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а теңдеуінің шешімдері</a:t>
            </a:r>
          </a:p>
        </p:txBody>
      </p:sp>
      <p:sp>
        <p:nvSpPr>
          <p:cNvPr id="10268" name="Line 3"/>
          <p:cNvSpPr>
            <a:spLocks noChangeShapeType="1"/>
          </p:cNvSpPr>
          <p:nvPr/>
        </p:nvSpPr>
        <p:spPr bwMode="auto">
          <a:xfrm flipV="1">
            <a:off x="1139825" y="954088"/>
            <a:ext cx="31750" cy="2359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69" name="Oval 4"/>
          <p:cNvSpPr>
            <a:spLocks noChangeArrowheads="1"/>
          </p:cNvSpPr>
          <p:nvPr/>
        </p:nvSpPr>
        <p:spPr bwMode="auto">
          <a:xfrm>
            <a:off x="306388" y="1225550"/>
            <a:ext cx="1728787" cy="1728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70" name="Line 5"/>
          <p:cNvSpPr>
            <a:spLocks noChangeShapeType="1"/>
          </p:cNvSpPr>
          <p:nvPr/>
        </p:nvSpPr>
        <p:spPr bwMode="auto">
          <a:xfrm flipV="1">
            <a:off x="2222500" y="2095500"/>
            <a:ext cx="6624638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1" name="Line 6"/>
          <p:cNvSpPr>
            <a:spLocks noChangeShapeType="1"/>
          </p:cNvSpPr>
          <p:nvPr/>
        </p:nvSpPr>
        <p:spPr bwMode="auto">
          <a:xfrm flipV="1">
            <a:off x="4745038" y="727075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72" name="Line 7"/>
          <p:cNvSpPr>
            <a:spLocks noChangeShapeType="1"/>
          </p:cNvSpPr>
          <p:nvPr/>
        </p:nvSpPr>
        <p:spPr bwMode="auto">
          <a:xfrm>
            <a:off x="4678363" y="13430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3" name="Line 8"/>
          <p:cNvSpPr>
            <a:spLocks noChangeShapeType="1"/>
          </p:cNvSpPr>
          <p:nvPr/>
        </p:nvSpPr>
        <p:spPr bwMode="auto">
          <a:xfrm>
            <a:off x="4662488" y="29559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4" name="Line 9"/>
          <p:cNvSpPr>
            <a:spLocks noChangeShapeType="1"/>
          </p:cNvSpPr>
          <p:nvPr/>
        </p:nvSpPr>
        <p:spPr bwMode="auto">
          <a:xfrm flipV="1">
            <a:off x="4752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5" name="Line 10"/>
          <p:cNvSpPr>
            <a:spLocks noChangeShapeType="1"/>
          </p:cNvSpPr>
          <p:nvPr/>
        </p:nvSpPr>
        <p:spPr bwMode="auto">
          <a:xfrm>
            <a:off x="7134225" y="20923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6" name="Line 11"/>
          <p:cNvSpPr>
            <a:spLocks noChangeShapeType="1"/>
          </p:cNvSpPr>
          <p:nvPr/>
        </p:nvSpPr>
        <p:spPr bwMode="auto">
          <a:xfrm>
            <a:off x="8235950" y="20272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7" name="Line 12"/>
          <p:cNvSpPr>
            <a:spLocks noChangeShapeType="1"/>
          </p:cNvSpPr>
          <p:nvPr/>
        </p:nvSpPr>
        <p:spPr bwMode="auto">
          <a:xfrm>
            <a:off x="3557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78" name="Text Box 13"/>
          <p:cNvSpPr txBox="1">
            <a:spLocks noChangeArrowheads="1"/>
          </p:cNvSpPr>
          <p:nvPr/>
        </p:nvSpPr>
        <p:spPr bwMode="auto">
          <a:xfrm>
            <a:off x="4410075" y="1149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10279" name="Text Box 14"/>
          <p:cNvSpPr txBox="1">
            <a:spLocks noChangeArrowheads="1"/>
          </p:cNvSpPr>
          <p:nvPr/>
        </p:nvSpPr>
        <p:spPr bwMode="auto">
          <a:xfrm>
            <a:off x="4351338" y="28019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-1</a:t>
            </a:r>
            <a:endParaRPr lang="ru-RU"/>
          </a:p>
        </p:txBody>
      </p:sp>
      <p:sp>
        <p:nvSpPr>
          <p:cNvPr id="10280" name="Text Box 15"/>
          <p:cNvSpPr txBox="1">
            <a:spLocks noChangeArrowheads="1"/>
          </p:cNvSpPr>
          <p:nvPr/>
        </p:nvSpPr>
        <p:spPr bwMode="auto">
          <a:xfrm>
            <a:off x="1984375" y="1784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10281" name="Text Box 16"/>
          <p:cNvSpPr txBox="1">
            <a:spLocks noChangeArrowheads="1"/>
          </p:cNvSpPr>
          <p:nvPr/>
        </p:nvSpPr>
        <p:spPr bwMode="auto">
          <a:xfrm>
            <a:off x="1797050" y="100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230313" y="735013"/>
          <a:ext cx="230187" cy="515937"/>
        </p:xfrm>
        <a:graphic>
          <a:graphicData uri="http://schemas.openxmlformats.org/presentationml/2006/ole">
            <p:oleObj spid="_x0000_s10242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707063" y="2065338"/>
          <a:ext cx="247650" cy="588962"/>
        </p:xfrm>
        <a:graphic>
          <a:graphicData uri="http://schemas.openxmlformats.org/presentationml/2006/ole">
            <p:oleObj spid="_x0000_s10243" name="Формула" r:id="rId4" imgW="164880" imgH="393480" progId="Equation.3">
              <p:embed/>
            </p:oleObj>
          </a:graphicData>
        </a:graphic>
      </p:graphicFrame>
      <p:sp>
        <p:nvSpPr>
          <p:cNvPr id="10282" name="Text Box 19"/>
          <p:cNvSpPr txBox="1">
            <a:spLocks noChangeArrowheads="1"/>
          </p:cNvSpPr>
          <p:nvPr/>
        </p:nvSpPr>
        <p:spPr bwMode="auto">
          <a:xfrm>
            <a:off x="0" y="2354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7046913" y="2220913"/>
          <a:ext cx="231775" cy="231775"/>
        </p:xfrm>
        <a:graphic>
          <a:graphicData uri="http://schemas.openxmlformats.org/presentationml/2006/ole">
            <p:oleObj spid="_x0000_s10244" name="Формула" r:id="rId5" imgW="139680" imgH="139680" progId="Equation.3">
              <p:embed/>
            </p:oleObj>
          </a:graphicData>
        </a:graphic>
      </p:graphicFrame>
      <p:sp>
        <p:nvSpPr>
          <p:cNvPr id="63509" name="Arc 21"/>
          <p:cNvSpPr>
            <a:spLocks/>
          </p:cNvSpPr>
          <p:nvPr/>
        </p:nvSpPr>
        <p:spPr bwMode="auto">
          <a:xfrm rot="21189087" flipV="1">
            <a:off x="4608513" y="42863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10" name="Arc 22"/>
          <p:cNvSpPr>
            <a:spLocks/>
          </p:cNvSpPr>
          <p:nvPr/>
        </p:nvSpPr>
        <p:spPr bwMode="auto">
          <a:xfrm rot="9874995" flipV="1">
            <a:off x="6129338" y="2239963"/>
            <a:ext cx="1295400" cy="1885950"/>
          </a:xfrm>
          <a:custGeom>
            <a:avLst/>
            <a:gdLst>
              <a:gd name="T0" fmla="*/ 0 w 20818"/>
              <a:gd name="T1" fmla="*/ 381206 h 21600"/>
              <a:gd name="T2" fmla="*/ 80606263 w 20818"/>
              <a:gd name="T3" fmla="*/ 91519816 h 21600"/>
              <a:gd name="T4" fmla="*/ 5676289 w 20818"/>
              <a:gd name="T5" fmla="*/ 164666993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5" name="Text Box 23"/>
          <p:cNvSpPr txBox="1">
            <a:spLocks noChangeArrowheads="1"/>
          </p:cNvSpPr>
          <p:nvPr/>
        </p:nvSpPr>
        <p:spPr bwMode="auto">
          <a:xfrm>
            <a:off x="841375" y="21415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63512" name="Arc 24"/>
          <p:cNvSpPr>
            <a:spLocks/>
          </p:cNvSpPr>
          <p:nvPr/>
        </p:nvSpPr>
        <p:spPr bwMode="auto">
          <a:xfrm rot="19916733" flipV="1">
            <a:off x="6761163" y="579438"/>
            <a:ext cx="1385887" cy="1274762"/>
          </a:xfrm>
          <a:custGeom>
            <a:avLst/>
            <a:gdLst>
              <a:gd name="T0" fmla="*/ 0 w 21833"/>
              <a:gd name="T1" fmla="*/ 599079 h 21600"/>
              <a:gd name="T2" fmla="*/ 87971547 w 21833"/>
              <a:gd name="T3" fmla="*/ 40158721 h 21600"/>
              <a:gd name="T4" fmla="*/ 10975821 w 21833"/>
              <a:gd name="T5" fmla="*/ 75232324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287" name="Text Box 25"/>
          <p:cNvSpPr txBox="1">
            <a:spLocks noChangeArrowheads="1"/>
          </p:cNvSpPr>
          <p:nvPr/>
        </p:nvSpPr>
        <p:spPr bwMode="auto">
          <a:xfrm>
            <a:off x="4471988" y="2092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63514" name="Arc 26"/>
          <p:cNvSpPr>
            <a:spLocks/>
          </p:cNvSpPr>
          <p:nvPr/>
        </p:nvSpPr>
        <p:spPr bwMode="auto">
          <a:xfrm rot="9285773" flipV="1">
            <a:off x="3811588" y="2284413"/>
            <a:ext cx="1479550" cy="2284412"/>
          </a:xfrm>
          <a:custGeom>
            <a:avLst/>
            <a:gdLst>
              <a:gd name="T0" fmla="*/ 0 w 19973"/>
              <a:gd name="T1" fmla="*/ 2203506 h 21600"/>
              <a:gd name="T2" fmla="*/ 109601366 w 19973"/>
              <a:gd name="T3" fmla="*/ 93496534 h 21600"/>
              <a:gd name="T4" fmla="*/ 15957552 w 19973"/>
              <a:gd name="T5" fmla="*/ 241599008 h 21600"/>
              <a:gd name="T6" fmla="*/ 0 60000 65536"/>
              <a:gd name="T7" fmla="*/ 0 60000 65536"/>
              <a:gd name="T8" fmla="*/ 0 60000 65536"/>
              <a:gd name="T9" fmla="*/ 0 w 19973"/>
              <a:gd name="T10" fmla="*/ 0 h 21600"/>
              <a:gd name="T11" fmla="*/ 19973 w 1997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73" h="21600" fill="none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</a:path>
              <a:path w="19973" h="21600" stroke="0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  <a:lnTo>
                  <a:pt x="290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63500" y="2182813"/>
          <a:ext cx="233363" cy="233362"/>
        </p:xfrm>
        <a:graphic>
          <a:graphicData uri="http://schemas.openxmlformats.org/presentationml/2006/ole">
            <p:oleObj spid="_x0000_s10245" name="Формула" r:id="rId6" imgW="139680" imgH="139680" progId="Equation.3">
              <p:embed/>
            </p:oleObj>
          </a:graphicData>
        </a:graphic>
      </p:graphicFrame>
      <p:sp>
        <p:nvSpPr>
          <p:cNvPr id="10289" name="Line 28"/>
          <p:cNvSpPr>
            <a:spLocks noChangeShapeType="1"/>
          </p:cNvSpPr>
          <p:nvPr/>
        </p:nvSpPr>
        <p:spPr bwMode="auto">
          <a:xfrm flipV="1">
            <a:off x="5943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793750" y="3178175"/>
          <a:ext cx="327025" cy="531813"/>
        </p:xfrm>
        <a:graphic>
          <a:graphicData uri="http://schemas.openxmlformats.org/presentationml/2006/ole">
            <p:oleObj spid="_x0000_s10246" name="Формула" r:id="rId7" imgW="241200" imgH="393480" progId="Equation.3">
              <p:embed/>
            </p:oleObj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8285163" y="2089150"/>
          <a:ext cx="357187" cy="581025"/>
        </p:xfrm>
        <a:graphic>
          <a:graphicData uri="http://schemas.openxmlformats.org/presentationml/2006/ole">
            <p:oleObj spid="_x0000_s10247" name="Формула" r:id="rId8" imgW="241200" imgH="393480" progId="Equation.3">
              <p:embed/>
            </p:oleObj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014538" y="2173288"/>
          <a:ext cx="344487" cy="266700"/>
        </p:xfrm>
        <a:graphic>
          <a:graphicData uri="http://schemas.openxmlformats.org/presentationml/2006/ole">
            <p:oleObj spid="_x0000_s10248" name="Формула" r:id="rId9" imgW="228600" imgH="177480" progId="Equation.3">
              <p:embed/>
            </p:oleObj>
          </a:graphicData>
        </a:graphic>
      </p:graphicFrame>
      <p:graphicFrame>
        <p:nvGraphicFramePr>
          <p:cNvPr id="63520" name="Object 9"/>
          <p:cNvGraphicFramePr>
            <a:graphicFrameLocks noChangeAspect="1"/>
          </p:cNvGraphicFramePr>
          <p:nvPr/>
        </p:nvGraphicFramePr>
        <p:xfrm>
          <a:off x="1584325" y="4494213"/>
          <a:ext cx="1173163" cy="671512"/>
        </p:xfrm>
        <a:graphic>
          <a:graphicData uri="http://schemas.openxmlformats.org/presentationml/2006/ole">
            <p:oleObj spid="_x0000_s10249" name="Формула" r:id="rId10" imgW="685800" imgH="393480" progId="Equation.3">
              <p:embed/>
            </p:oleObj>
          </a:graphicData>
        </a:graphic>
      </p:graphicFrame>
      <p:sp>
        <p:nvSpPr>
          <p:cNvPr id="63521" name="Line 33"/>
          <p:cNvSpPr>
            <a:spLocks noChangeShapeType="1"/>
          </p:cNvSpPr>
          <p:nvPr/>
        </p:nvSpPr>
        <p:spPr bwMode="auto">
          <a:xfrm flipV="1">
            <a:off x="1163638" y="1504950"/>
            <a:ext cx="866775" cy="592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22" name="Line 34"/>
          <p:cNvSpPr>
            <a:spLocks noChangeShapeType="1"/>
          </p:cNvSpPr>
          <p:nvPr/>
        </p:nvSpPr>
        <p:spPr bwMode="auto">
          <a:xfrm>
            <a:off x="1165225" y="2122488"/>
            <a:ext cx="884238" cy="60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23" name="Text Box 35"/>
          <p:cNvSpPr txBox="1">
            <a:spLocks noChangeArrowheads="1"/>
          </p:cNvSpPr>
          <p:nvPr/>
        </p:nvSpPr>
        <p:spPr bwMode="auto">
          <a:xfrm>
            <a:off x="1747838" y="12588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  <a:endParaRPr lang="ru-RU"/>
          </a:p>
        </p:txBody>
      </p:sp>
      <p:sp>
        <p:nvSpPr>
          <p:cNvPr id="63524" name="Text Box 36"/>
          <p:cNvSpPr txBox="1">
            <a:spLocks noChangeArrowheads="1"/>
          </p:cNvSpPr>
          <p:nvPr/>
        </p:nvSpPr>
        <p:spPr bwMode="auto">
          <a:xfrm>
            <a:off x="1635125" y="258762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</a:t>
            </a:r>
            <a:r>
              <a:rPr lang="ru-RU"/>
              <a:t>х</a:t>
            </a:r>
          </a:p>
        </p:txBody>
      </p:sp>
      <p:graphicFrame>
        <p:nvGraphicFramePr>
          <p:cNvPr id="63525" name="Object 10"/>
          <p:cNvGraphicFramePr>
            <a:graphicFrameLocks noChangeAspect="1"/>
          </p:cNvGraphicFramePr>
          <p:nvPr/>
        </p:nvGraphicFramePr>
        <p:xfrm>
          <a:off x="1530350" y="6264275"/>
          <a:ext cx="746125" cy="241300"/>
        </p:xfrm>
        <a:graphic>
          <a:graphicData uri="http://schemas.openxmlformats.org/presentationml/2006/ole">
            <p:oleObj spid="_x0000_s10250" name="Формула" r:id="rId11" imgW="431640" imgH="139680" progId="Equation.3">
              <p:embed/>
            </p:oleObj>
          </a:graphicData>
        </a:graphic>
      </p:graphicFrame>
      <p:sp>
        <p:nvSpPr>
          <p:cNvPr id="63526" name="AutoShape 38"/>
          <p:cNvSpPr>
            <a:spLocks noChangeArrowheads="1"/>
          </p:cNvSpPr>
          <p:nvPr/>
        </p:nvSpPr>
        <p:spPr bwMode="auto">
          <a:xfrm>
            <a:off x="1968500" y="20399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27" name="AutoShape 39"/>
          <p:cNvSpPr>
            <a:spLocks noChangeArrowheads="1"/>
          </p:cNvSpPr>
          <p:nvPr/>
        </p:nvSpPr>
        <p:spPr bwMode="auto">
          <a:xfrm>
            <a:off x="8164513" y="2020888"/>
            <a:ext cx="146050" cy="138112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14 h 21600"/>
              <a:gd name="T4" fmla="*/ 0 w 21600"/>
              <a:gd name="T5" fmla="*/ 441549 h 21600"/>
              <a:gd name="T6" fmla="*/ 144610 w 21600"/>
              <a:gd name="T7" fmla="*/ 753785 h 21600"/>
              <a:gd name="T8" fmla="*/ 493764 w 21600"/>
              <a:gd name="T9" fmla="*/ 883098 h 21600"/>
              <a:gd name="T10" fmla="*/ 842918 w 21600"/>
              <a:gd name="T11" fmla="*/ 753785 h 21600"/>
              <a:gd name="T12" fmla="*/ 987528 w 21600"/>
              <a:gd name="T13" fmla="*/ 441549 h 21600"/>
              <a:gd name="T14" fmla="*/ 842918 w 21600"/>
              <a:gd name="T15" fmla="*/ 12931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28" name="AutoShape 40"/>
          <p:cNvSpPr>
            <a:spLocks noChangeArrowheads="1"/>
          </p:cNvSpPr>
          <p:nvPr/>
        </p:nvSpPr>
        <p:spPr bwMode="auto">
          <a:xfrm>
            <a:off x="4691063" y="199866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29" name="AutoShape 41"/>
          <p:cNvSpPr>
            <a:spLocks noChangeArrowheads="1"/>
          </p:cNvSpPr>
          <p:nvPr/>
        </p:nvSpPr>
        <p:spPr bwMode="auto">
          <a:xfrm>
            <a:off x="3498850" y="20272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30" name="AutoShape 42"/>
          <p:cNvSpPr>
            <a:spLocks noChangeArrowheads="1"/>
          </p:cNvSpPr>
          <p:nvPr/>
        </p:nvSpPr>
        <p:spPr bwMode="auto">
          <a:xfrm>
            <a:off x="2324100" y="2027238"/>
            <a:ext cx="171450" cy="152400"/>
          </a:xfrm>
          <a:custGeom>
            <a:avLst/>
            <a:gdLst>
              <a:gd name="T0" fmla="*/ 680442 w 21600"/>
              <a:gd name="T1" fmla="*/ 0 h 21600"/>
              <a:gd name="T2" fmla="*/ 199279 w 21600"/>
              <a:gd name="T3" fmla="*/ 157459 h 21600"/>
              <a:gd name="T4" fmla="*/ 0 w 21600"/>
              <a:gd name="T5" fmla="*/ 537633 h 21600"/>
              <a:gd name="T6" fmla="*/ 199279 w 21600"/>
              <a:gd name="T7" fmla="*/ 917808 h 21600"/>
              <a:gd name="T8" fmla="*/ 680442 w 21600"/>
              <a:gd name="T9" fmla="*/ 1075267 h 21600"/>
              <a:gd name="T10" fmla="*/ 1161606 w 21600"/>
              <a:gd name="T11" fmla="*/ 917808 h 21600"/>
              <a:gd name="T12" fmla="*/ 1360884 w 21600"/>
              <a:gd name="T13" fmla="*/ 537633 h 21600"/>
              <a:gd name="T14" fmla="*/ 1161606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31" name="AutoShape 43"/>
          <p:cNvSpPr>
            <a:spLocks noChangeArrowheads="1"/>
          </p:cNvSpPr>
          <p:nvPr/>
        </p:nvSpPr>
        <p:spPr bwMode="auto">
          <a:xfrm>
            <a:off x="7051675" y="201612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00" name="Line 44"/>
          <p:cNvSpPr>
            <a:spLocks noChangeShapeType="1"/>
          </p:cNvSpPr>
          <p:nvPr/>
        </p:nvSpPr>
        <p:spPr bwMode="auto">
          <a:xfrm flipH="1">
            <a:off x="2430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3127375" y="2020888"/>
          <a:ext cx="403225" cy="568325"/>
        </p:xfrm>
        <a:graphic>
          <a:graphicData uri="http://schemas.openxmlformats.org/presentationml/2006/ole">
            <p:oleObj spid="_x0000_s10251" name="Формула" r:id="rId12" imgW="279360" imgH="393480" progId="Equation.3">
              <p:embed/>
            </p:oleObj>
          </a:graphicData>
        </a:graphic>
      </p:graphicFrame>
      <p:graphicFrame>
        <p:nvGraphicFramePr>
          <p:cNvPr id="63534" name="Object 12"/>
          <p:cNvGraphicFramePr>
            <a:graphicFrameLocks noChangeAspect="1"/>
          </p:cNvGraphicFramePr>
          <p:nvPr/>
        </p:nvGraphicFramePr>
        <p:xfrm>
          <a:off x="7356475" y="5173663"/>
          <a:ext cx="649288" cy="303212"/>
        </p:xfrm>
        <a:graphic>
          <a:graphicData uri="http://schemas.openxmlformats.org/presentationml/2006/ole">
            <p:oleObj spid="_x0000_s10252" name="Формула" r:id="rId13" imgW="380880" imgH="177480" progId="Equation.3">
              <p:embed/>
            </p:oleObj>
          </a:graphicData>
        </a:graphic>
      </p:graphicFrame>
      <p:graphicFrame>
        <p:nvGraphicFramePr>
          <p:cNvPr id="63535" name="Object 13"/>
          <p:cNvGraphicFramePr>
            <a:graphicFrameLocks noChangeAspect="1"/>
          </p:cNvGraphicFramePr>
          <p:nvPr/>
        </p:nvGraphicFramePr>
        <p:xfrm>
          <a:off x="2695575" y="4114800"/>
          <a:ext cx="1543050" cy="409575"/>
        </p:xfrm>
        <a:graphic>
          <a:graphicData uri="http://schemas.openxmlformats.org/presentationml/2006/ole">
            <p:oleObj spid="_x0000_s10253" name="Формула" r:id="rId14" imgW="812520" imgH="215640" progId="Equation.3">
              <p:embed/>
            </p:oleObj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2295525" y="1827213"/>
          <a:ext cx="401638" cy="220662"/>
        </p:xfrm>
        <a:graphic>
          <a:graphicData uri="http://schemas.openxmlformats.org/presentationml/2006/ole">
            <p:oleObj spid="_x0000_s10254" name="Формула" r:id="rId15" imgW="253800" imgH="139680" progId="Equation.3">
              <p:embed/>
            </p:oleObj>
          </a:graphicData>
        </a:graphic>
      </p:graphicFrame>
      <p:sp>
        <p:nvSpPr>
          <p:cNvPr id="10301" name="Line 49"/>
          <p:cNvSpPr>
            <a:spLocks noChangeShapeType="1"/>
          </p:cNvSpPr>
          <p:nvPr/>
        </p:nvSpPr>
        <p:spPr bwMode="auto">
          <a:xfrm>
            <a:off x="0" y="2114550"/>
            <a:ext cx="2119313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1152525" y="2930525"/>
          <a:ext cx="382588" cy="539750"/>
        </p:xfrm>
        <a:graphic>
          <a:graphicData uri="http://schemas.openxmlformats.org/presentationml/2006/ole">
            <p:oleObj spid="_x0000_s10255" name="Формула" r:id="rId16" imgW="279360" imgH="393480" progId="Equation.3">
              <p:embed/>
            </p:oleObj>
          </a:graphicData>
        </a:graphic>
      </p:graphicFrame>
      <p:sp>
        <p:nvSpPr>
          <p:cNvPr id="10302" name="Text Box 51"/>
          <p:cNvSpPr txBox="1">
            <a:spLocks noChangeArrowheads="1"/>
          </p:cNvSpPr>
          <p:nvPr/>
        </p:nvSpPr>
        <p:spPr bwMode="auto">
          <a:xfrm>
            <a:off x="919163" y="9017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0303" name="Text Box 52"/>
          <p:cNvSpPr txBox="1">
            <a:spLocks noChangeArrowheads="1"/>
          </p:cNvSpPr>
          <p:nvPr/>
        </p:nvSpPr>
        <p:spPr bwMode="auto">
          <a:xfrm>
            <a:off x="814388" y="29321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10304" name="Text Box 53"/>
          <p:cNvSpPr txBox="1">
            <a:spLocks noChangeArrowheads="1"/>
          </p:cNvSpPr>
          <p:nvPr/>
        </p:nvSpPr>
        <p:spPr bwMode="auto">
          <a:xfrm>
            <a:off x="0" y="18129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10305" name="Text Box 54"/>
          <p:cNvSpPr txBox="1">
            <a:spLocks noChangeArrowheads="1"/>
          </p:cNvSpPr>
          <p:nvPr/>
        </p:nvSpPr>
        <p:spPr bwMode="auto">
          <a:xfrm>
            <a:off x="1782763" y="18113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0306" name="Line 55"/>
          <p:cNvSpPr>
            <a:spLocks noChangeShapeType="1"/>
          </p:cNvSpPr>
          <p:nvPr/>
        </p:nvSpPr>
        <p:spPr bwMode="auto">
          <a:xfrm>
            <a:off x="3563938" y="911225"/>
            <a:ext cx="0" cy="2689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7" name="Line 56"/>
          <p:cNvSpPr>
            <a:spLocks noChangeShapeType="1"/>
          </p:cNvSpPr>
          <p:nvPr/>
        </p:nvSpPr>
        <p:spPr bwMode="auto">
          <a:xfrm>
            <a:off x="5934075" y="781050"/>
            <a:ext cx="0" cy="275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08" name="Line 57"/>
          <p:cNvSpPr>
            <a:spLocks noChangeShapeType="1"/>
          </p:cNvSpPr>
          <p:nvPr/>
        </p:nvSpPr>
        <p:spPr bwMode="auto">
          <a:xfrm>
            <a:off x="8239125" y="738188"/>
            <a:ext cx="12700" cy="2797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46" name="Arc 58"/>
          <p:cNvSpPr>
            <a:spLocks/>
          </p:cNvSpPr>
          <p:nvPr/>
        </p:nvSpPr>
        <p:spPr bwMode="auto">
          <a:xfrm rot="21189087" flipV="1">
            <a:off x="2298700" y="31750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47" name="AutoShape 59"/>
          <p:cNvSpPr>
            <a:spLocks noChangeArrowheads="1"/>
          </p:cNvSpPr>
          <p:nvPr/>
        </p:nvSpPr>
        <p:spPr bwMode="auto">
          <a:xfrm>
            <a:off x="5864225" y="2028825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48" name="AutoShape 60"/>
          <p:cNvSpPr>
            <a:spLocks noChangeArrowheads="1"/>
          </p:cNvSpPr>
          <p:nvPr/>
        </p:nvSpPr>
        <p:spPr bwMode="auto">
          <a:xfrm>
            <a:off x="1093788" y="1154113"/>
            <a:ext cx="146050" cy="138112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14 h 21600"/>
              <a:gd name="T4" fmla="*/ 0 w 21600"/>
              <a:gd name="T5" fmla="*/ 441549 h 21600"/>
              <a:gd name="T6" fmla="*/ 144610 w 21600"/>
              <a:gd name="T7" fmla="*/ 753785 h 21600"/>
              <a:gd name="T8" fmla="*/ 493764 w 21600"/>
              <a:gd name="T9" fmla="*/ 883098 h 21600"/>
              <a:gd name="T10" fmla="*/ 842918 w 21600"/>
              <a:gd name="T11" fmla="*/ 753785 h 21600"/>
              <a:gd name="T12" fmla="*/ 987528 w 21600"/>
              <a:gd name="T13" fmla="*/ 441549 h 21600"/>
              <a:gd name="T14" fmla="*/ 842918 w 21600"/>
              <a:gd name="T15" fmla="*/ 12931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49" name="AutoShape 61"/>
          <p:cNvSpPr>
            <a:spLocks noChangeArrowheads="1"/>
          </p:cNvSpPr>
          <p:nvPr/>
        </p:nvSpPr>
        <p:spPr bwMode="auto">
          <a:xfrm>
            <a:off x="1069975" y="2879725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50" name="Text Box 62"/>
          <p:cNvSpPr txBox="1">
            <a:spLocks noChangeArrowheads="1"/>
          </p:cNvSpPr>
          <p:nvPr/>
        </p:nvSpPr>
        <p:spPr bwMode="auto">
          <a:xfrm>
            <a:off x="1989138" y="11779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а</a:t>
            </a:r>
          </a:p>
        </p:txBody>
      </p:sp>
      <p:sp>
        <p:nvSpPr>
          <p:cNvPr id="10314" name="Line 63"/>
          <p:cNvSpPr>
            <a:spLocks noChangeShapeType="1"/>
          </p:cNvSpPr>
          <p:nvPr/>
        </p:nvSpPr>
        <p:spPr bwMode="auto">
          <a:xfrm flipH="1" flipV="1">
            <a:off x="2044700" y="887413"/>
            <a:ext cx="14288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3552" name="Text Box 64"/>
          <p:cNvSpPr txBox="1">
            <a:spLocks noChangeArrowheads="1"/>
          </p:cNvSpPr>
          <p:nvPr/>
        </p:nvSpPr>
        <p:spPr bwMode="auto">
          <a:xfrm>
            <a:off x="2003425" y="26495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-а</a:t>
            </a:r>
          </a:p>
        </p:txBody>
      </p:sp>
      <p:sp>
        <p:nvSpPr>
          <p:cNvPr id="63553" name="Line 65"/>
          <p:cNvSpPr>
            <a:spLocks noChangeShapeType="1"/>
          </p:cNvSpPr>
          <p:nvPr/>
        </p:nvSpPr>
        <p:spPr bwMode="auto">
          <a:xfrm>
            <a:off x="2046288" y="1490663"/>
            <a:ext cx="6669087" cy="14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54" name="Line 66"/>
          <p:cNvSpPr>
            <a:spLocks noChangeShapeType="1"/>
          </p:cNvSpPr>
          <p:nvPr/>
        </p:nvSpPr>
        <p:spPr bwMode="auto">
          <a:xfrm>
            <a:off x="2058988" y="2741613"/>
            <a:ext cx="6648450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55" name="Line 67"/>
          <p:cNvSpPr>
            <a:spLocks noChangeShapeType="1"/>
          </p:cNvSpPr>
          <p:nvPr/>
        </p:nvSpPr>
        <p:spPr bwMode="auto">
          <a:xfrm>
            <a:off x="3167063" y="1501775"/>
            <a:ext cx="0" cy="585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56" name="Line 68"/>
          <p:cNvSpPr>
            <a:spLocks noChangeShapeType="1"/>
          </p:cNvSpPr>
          <p:nvPr/>
        </p:nvSpPr>
        <p:spPr bwMode="auto">
          <a:xfrm>
            <a:off x="5486400" y="1514475"/>
            <a:ext cx="0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57" name="Line 69"/>
          <p:cNvSpPr>
            <a:spLocks noChangeShapeType="1"/>
          </p:cNvSpPr>
          <p:nvPr/>
        </p:nvSpPr>
        <p:spPr bwMode="auto">
          <a:xfrm>
            <a:off x="7847013" y="1514475"/>
            <a:ext cx="0" cy="587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58" name="Line 70"/>
          <p:cNvSpPr>
            <a:spLocks noChangeShapeType="1"/>
          </p:cNvSpPr>
          <p:nvPr/>
        </p:nvSpPr>
        <p:spPr bwMode="auto">
          <a:xfrm flipV="1">
            <a:off x="3971925" y="2074863"/>
            <a:ext cx="0" cy="654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3559" name="Line 71"/>
          <p:cNvSpPr>
            <a:spLocks noChangeShapeType="1"/>
          </p:cNvSpPr>
          <p:nvPr/>
        </p:nvSpPr>
        <p:spPr bwMode="auto">
          <a:xfrm flipV="1">
            <a:off x="6359525" y="2101850"/>
            <a:ext cx="0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3560" name="Object 16"/>
          <p:cNvGraphicFramePr>
            <a:graphicFrameLocks noChangeAspect="1"/>
          </p:cNvGraphicFramePr>
          <p:nvPr/>
        </p:nvGraphicFramePr>
        <p:xfrm>
          <a:off x="1574800" y="4165600"/>
          <a:ext cx="1016000" cy="355600"/>
        </p:xfrm>
        <a:graphic>
          <a:graphicData uri="http://schemas.openxmlformats.org/presentationml/2006/ole">
            <p:oleObj spid="_x0000_s10256" name="Формула" r:id="rId17" imgW="507960" imgH="177480" progId="Equation.3">
              <p:embed/>
            </p:oleObj>
          </a:graphicData>
        </a:graphic>
      </p:graphicFrame>
      <p:graphicFrame>
        <p:nvGraphicFramePr>
          <p:cNvPr id="63562" name="Object 17"/>
          <p:cNvGraphicFramePr>
            <a:graphicFrameLocks noChangeAspect="1"/>
          </p:cNvGraphicFramePr>
          <p:nvPr/>
        </p:nvGraphicFramePr>
        <p:xfrm>
          <a:off x="1577975" y="5154613"/>
          <a:ext cx="1728788" cy="317500"/>
        </p:xfrm>
        <a:graphic>
          <a:graphicData uri="http://schemas.openxmlformats.org/presentationml/2006/ole">
            <p:oleObj spid="_x0000_s10257" name="Формула" r:id="rId18" imgW="965160" imgH="177480" progId="Equation.3">
              <p:embed/>
            </p:oleObj>
          </a:graphicData>
        </a:graphic>
      </p:graphicFrame>
      <p:graphicFrame>
        <p:nvGraphicFramePr>
          <p:cNvPr id="63563" name="Object 18"/>
          <p:cNvGraphicFramePr>
            <a:graphicFrameLocks noChangeAspect="1"/>
          </p:cNvGraphicFramePr>
          <p:nvPr/>
        </p:nvGraphicFramePr>
        <p:xfrm>
          <a:off x="5091113" y="4173538"/>
          <a:ext cx="1168400" cy="355600"/>
        </p:xfrm>
        <a:graphic>
          <a:graphicData uri="http://schemas.openxmlformats.org/presentationml/2006/ole">
            <p:oleObj spid="_x0000_s10258" name="Формула" r:id="rId19" imgW="583920" imgH="177480" progId="Equation.3">
              <p:embed/>
            </p:oleObj>
          </a:graphicData>
        </a:graphic>
      </p:graphicFrame>
      <p:graphicFrame>
        <p:nvGraphicFramePr>
          <p:cNvPr id="63564" name="Object 19"/>
          <p:cNvGraphicFramePr>
            <a:graphicFrameLocks noChangeAspect="1"/>
          </p:cNvGraphicFramePr>
          <p:nvPr/>
        </p:nvGraphicFramePr>
        <p:xfrm>
          <a:off x="6375400" y="4122738"/>
          <a:ext cx="1543050" cy="409575"/>
        </p:xfrm>
        <a:graphic>
          <a:graphicData uri="http://schemas.openxmlformats.org/presentationml/2006/ole">
            <p:oleObj spid="_x0000_s10259" name="Формула" r:id="rId20" imgW="812520" imgH="215640" progId="Equation.3">
              <p:embed/>
            </p:oleObj>
          </a:graphicData>
        </a:graphic>
      </p:graphicFrame>
      <p:graphicFrame>
        <p:nvGraphicFramePr>
          <p:cNvPr id="63565" name="Object 20"/>
          <p:cNvGraphicFramePr>
            <a:graphicFrameLocks noChangeAspect="1"/>
          </p:cNvGraphicFramePr>
          <p:nvPr/>
        </p:nvGraphicFramePr>
        <p:xfrm>
          <a:off x="5084763" y="4489450"/>
          <a:ext cx="1173162" cy="671513"/>
        </p:xfrm>
        <a:graphic>
          <a:graphicData uri="http://schemas.openxmlformats.org/presentationml/2006/ole">
            <p:oleObj spid="_x0000_s10260" name="Формула" r:id="rId21" imgW="685800" imgH="393480" progId="Equation.3">
              <p:embed/>
            </p:oleObj>
          </a:graphicData>
        </a:graphic>
      </p:graphicFrame>
      <p:graphicFrame>
        <p:nvGraphicFramePr>
          <p:cNvPr id="63566" name="Object 21"/>
          <p:cNvGraphicFramePr>
            <a:graphicFrameLocks noChangeAspect="1"/>
          </p:cNvGraphicFramePr>
          <p:nvPr/>
        </p:nvGraphicFramePr>
        <p:xfrm>
          <a:off x="5057775" y="5222875"/>
          <a:ext cx="1957388" cy="317500"/>
        </p:xfrm>
        <a:graphic>
          <a:graphicData uri="http://schemas.openxmlformats.org/presentationml/2006/ole">
            <p:oleObj spid="_x0000_s10261" name="Формула" r:id="rId22" imgW="1091880" imgH="177480" progId="Equation.3">
              <p:embed/>
            </p:oleObj>
          </a:graphicData>
        </a:graphic>
      </p:graphicFrame>
      <p:graphicFrame>
        <p:nvGraphicFramePr>
          <p:cNvPr id="63568" name="Object 22"/>
          <p:cNvGraphicFramePr>
            <a:graphicFrameLocks noChangeAspect="1"/>
          </p:cNvGraphicFramePr>
          <p:nvPr/>
        </p:nvGraphicFramePr>
        <p:xfrm>
          <a:off x="1446213" y="3563938"/>
          <a:ext cx="2432050" cy="401637"/>
        </p:xfrm>
        <a:graphic>
          <a:graphicData uri="http://schemas.openxmlformats.org/presentationml/2006/ole">
            <p:oleObj spid="_x0000_s10262" name="Формула" r:id="rId23" imgW="1307880" imgH="215640" progId="Equation.3">
              <p:embed/>
            </p:oleObj>
          </a:graphicData>
        </a:graphic>
      </p:graphicFrame>
      <p:graphicFrame>
        <p:nvGraphicFramePr>
          <p:cNvPr id="63569" name="Object 23"/>
          <p:cNvGraphicFramePr>
            <a:graphicFrameLocks noChangeAspect="1"/>
          </p:cNvGraphicFramePr>
          <p:nvPr/>
        </p:nvGraphicFramePr>
        <p:xfrm>
          <a:off x="1504950" y="5932488"/>
          <a:ext cx="796925" cy="354012"/>
        </p:xfrm>
        <a:graphic>
          <a:graphicData uri="http://schemas.openxmlformats.org/presentationml/2006/ole">
            <p:oleObj spid="_x0000_s10263" name="Формула" r:id="rId24" imgW="457200" imgH="203040" progId="Equation.3">
              <p:embed/>
            </p:oleObj>
          </a:graphicData>
        </a:graphic>
      </p:graphicFrame>
      <p:sp>
        <p:nvSpPr>
          <p:cNvPr id="63570" name="Text Box 82"/>
          <p:cNvSpPr txBox="1">
            <a:spLocks noChangeArrowheads="1"/>
          </p:cNvSpPr>
          <p:nvPr/>
        </p:nvSpPr>
        <p:spPr bwMode="auto">
          <a:xfrm>
            <a:off x="2057400" y="676275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tgx</a:t>
            </a:r>
            <a:endParaRPr lang="ru-RU"/>
          </a:p>
        </p:txBody>
      </p:sp>
      <p:graphicFrame>
        <p:nvGraphicFramePr>
          <p:cNvPr id="63571" name="Object 24"/>
          <p:cNvGraphicFramePr>
            <a:graphicFrameLocks noChangeAspect="1"/>
          </p:cNvGraphicFramePr>
          <p:nvPr/>
        </p:nvGraphicFramePr>
        <p:xfrm>
          <a:off x="5059363" y="2125663"/>
          <a:ext cx="682625" cy="273050"/>
        </p:xfrm>
        <a:graphic>
          <a:graphicData uri="http://schemas.openxmlformats.org/presentationml/2006/ole">
            <p:oleObj spid="_x0000_s10264" name="Формула" r:id="rId25" imgW="444240" imgH="177480" progId="Equation.3">
              <p:embed/>
            </p:oleObj>
          </a:graphicData>
        </a:graphic>
      </p:graphicFrame>
      <p:graphicFrame>
        <p:nvGraphicFramePr>
          <p:cNvPr id="63572" name="Object 25"/>
          <p:cNvGraphicFramePr>
            <a:graphicFrameLocks noChangeAspect="1"/>
          </p:cNvGraphicFramePr>
          <p:nvPr/>
        </p:nvGraphicFramePr>
        <p:xfrm>
          <a:off x="3624263" y="1846263"/>
          <a:ext cx="857250" cy="273050"/>
        </p:xfrm>
        <a:graphic>
          <a:graphicData uri="http://schemas.openxmlformats.org/presentationml/2006/ole">
            <p:oleObj spid="_x0000_s10265" name="Формула" r:id="rId26" imgW="558720" imgH="177480" progId="Equation.3">
              <p:embed/>
            </p:oleObj>
          </a:graphicData>
        </a:graphic>
      </p:graphicFrame>
      <p:sp>
        <p:nvSpPr>
          <p:cNvPr id="63573" name="AutoShape 85"/>
          <p:cNvSpPr>
            <a:spLocks noChangeArrowheads="1"/>
          </p:cNvSpPr>
          <p:nvPr/>
        </p:nvSpPr>
        <p:spPr bwMode="auto">
          <a:xfrm>
            <a:off x="3090863" y="2032000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74" name="AutoShape 86"/>
          <p:cNvSpPr>
            <a:spLocks noChangeArrowheads="1"/>
          </p:cNvSpPr>
          <p:nvPr/>
        </p:nvSpPr>
        <p:spPr bwMode="auto">
          <a:xfrm>
            <a:off x="5405438" y="2016125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75" name="AutoShape 87"/>
          <p:cNvSpPr>
            <a:spLocks noChangeArrowheads="1"/>
          </p:cNvSpPr>
          <p:nvPr/>
        </p:nvSpPr>
        <p:spPr bwMode="auto">
          <a:xfrm>
            <a:off x="7780338" y="1995488"/>
            <a:ext cx="146050" cy="138112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14 h 21600"/>
              <a:gd name="T4" fmla="*/ 0 w 21600"/>
              <a:gd name="T5" fmla="*/ 441549 h 21600"/>
              <a:gd name="T6" fmla="*/ 144610 w 21600"/>
              <a:gd name="T7" fmla="*/ 753785 h 21600"/>
              <a:gd name="T8" fmla="*/ 493764 w 21600"/>
              <a:gd name="T9" fmla="*/ 883098 h 21600"/>
              <a:gd name="T10" fmla="*/ 842918 w 21600"/>
              <a:gd name="T11" fmla="*/ 753785 h 21600"/>
              <a:gd name="T12" fmla="*/ 987528 w 21600"/>
              <a:gd name="T13" fmla="*/ 441549 h 21600"/>
              <a:gd name="T14" fmla="*/ 842918 w 21600"/>
              <a:gd name="T15" fmla="*/ 12931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76" name="AutoShape 88"/>
          <p:cNvSpPr>
            <a:spLocks noChangeArrowheads="1"/>
          </p:cNvSpPr>
          <p:nvPr/>
        </p:nvSpPr>
        <p:spPr bwMode="auto">
          <a:xfrm>
            <a:off x="3890963" y="2025650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3577" name="AutoShape 89"/>
          <p:cNvSpPr>
            <a:spLocks noChangeArrowheads="1"/>
          </p:cNvSpPr>
          <p:nvPr/>
        </p:nvSpPr>
        <p:spPr bwMode="auto">
          <a:xfrm>
            <a:off x="6264275" y="2025650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rgbClr val="9933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3579" name="Object 26"/>
          <p:cNvGraphicFramePr>
            <a:graphicFrameLocks noChangeAspect="1"/>
          </p:cNvGraphicFramePr>
          <p:nvPr/>
        </p:nvGraphicFramePr>
        <p:xfrm>
          <a:off x="5030788" y="5822950"/>
          <a:ext cx="2157412" cy="711200"/>
        </p:xfrm>
        <a:graphic>
          <a:graphicData uri="http://schemas.openxmlformats.org/presentationml/2006/ole">
            <p:oleObj spid="_x0000_s10266" name="Формула" r:id="rId27" imgW="119376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63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63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6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6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63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63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63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63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63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63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63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63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6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1000"/>
                                        <p:tgtEl>
                                          <p:spTgt spid="6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6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6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1000"/>
                                        <p:tgtEl>
                                          <p:spTgt spid="6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6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6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1000"/>
                                        <p:tgtEl>
                                          <p:spTgt spid="6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1000"/>
                                        <p:tgtEl>
                                          <p:spTgt spid="63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6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63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63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6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1000"/>
                                        <p:tgtEl>
                                          <p:spTgt spid="63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1000"/>
                                        <p:tgtEl>
                                          <p:spTgt spid="63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63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1000"/>
                                        <p:tgtEl>
                                          <p:spTgt spid="63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63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6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6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1000"/>
                                        <p:tgtEl>
                                          <p:spTgt spid="6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1000"/>
                                        <p:tgtEl>
                                          <p:spTgt spid="6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1000"/>
                                        <p:tgtEl>
                                          <p:spTgt spid="6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6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1000"/>
                                        <p:tgtEl>
                                          <p:spTgt spid="6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1" dur="1000"/>
                                        <p:tgtEl>
                                          <p:spTgt spid="63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4000"/>
                            </p:stCondLst>
                            <p:childTnLst>
                              <p:par>
                                <p:cTn id="1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1000"/>
                                        <p:tgtEl>
                                          <p:spTgt spid="6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1000"/>
                                        <p:tgtEl>
                                          <p:spTgt spid="6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6000"/>
                            </p:stCondLst>
                            <p:childTnLst>
                              <p:par>
                                <p:cTn id="1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1000"/>
                                        <p:tgtEl>
                                          <p:spTgt spid="63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1000"/>
                                        <p:tgtEl>
                                          <p:spTgt spid="6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9" grpId="0" animBg="1"/>
      <p:bldP spid="63510" grpId="0" animBg="1"/>
      <p:bldP spid="63512" grpId="0" animBg="1"/>
      <p:bldP spid="63514" grpId="0" animBg="1"/>
      <p:bldP spid="63521" grpId="0" animBg="1"/>
      <p:bldP spid="63522" grpId="0" animBg="1"/>
      <p:bldP spid="63523" grpId="0"/>
      <p:bldP spid="63524" grpId="0"/>
      <p:bldP spid="63526" grpId="0" animBg="1"/>
      <p:bldP spid="63527" grpId="0" animBg="1"/>
      <p:bldP spid="63528" grpId="0" animBg="1"/>
      <p:bldP spid="63529" grpId="0" animBg="1"/>
      <p:bldP spid="63530" grpId="0" animBg="1"/>
      <p:bldP spid="63531" grpId="0" animBg="1"/>
      <p:bldP spid="63546" grpId="0" animBg="1"/>
      <p:bldP spid="63547" grpId="0" animBg="1"/>
      <p:bldP spid="63548" grpId="0" animBg="1"/>
      <p:bldP spid="63549" grpId="0" animBg="1"/>
      <p:bldP spid="63553" grpId="0" animBg="1"/>
      <p:bldP spid="63554" grpId="0" animBg="1"/>
      <p:bldP spid="63555" grpId="0" animBg="1"/>
      <p:bldP spid="63556" grpId="0" animBg="1"/>
      <p:bldP spid="63557" grpId="0" animBg="1"/>
      <p:bldP spid="63558" grpId="0" animBg="1"/>
      <p:bldP spid="63559" grpId="0" animBg="1"/>
      <p:bldP spid="63573" grpId="0" animBg="1"/>
      <p:bldP spid="63574" grpId="0" animBg="1"/>
      <p:bldP spid="63575" grpId="0" animBg="1"/>
      <p:bldP spid="63576" grpId="0" animBg="1"/>
      <p:bldP spid="6357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1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3" y="142875"/>
            <a:ext cx="5500687" cy="612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1143000" y="1928813"/>
          <a:ext cx="436563" cy="714375"/>
        </p:xfrm>
        <a:graphic>
          <a:graphicData uri="http://schemas.openxmlformats.org/presentationml/2006/ole">
            <p:oleObj spid="_x0000_s11266" name="Формула" r:id="rId4" imgW="241200" imgH="393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28688" y="3929063"/>
          <a:ext cx="642937" cy="714375"/>
        </p:xfrm>
        <a:graphic>
          <a:graphicData uri="http://schemas.openxmlformats.org/presentationml/2006/ole">
            <p:oleObj spid="_x0000_s11267" name="Формула" r:id="rId5" imgW="355320" imgH="393480" progId="Equation.3">
              <p:embed/>
            </p:oleObj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857875" y="1928813"/>
          <a:ext cx="2949575" cy="1566862"/>
        </p:xfrm>
        <a:graphic>
          <a:graphicData uri="http://schemas.openxmlformats.org/presentationml/2006/ole">
            <p:oleObj spid="_x0000_s11268" name="Формула" r:id="rId6" imgW="812520" imgH="431640" progId="Equation.3">
              <p:embed/>
            </p:oleObj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571625" y="2714625"/>
          <a:ext cx="604838" cy="709613"/>
        </p:xfrm>
        <a:graphic>
          <a:graphicData uri="http://schemas.openxmlformats.org/presentationml/2006/ole">
            <p:oleObj spid="_x0000_s11269" name="Формула" r:id="rId7" imgW="368280" imgH="431640" progId="Equation.3">
              <p:embed/>
            </p:oleObj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5572125" y="3786188"/>
          <a:ext cx="3216275" cy="1928812"/>
        </p:xfrm>
        <a:graphic>
          <a:graphicData uri="http://schemas.openxmlformats.org/presentationml/2006/ole">
            <p:oleObj spid="_x0000_s11270" name="Формула" r:id="rId8" imgW="977760" imgH="583920" progId="Equation.3">
              <p:embed/>
            </p:oleObj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dirty="0" smtClean="0"/>
              <a:t>Мысалдар:</a:t>
            </a:r>
            <a:endParaRPr lang="ru-RU" dirty="0"/>
          </a:p>
        </p:txBody>
      </p:sp>
      <p:sp>
        <p:nvSpPr>
          <p:cNvPr id="11273" name="Содержимое 9"/>
          <p:cNvSpPr>
            <a:spLocks noGrp="1"/>
          </p:cNvSpPr>
          <p:nvPr>
            <p:ph idx="1"/>
          </p:nvPr>
        </p:nvSpPr>
        <p:spPr>
          <a:xfrm>
            <a:off x="1295400" y="5929313"/>
            <a:ext cx="7772400" cy="90487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3" y="714375"/>
            <a:ext cx="4657725" cy="533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5572125" y="642938"/>
          <a:ext cx="2581275" cy="1428750"/>
        </p:xfrm>
        <a:graphic>
          <a:graphicData uri="http://schemas.openxmlformats.org/presentationml/2006/ole">
            <p:oleObj spid="_x0000_s12290" name="Формула" r:id="rId4" imgW="711000" imgH="393480" progId="Equation.3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285875" y="4572000"/>
          <a:ext cx="644525" cy="714375"/>
        </p:xfrm>
        <a:graphic>
          <a:graphicData uri="http://schemas.openxmlformats.org/presentationml/2006/ole">
            <p:oleObj spid="_x0000_s12291" name="Формула" r:id="rId5" imgW="355320" imgH="393480" progId="Equation.3">
              <p:embed/>
            </p:oleObj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500188" y="3000375"/>
          <a:ext cx="322262" cy="500063"/>
        </p:xfrm>
        <a:graphic>
          <a:graphicData uri="http://schemas.openxmlformats.org/presentationml/2006/ole">
            <p:oleObj spid="_x0000_s12292" name="Формула" r:id="rId6" imgW="253800" imgH="393480" progId="Equation.3">
              <p:embed/>
            </p:oleObj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1428750" y="1785938"/>
          <a:ext cx="460375" cy="714375"/>
        </p:xfrm>
        <a:graphic>
          <a:graphicData uri="http://schemas.openxmlformats.org/presentationml/2006/ole">
            <p:oleObj spid="_x0000_s12293" name="Формула" r:id="rId7" imgW="253800" imgH="393480" progId="Equation.3">
              <p:embed/>
            </p:oleObj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5214938" y="2214563"/>
          <a:ext cx="3609975" cy="1484312"/>
        </p:xfrm>
        <a:graphic>
          <a:graphicData uri="http://schemas.openxmlformats.org/presentationml/2006/ole">
            <p:oleObj spid="_x0000_s12294" name="Формула" r:id="rId8" imgW="1422360" imgH="583920" progId="Equation.3">
              <p:embed/>
            </p:oleObj>
          </a:graphicData>
        </a:graphic>
      </p:graphicFrame>
      <p:sp>
        <p:nvSpPr>
          <p:cNvPr id="9" name="Заголовок 13"/>
          <p:cNvSpPr txBox="1">
            <a:spLocks/>
          </p:cNvSpPr>
          <p:nvPr/>
        </p:nvSpPr>
        <p:spPr>
          <a:xfrm>
            <a:off x="785813" y="142875"/>
            <a:ext cx="4143375" cy="2857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Косинус- абсцисса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5" y="642938"/>
            <a:ext cx="4643438" cy="51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286375" y="642938"/>
          <a:ext cx="2166938" cy="1428750"/>
        </p:xfrm>
        <a:graphic>
          <a:graphicData uri="http://schemas.openxmlformats.org/presentationml/2006/ole">
            <p:oleObj spid="_x0000_s13314" name="Формула" r:id="rId4" imgW="596880" imgH="393480" progId="Equation.3">
              <p:embed/>
            </p:oleObj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216525" y="2357438"/>
          <a:ext cx="3302000" cy="2000250"/>
        </p:xfrm>
        <a:graphic>
          <a:graphicData uri="http://schemas.openxmlformats.org/presentationml/2006/ole">
            <p:oleObj spid="_x0000_s13315" name="Формула" r:id="rId5" imgW="965160" imgH="583920" progId="Equation.3">
              <p:embed/>
            </p:oleObj>
          </a:graphicData>
        </a:graphic>
      </p:graphicFrame>
      <p:sp>
        <p:nvSpPr>
          <p:cNvPr id="5" name="Заголовок 13"/>
          <p:cNvSpPr txBox="1">
            <a:spLocks/>
          </p:cNvSpPr>
          <p:nvPr/>
        </p:nvSpPr>
        <p:spPr>
          <a:xfrm>
            <a:off x="785813" y="142875"/>
            <a:ext cx="4143375" cy="28575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FF0000"/>
                </a:solidFill>
                <a:latin typeface="Century Schoolbook" pitchFamily="18" charset="0"/>
                <a:ea typeface="+mj-ea"/>
                <a:cs typeface="+mj-cs"/>
              </a:rPr>
              <a:t>Косинус- абсцисса</a:t>
            </a:r>
          </a:p>
        </p:txBody>
      </p: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071813" y="1571625"/>
          <a:ext cx="357187" cy="850900"/>
        </p:xfrm>
        <a:graphic>
          <a:graphicData uri="http://schemas.openxmlformats.org/presentationml/2006/ole">
            <p:oleObj spid="_x0000_s13316" name="Формула" r:id="rId6" imgW="164880" imgH="393480" progId="Equation.3">
              <p:embed/>
            </p:oleObj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3000375" y="4214813"/>
          <a:ext cx="508000" cy="714375"/>
        </p:xfrm>
        <a:graphic>
          <a:graphicData uri="http://schemas.openxmlformats.org/presentationml/2006/ole">
            <p:oleObj spid="_x0000_s13317" name="Формула" r:id="rId7" imgW="279360" imgH="393480" progId="Equation.3">
              <p:embed/>
            </p:oleObj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2643188" y="2500313"/>
          <a:ext cx="296862" cy="769937"/>
        </p:xfrm>
        <a:graphic>
          <a:graphicData uri="http://schemas.openxmlformats.org/presentationml/2006/ole">
            <p:oleObj spid="_x0000_s13318" name="Формула" r:id="rId8" imgW="152280" imgH="393480" progId="Equation.3">
              <p:embed/>
            </p:oleObj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/>
        </p:nvGraphicFramePr>
        <p:xfrm>
          <a:off x="5286375" y="642938"/>
          <a:ext cx="2166938" cy="1428750"/>
        </p:xfrm>
        <a:graphic>
          <a:graphicData uri="http://schemas.openxmlformats.org/presentationml/2006/ole">
            <p:oleObj spid="_x0000_s13319" name="Формула" r:id="rId9" imgW="596880" imgH="39348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Теңдеулерді шешіңдер: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3" name="Рисунок 16"/>
          <p:cNvPicPr>
            <a:picLocks noChangeAspect="1" noChangeArrowheads="1"/>
          </p:cNvPicPr>
          <p:nvPr/>
        </p:nvPicPr>
        <p:blipFill>
          <a:blip r:embed="rId2" cstate="print"/>
          <a:srcRect t="14421"/>
          <a:stretch>
            <a:fillRect/>
          </a:stretch>
        </p:blipFill>
        <p:spPr bwMode="auto">
          <a:xfrm>
            <a:off x="1697038" y="1857375"/>
            <a:ext cx="688022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1714500"/>
            <a:ext cx="7772400" cy="1914525"/>
          </a:xfrm>
        </p:spPr>
        <p:txBody>
          <a:bodyPr/>
          <a:lstStyle/>
          <a:p>
            <a:pPr eaLnBrk="1" hangingPunct="1">
              <a:defRPr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 үй тапсырмасы</a:t>
            </a:r>
            <a:br>
              <a:rPr lang="kk-KZ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№98, №99, №100, 66- бет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17958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114800"/>
                <a:gridCol w="4114800"/>
              </a:tblGrid>
              <a:tr h="808676"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атауы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Зат есім-1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8676"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сипаттау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Сын есім-2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8676"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қимыл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Етістік-3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8676"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сезім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 сөзден тұратын сөйлемше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8676"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Мәнісін қайталау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2800" b="1" cap="all" spc="0" dirty="0" smtClean="0">
                          <a:ln w="9000" cmpd="sng">
                            <a:solidFill>
                              <a:schemeClr val="accent4">
                                <a:shade val="50000"/>
                                <a:satMod val="120000"/>
                              </a:schemeClr>
                            </a:solidFill>
                            <a:prstDash val="solid"/>
                          </a:ln>
                          <a:gradFill>
                            <a:gsLst>
                              <a:gs pos="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  <a:gs pos="43000">
                                <a:schemeClr val="accent4">
                                  <a:satMod val="255000"/>
                                </a:schemeClr>
                              </a:gs>
                              <a:gs pos="48000">
                                <a:schemeClr val="accent4">
                                  <a:shade val="85000"/>
                                  <a:satMod val="255000"/>
                                </a:schemeClr>
                              </a:gs>
                              <a:gs pos="100000">
                                <a:schemeClr val="accent4">
                                  <a:shade val="20000"/>
                                  <a:satMod val="245000"/>
                                </a:schemeClr>
                              </a:gs>
                            </a:gsLst>
                            <a:lin ang="5400000"/>
                          </a:gradFill>
                          <a:effectLst>
                            <a:reflection blurRad="12700" stA="28000" endPos="45000" dist="1000" dir="5400000" sy="-100000" algn="bl" rotWithShape="0"/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(синоним) 1 сөз</a:t>
                      </a:r>
                      <a:endParaRPr lang="ru-RU" sz="2800" b="1" cap="all" spc="0" dirty="0">
                        <a:ln w="9000" cmpd="sng">
                          <a:solidFill>
                            <a:schemeClr val="accent4">
                              <a:shade val="50000"/>
                              <a:satMod val="120000"/>
                            </a:schemeClr>
                          </a:solidFill>
                          <a:prstDash val="solid"/>
                        </a:ln>
                        <a:gradFill>
                          <a:gsLst>
                            <a:gs pos="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  <a:gs pos="43000">
                              <a:schemeClr val="accent4">
                                <a:satMod val="255000"/>
                              </a:schemeClr>
                            </a:gs>
                            <a:gs pos="48000">
                              <a:schemeClr val="accent4">
                                <a:shade val="85000"/>
                                <a:satMod val="255000"/>
                              </a:schemeClr>
                            </a:gs>
                            <a:gs pos="100000">
                              <a:schemeClr val="accent4">
                                <a:shade val="20000"/>
                                <a:satMod val="245000"/>
                              </a:schemeClr>
                            </a:gs>
                          </a:gsLst>
                          <a:lin ang="5400000"/>
                        </a:gradFill>
                        <a:effectLst>
                          <a:reflection blurRad="12700" stA="28000" endPos="45000" dist="1000" dir="5400000" sy="-100000" algn="bl" rotWithShape="0"/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14349" y="500042"/>
            <a:ext cx="6500858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“Синквейн” құрастыру</a:t>
            </a:r>
            <a:endParaRPr lang="ru-RU" sz="4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13" y="142875"/>
            <a:ext cx="1860550" cy="1758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228600"/>
            <a:ext cx="7772400" cy="1485900"/>
          </a:xfrm>
        </p:spPr>
        <p:txBody>
          <a:bodyPr/>
          <a:lstStyle/>
          <a:p>
            <a:pPr eaLnBrk="1" hangingPunct="1">
              <a:defRPr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 теңдеулердің жаңа түрі, яғни  тригонометриялық теңдеулердің және оның шешімдерінің анықтамаларын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меңгеру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1295400" y="2214563"/>
            <a:ext cx="7772400" cy="3805237"/>
          </a:xfrm>
        </p:spPr>
        <p:txBody>
          <a:bodyPr/>
          <a:lstStyle/>
          <a:p>
            <a:pPr eaLnBrk="1" hangingPunct="1"/>
            <a:r>
              <a:rPr lang="ru-RU" sz="2800" b="1" smtClean="0">
                <a:latin typeface="Times New Roman" pitchFamily="18" charset="0"/>
                <a:cs typeface="Times New Roman" pitchFamily="18" charset="0"/>
              </a:rPr>
              <a:t>Білу  қажет!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1.  Тригонометриялық функциялар, олардың қасиеттері.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2.  Кері тригонометриялық функциялар, олардың қасиеттері.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3.  Тригонометрия формулалары.</a:t>
            </a:r>
          </a:p>
          <a:p>
            <a:pPr eaLnBrk="1" hangingPunct="1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4.  Тригонометриялық және оларға кері функциялардың  мәндерінің ең қарапайым кестесі.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561" name="Group 57"/>
          <p:cNvGraphicFramePr>
            <a:graphicFrameLocks noGrp="1"/>
          </p:cNvGraphicFramePr>
          <p:nvPr>
            <p:ph type="tbl" idx="1"/>
          </p:nvPr>
        </p:nvGraphicFramePr>
        <p:xfrm>
          <a:off x="1285875" y="571500"/>
          <a:ext cx="7443810" cy="5866763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81270"/>
                <a:gridCol w="2481270"/>
                <a:gridCol w="2481270"/>
              </a:tblGrid>
              <a:tr h="1141952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err="1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Білеміз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Білгіміз келеді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err="1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Білдік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2194971"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3.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 row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3.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3.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  <a:tr h="25210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err="1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Білуге</a:t>
                      </a: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kumimoji="0" lang="ru-RU" sz="3200" u="none" strike="noStrike" cap="none" normalizeH="0" baseline="0" dirty="0" err="1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қалды</a:t>
                      </a:r>
                      <a:endParaRPr kumimoji="0" lang="ru-RU" sz="3200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u="none" strike="noStrike" cap="none" normalizeH="0" baseline="0" dirty="0" smtClean="0">
                          <a:ln>
                            <a:noFill/>
                          </a:ln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3.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33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0" name="WordArt 6"/>
          <p:cNvSpPr>
            <a:spLocks noChangeArrowheads="1" noChangeShapeType="1" noTextEdit="1"/>
          </p:cNvSpPr>
          <p:nvPr/>
        </p:nvSpPr>
        <p:spPr bwMode="auto">
          <a:xfrm>
            <a:off x="828675" y="88900"/>
            <a:ext cx="6679565" cy="469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kern="10" dirty="0"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синус, косинус, тангенс </a:t>
            </a:r>
            <a:r>
              <a:rPr lang="ru-RU" sz="1400" kern="10" dirty="0" err="1"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және </a:t>
            </a:r>
            <a:r>
              <a:rPr lang="ru-RU" sz="1400" kern="10" dirty="0"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котангенс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kern="10" dirty="0" err="1"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бұрыштарының  мәндері</a:t>
            </a:r>
            <a:r>
              <a:rPr lang="ru-RU" sz="1400" kern="10" dirty="0" err="1">
                <a:ln w="28575">
                  <a:solidFill>
                    <a:srgbClr val="CC3300"/>
                  </a:solidFill>
                  <a:round/>
                  <a:headEnd/>
                  <a:tailEnd/>
                </a:ln>
                <a:solidFill>
                  <a:srgbClr val="FF9933"/>
                </a:solidFill>
                <a:latin typeface="Times New Roman"/>
                <a:cs typeface="Times New Roman"/>
              </a:rPr>
              <a:t>.</a:t>
            </a:r>
            <a:endParaRPr lang="ru-RU" sz="1400" kern="10" dirty="0">
              <a:ln w="28575">
                <a:solidFill>
                  <a:srgbClr val="CC3300"/>
                </a:solidFill>
                <a:round/>
                <a:headEnd/>
                <a:tailEnd/>
              </a:ln>
              <a:solidFill>
                <a:srgbClr val="FF9933"/>
              </a:solidFill>
              <a:latin typeface="Times New Roman"/>
              <a:cs typeface="Times New Roman"/>
            </a:endParaRPr>
          </a:p>
        </p:txBody>
      </p:sp>
      <p:sp>
        <p:nvSpPr>
          <p:cNvPr id="1094" name="Line 7"/>
          <p:cNvSpPr>
            <a:spLocks noChangeShapeType="1"/>
          </p:cNvSpPr>
          <p:nvPr/>
        </p:nvSpPr>
        <p:spPr bwMode="auto">
          <a:xfrm flipH="1" flipV="1">
            <a:off x="4541838" y="1431925"/>
            <a:ext cx="14287" cy="5213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95" name="Line 8"/>
          <p:cNvSpPr>
            <a:spLocks noChangeShapeType="1"/>
          </p:cNvSpPr>
          <p:nvPr/>
        </p:nvSpPr>
        <p:spPr bwMode="auto">
          <a:xfrm>
            <a:off x="1782763" y="4114800"/>
            <a:ext cx="58515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96" name="Oval 9"/>
          <p:cNvSpPr>
            <a:spLocks noChangeArrowheads="1"/>
          </p:cNvSpPr>
          <p:nvPr/>
        </p:nvSpPr>
        <p:spPr bwMode="auto">
          <a:xfrm>
            <a:off x="2349500" y="1963738"/>
            <a:ext cx="4341813" cy="431323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97" name="Text Box 10"/>
          <p:cNvSpPr txBox="1">
            <a:spLocks noChangeArrowheads="1"/>
          </p:cNvSpPr>
          <p:nvPr/>
        </p:nvSpPr>
        <p:spPr bwMode="auto">
          <a:xfrm>
            <a:off x="6673850" y="4151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098" name="Text Box 11"/>
          <p:cNvSpPr txBox="1">
            <a:spLocks noChangeArrowheads="1"/>
          </p:cNvSpPr>
          <p:nvPr/>
        </p:nvSpPr>
        <p:spPr bwMode="auto">
          <a:xfrm>
            <a:off x="4556125" y="15605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1099" name="Text Box 14"/>
          <p:cNvSpPr txBox="1">
            <a:spLocks noChangeArrowheads="1"/>
          </p:cNvSpPr>
          <p:nvPr/>
        </p:nvSpPr>
        <p:spPr bwMode="auto">
          <a:xfrm>
            <a:off x="2025650" y="40751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1100" name="Text Box 16"/>
          <p:cNvSpPr txBox="1">
            <a:spLocks noChangeArrowheads="1"/>
          </p:cNvSpPr>
          <p:nvPr/>
        </p:nvSpPr>
        <p:spPr bwMode="auto">
          <a:xfrm>
            <a:off x="4251325" y="625157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57364" name="Line 20"/>
          <p:cNvSpPr>
            <a:spLocks noChangeShapeType="1"/>
          </p:cNvSpPr>
          <p:nvPr/>
        </p:nvSpPr>
        <p:spPr bwMode="auto">
          <a:xfrm flipV="1">
            <a:off x="3028950" y="2609850"/>
            <a:ext cx="3052763" cy="3022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5" name="Line 21"/>
          <p:cNvSpPr>
            <a:spLocks noChangeShapeType="1"/>
          </p:cNvSpPr>
          <p:nvPr/>
        </p:nvSpPr>
        <p:spPr bwMode="auto">
          <a:xfrm>
            <a:off x="3000375" y="2573338"/>
            <a:ext cx="3067050" cy="3049587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6" name="Line 22"/>
          <p:cNvSpPr>
            <a:spLocks noChangeShapeType="1"/>
          </p:cNvSpPr>
          <p:nvPr/>
        </p:nvSpPr>
        <p:spPr bwMode="auto">
          <a:xfrm flipH="1">
            <a:off x="2632075" y="3043238"/>
            <a:ext cx="3763963" cy="21939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7" name="Line 23"/>
          <p:cNvSpPr>
            <a:spLocks noChangeShapeType="1"/>
          </p:cNvSpPr>
          <p:nvPr/>
        </p:nvSpPr>
        <p:spPr bwMode="auto">
          <a:xfrm>
            <a:off x="2620963" y="3006725"/>
            <a:ext cx="3746500" cy="21812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8" name="Line 24"/>
          <p:cNvSpPr>
            <a:spLocks noChangeShapeType="1"/>
          </p:cNvSpPr>
          <p:nvPr/>
        </p:nvSpPr>
        <p:spPr bwMode="auto">
          <a:xfrm flipH="1">
            <a:off x="3398838" y="2286000"/>
            <a:ext cx="2255837" cy="36734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69" name="Line 25"/>
          <p:cNvSpPr>
            <a:spLocks noChangeShapeType="1"/>
          </p:cNvSpPr>
          <p:nvPr/>
        </p:nvSpPr>
        <p:spPr bwMode="auto">
          <a:xfrm>
            <a:off x="3398838" y="2287588"/>
            <a:ext cx="2270125" cy="36861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370" name="Text Box 26"/>
          <p:cNvSpPr txBox="1">
            <a:spLocks noChangeArrowheads="1"/>
          </p:cNvSpPr>
          <p:nvPr/>
        </p:nvSpPr>
        <p:spPr bwMode="auto">
          <a:xfrm>
            <a:off x="6659563" y="37401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/>
              <a:t>0</a:t>
            </a:r>
          </a:p>
        </p:txBody>
      </p:sp>
      <p:graphicFrame>
        <p:nvGraphicFramePr>
          <p:cNvPr id="57371" name="Object 2"/>
          <p:cNvGraphicFramePr>
            <a:graphicFrameLocks noChangeAspect="1"/>
          </p:cNvGraphicFramePr>
          <p:nvPr/>
        </p:nvGraphicFramePr>
        <p:xfrm>
          <a:off x="6719888" y="2946400"/>
          <a:ext cx="158750" cy="377825"/>
        </p:xfrm>
        <a:graphic>
          <a:graphicData uri="http://schemas.openxmlformats.org/presentationml/2006/ole">
            <p:oleObj spid="_x0000_s1026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57372" name="Object 3"/>
          <p:cNvGraphicFramePr>
            <a:graphicFrameLocks noChangeAspect="1"/>
          </p:cNvGraphicFramePr>
          <p:nvPr/>
        </p:nvGraphicFramePr>
        <p:xfrm>
          <a:off x="6489700" y="2173288"/>
          <a:ext cx="203200" cy="482600"/>
        </p:xfrm>
        <a:graphic>
          <a:graphicData uri="http://schemas.openxmlformats.org/presentationml/2006/ole">
            <p:oleObj spid="_x0000_s1027" name="Формула" r:id="rId4" imgW="164880" imgH="393480" progId="Equation.3">
              <p:embed/>
            </p:oleObj>
          </a:graphicData>
        </a:graphic>
      </p:graphicFrame>
      <p:graphicFrame>
        <p:nvGraphicFramePr>
          <p:cNvPr id="57375" name="Object 4"/>
          <p:cNvGraphicFramePr>
            <a:graphicFrameLocks noChangeAspect="1"/>
          </p:cNvGraphicFramePr>
          <p:nvPr/>
        </p:nvGraphicFramePr>
        <p:xfrm>
          <a:off x="6459538" y="2941638"/>
          <a:ext cx="304800" cy="325437"/>
        </p:xfrm>
        <a:graphic>
          <a:graphicData uri="http://schemas.openxmlformats.org/presentationml/2006/ole">
            <p:oleObj spid="_x0000_s1028" name="Формула" r:id="rId5" imgW="177480" imgH="190440" progId="Equation.3">
              <p:embed/>
            </p:oleObj>
          </a:graphicData>
        </a:graphic>
      </p:graphicFrame>
      <p:graphicFrame>
        <p:nvGraphicFramePr>
          <p:cNvPr id="57383" name="Object 5"/>
          <p:cNvGraphicFramePr>
            <a:graphicFrameLocks noChangeAspect="1"/>
          </p:cNvGraphicFramePr>
          <p:nvPr/>
        </p:nvGraphicFramePr>
        <p:xfrm>
          <a:off x="2327275" y="2127250"/>
          <a:ext cx="268288" cy="438150"/>
        </p:xfrm>
        <a:graphic>
          <a:graphicData uri="http://schemas.openxmlformats.org/presentationml/2006/ole">
            <p:oleObj spid="_x0000_s1029" name="Формула" r:id="rId6" imgW="241200" imgH="393480" progId="Equation.3">
              <p:embed/>
            </p:oleObj>
          </a:graphicData>
        </a:graphic>
      </p:graphicFrame>
      <p:graphicFrame>
        <p:nvGraphicFramePr>
          <p:cNvPr id="57390" name="Object 6"/>
          <p:cNvGraphicFramePr>
            <a:graphicFrameLocks noChangeAspect="1"/>
          </p:cNvGraphicFramePr>
          <p:nvPr/>
        </p:nvGraphicFramePr>
        <p:xfrm>
          <a:off x="2251075" y="5213350"/>
          <a:ext cx="330200" cy="177800"/>
        </p:xfrm>
        <a:graphic>
          <a:graphicData uri="http://schemas.openxmlformats.org/presentationml/2006/ole">
            <p:oleObj spid="_x0000_s1030" name="Формула" r:id="rId7" imgW="330120" imgH="177480" progId="Equation.3">
              <p:embed/>
            </p:oleObj>
          </a:graphicData>
        </a:graphic>
      </p:graphicFrame>
      <p:graphicFrame>
        <p:nvGraphicFramePr>
          <p:cNvPr id="57392" name="Object 7"/>
          <p:cNvGraphicFramePr>
            <a:graphicFrameLocks noChangeAspect="1"/>
          </p:cNvGraphicFramePr>
          <p:nvPr/>
        </p:nvGraphicFramePr>
        <p:xfrm>
          <a:off x="2019300" y="5176838"/>
          <a:ext cx="254000" cy="393700"/>
        </p:xfrm>
        <a:graphic>
          <a:graphicData uri="http://schemas.openxmlformats.org/presentationml/2006/ole">
            <p:oleObj spid="_x0000_s1031" name="Формула" r:id="rId8" imgW="253800" imgH="393480" progId="Equation.3">
              <p:embed/>
            </p:oleObj>
          </a:graphicData>
        </a:graphic>
      </p:graphicFrame>
      <p:graphicFrame>
        <p:nvGraphicFramePr>
          <p:cNvPr id="57393" name="Object 8"/>
          <p:cNvGraphicFramePr>
            <a:graphicFrameLocks noChangeAspect="1"/>
          </p:cNvGraphicFramePr>
          <p:nvPr/>
        </p:nvGraphicFramePr>
        <p:xfrm>
          <a:off x="2579688" y="5664200"/>
          <a:ext cx="457200" cy="246063"/>
        </p:xfrm>
        <a:graphic>
          <a:graphicData uri="http://schemas.openxmlformats.org/presentationml/2006/ole">
            <p:oleObj spid="_x0000_s1032" name="Формула" r:id="rId9" imgW="330120" imgH="177480" progId="Equation.3">
              <p:embed/>
            </p:oleObj>
          </a:graphicData>
        </a:graphic>
      </p:graphicFrame>
      <p:graphicFrame>
        <p:nvGraphicFramePr>
          <p:cNvPr id="57394" name="Object 9"/>
          <p:cNvGraphicFramePr>
            <a:graphicFrameLocks noChangeAspect="1"/>
          </p:cNvGraphicFramePr>
          <p:nvPr/>
        </p:nvGraphicFramePr>
        <p:xfrm>
          <a:off x="2354263" y="5773738"/>
          <a:ext cx="295275" cy="481012"/>
        </p:xfrm>
        <a:graphic>
          <a:graphicData uri="http://schemas.openxmlformats.org/presentationml/2006/ole">
            <p:oleObj spid="_x0000_s1033" name="Формула" r:id="rId10" imgW="241200" imgH="393480" progId="Equation.3">
              <p:embed/>
            </p:oleObj>
          </a:graphicData>
        </a:graphic>
      </p:graphicFrame>
      <p:graphicFrame>
        <p:nvGraphicFramePr>
          <p:cNvPr id="57395" name="Object 10"/>
          <p:cNvGraphicFramePr>
            <a:graphicFrameLocks noChangeAspect="1"/>
          </p:cNvGraphicFramePr>
          <p:nvPr/>
        </p:nvGraphicFramePr>
        <p:xfrm>
          <a:off x="3128963" y="6008688"/>
          <a:ext cx="330200" cy="177800"/>
        </p:xfrm>
        <a:graphic>
          <a:graphicData uri="http://schemas.openxmlformats.org/presentationml/2006/ole">
            <p:oleObj spid="_x0000_s1034" name="Формула" r:id="rId11" imgW="330120" imgH="177480" progId="Equation.3">
              <p:embed/>
            </p:oleObj>
          </a:graphicData>
        </a:graphic>
      </p:graphicFrame>
      <p:graphicFrame>
        <p:nvGraphicFramePr>
          <p:cNvPr id="57398" name="Object 11"/>
          <p:cNvGraphicFramePr>
            <a:graphicFrameLocks noChangeAspect="1"/>
          </p:cNvGraphicFramePr>
          <p:nvPr/>
        </p:nvGraphicFramePr>
        <p:xfrm>
          <a:off x="3019425" y="6108700"/>
          <a:ext cx="254000" cy="393700"/>
        </p:xfrm>
        <a:graphic>
          <a:graphicData uri="http://schemas.openxmlformats.org/presentationml/2006/ole">
            <p:oleObj spid="_x0000_s1035" name="Формула" r:id="rId12" imgW="253800" imgH="393480" progId="Equation.3">
              <p:embed/>
            </p:oleObj>
          </a:graphicData>
        </a:graphic>
      </p:graphicFrame>
      <p:graphicFrame>
        <p:nvGraphicFramePr>
          <p:cNvPr id="57399" name="Object 12"/>
          <p:cNvGraphicFramePr>
            <a:graphicFrameLocks noChangeAspect="1"/>
          </p:cNvGraphicFramePr>
          <p:nvPr/>
        </p:nvGraphicFramePr>
        <p:xfrm>
          <a:off x="4568825" y="6284913"/>
          <a:ext cx="330200" cy="177800"/>
        </p:xfrm>
        <a:graphic>
          <a:graphicData uri="http://schemas.openxmlformats.org/presentationml/2006/ole">
            <p:oleObj spid="_x0000_s1036" name="Формула" r:id="rId13" imgW="330120" imgH="177480" progId="Equation.3">
              <p:embed/>
            </p:oleObj>
          </a:graphicData>
        </a:graphic>
      </p:graphicFrame>
      <p:graphicFrame>
        <p:nvGraphicFramePr>
          <p:cNvPr id="57400" name="Object 13"/>
          <p:cNvGraphicFramePr>
            <a:graphicFrameLocks noChangeAspect="1"/>
          </p:cNvGraphicFramePr>
          <p:nvPr/>
        </p:nvGraphicFramePr>
        <p:xfrm>
          <a:off x="4613275" y="6438900"/>
          <a:ext cx="257175" cy="419100"/>
        </p:xfrm>
        <a:graphic>
          <a:graphicData uri="http://schemas.openxmlformats.org/presentationml/2006/ole">
            <p:oleObj spid="_x0000_s1037" name="Формула" r:id="rId14" imgW="241200" imgH="393480" progId="Equation.3">
              <p:embed/>
            </p:oleObj>
          </a:graphicData>
        </a:graphic>
      </p:graphicFrame>
      <p:graphicFrame>
        <p:nvGraphicFramePr>
          <p:cNvPr id="57401" name="Object 14"/>
          <p:cNvGraphicFramePr>
            <a:graphicFrameLocks noChangeAspect="1"/>
          </p:cNvGraphicFramePr>
          <p:nvPr/>
        </p:nvGraphicFramePr>
        <p:xfrm>
          <a:off x="5427663" y="6059488"/>
          <a:ext cx="330200" cy="177800"/>
        </p:xfrm>
        <a:graphic>
          <a:graphicData uri="http://schemas.openxmlformats.org/presentationml/2006/ole">
            <p:oleObj spid="_x0000_s1038" name="Формула" r:id="rId15" imgW="330120" imgH="177480" progId="Equation.3">
              <p:embed/>
            </p:oleObj>
          </a:graphicData>
        </a:graphic>
      </p:graphicFrame>
      <p:graphicFrame>
        <p:nvGraphicFramePr>
          <p:cNvPr id="57402" name="Object 15"/>
          <p:cNvGraphicFramePr>
            <a:graphicFrameLocks noChangeAspect="1"/>
          </p:cNvGraphicFramePr>
          <p:nvPr/>
        </p:nvGraphicFramePr>
        <p:xfrm>
          <a:off x="5584825" y="6226175"/>
          <a:ext cx="241300" cy="393700"/>
        </p:xfrm>
        <a:graphic>
          <a:graphicData uri="http://schemas.openxmlformats.org/presentationml/2006/ole">
            <p:oleObj spid="_x0000_s1039" name="Формула" r:id="rId16" imgW="241200" imgH="393480" progId="Equation.3">
              <p:embed/>
            </p:oleObj>
          </a:graphicData>
        </a:graphic>
      </p:graphicFrame>
      <p:graphicFrame>
        <p:nvGraphicFramePr>
          <p:cNvPr id="57403" name="Object 16"/>
          <p:cNvGraphicFramePr>
            <a:graphicFrameLocks noChangeAspect="1"/>
          </p:cNvGraphicFramePr>
          <p:nvPr/>
        </p:nvGraphicFramePr>
        <p:xfrm>
          <a:off x="6061075" y="5640388"/>
          <a:ext cx="430213" cy="231775"/>
        </p:xfrm>
        <a:graphic>
          <a:graphicData uri="http://schemas.openxmlformats.org/presentationml/2006/ole">
            <p:oleObj spid="_x0000_s1040" name="Формула" r:id="rId17" imgW="330120" imgH="177480" progId="Equation.3">
              <p:embed/>
            </p:oleObj>
          </a:graphicData>
        </a:graphic>
      </p:graphicFrame>
      <p:graphicFrame>
        <p:nvGraphicFramePr>
          <p:cNvPr id="57404" name="Object 17"/>
          <p:cNvGraphicFramePr>
            <a:graphicFrameLocks noChangeAspect="1"/>
          </p:cNvGraphicFramePr>
          <p:nvPr/>
        </p:nvGraphicFramePr>
        <p:xfrm>
          <a:off x="6396038" y="5734050"/>
          <a:ext cx="280987" cy="434975"/>
        </p:xfrm>
        <a:graphic>
          <a:graphicData uri="http://schemas.openxmlformats.org/presentationml/2006/ole">
            <p:oleObj spid="_x0000_s1041" name="Формула" r:id="rId18" imgW="253800" imgH="393480" progId="Equation.3">
              <p:embed/>
            </p:oleObj>
          </a:graphicData>
        </a:graphic>
      </p:graphicFrame>
      <p:graphicFrame>
        <p:nvGraphicFramePr>
          <p:cNvPr id="57405" name="Object 18"/>
          <p:cNvGraphicFramePr>
            <a:graphicFrameLocks noChangeAspect="1"/>
          </p:cNvGraphicFramePr>
          <p:nvPr/>
        </p:nvGraphicFramePr>
        <p:xfrm>
          <a:off x="6470650" y="5033963"/>
          <a:ext cx="330200" cy="177800"/>
        </p:xfrm>
        <a:graphic>
          <a:graphicData uri="http://schemas.openxmlformats.org/presentationml/2006/ole">
            <p:oleObj spid="_x0000_s1042" name="Формула" r:id="rId19" imgW="330120" imgH="177480" progId="Equation.3">
              <p:embed/>
            </p:oleObj>
          </a:graphicData>
        </a:graphic>
      </p:graphicFrame>
      <p:graphicFrame>
        <p:nvGraphicFramePr>
          <p:cNvPr id="57406" name="Object 19"/>
          <p:cNvGraphicFramePr>
            <a:graphicFrameLocks noChangeAspect="1"/>
          </p:cNvGraphicFramePr>
          <p:nvPr/>
        </p:nvGraphicFramePr>
        <p:xfrm>
          <a:off x="6762750" y="4932363"/>
          <a:ext cx="292100" cy="393700"/>
        </p:xfrm>
        <a:graphic>
          <a:graphicData uri="http://schemas.openxmlformats.org/presentationml/2006/ole">
            <p:oleObj spid="_x0000_s1043" name="Формула" r:id="rId20" imgW="291960" imgH="393480" progId="Equation.3">
              <p:embed/>
            </p:oleObj>
          </a:graphicData>
        </a:graphic>
      </p:graphicFrame>
      <p:graphicFrame>
        <p:nvGraphicFramePr>
          <p:cNvPr id="57407" name="Object 20"/>
          <p:cNvGraphicFramePr>
            <a:graphicFrameLocks noChangeAspect="1"/>
          </p:cNvGraphicFramePr>
          <p:nvPr/>
        </p:nvGraphicFramePr>
        <p:xfrm>
          <a:off x="6853238" y="4159250"/>
          <a:ext cx="330200" cy="177800"/>
        </p:xfrm>
        <a:graphic>
          <a:graphicData uri="http://schemas.openxmlformats.org/presentationml/2006/ole">
            <p:oleObj spid="_x0000_s1044" name="Формула" r:id="rId21" imgW="330120" imgH="177480" progId="Equation.3">
              <p:embed/>
            </p:oleObj>
          </a:graphicData>
        </a:graphic>
      </p:graphicFrame>
      <p:graphicFrame>
        <p:nvGraphicFramePr>
          <p:cNvPr id="57408" name="Object 21"/>
          <p:cNvGraphicFramePr>
            <a:graphicFrameLocks noChangeAspect="1"/>
          </p:cNvGraphicFramePr>
          <p:nvPr/>
        </p:nvGraphicFramePr>
        <p:xfrm>
          <a:off x="7161213" y="4133850"/>
          <a:ext cx="295275" cy="230188"/>
        </p:xfrm>
        <a:graphic>
          <a:graphicData uri="http://schemas.openxmlformats.org/presentationml/2006/ole">
            <p:oleObj spid="_x0000_s1045" name="Формула" r:id="rId22" imgW="228600" imgH="177480" progId="Equation.3">
              <p:embed/>
            </p:oleObj>
          </a:graphicData>
        </a:graphic>
      </p:graphicFrame>
      <p:graphicFrame>
        <p:nvGraphicFramePr>
          <p:cNvPr id="57414" name="Object 22"/>
          <p:cNvGraphicFramePr>
            <a:graphicFrameLocks noChangeAspect="1"/>
          </p:cNvGraphicFramePr>
          <p:nvPr/>
        </p:nvGraphicFramePr>
        <p:xfrm>
          <a:off x="2270125" y="2982913"/>
          <a:ext cx="317500" cy="177800"/>
        </p:xfrm>
        <a:graphic>
          <a:graphicData uri="http://schemas.openxmlformats.org/presentationml/2006/ole">
            <p:oleObj spid="_x0000_s1046" name="Формула" r:id="rId23" imgW="317160" imgH="177480" progId="Equation.3">
              <p:embed/>
            </p:oleObj>
          </a:graphicData>
        </a:graphic>
      </p:graphicFrame>
      <p:graphicFrame>
        <p:nvGraphicFramePr>
          <p:cNvPr id="57415" name="Object 23"/>
          <p:cNvGraphicFramePr>
            <a:graphicFrameLocks noChangeAspect="1"/>
          </p:cNvGraphicFramePr>
          <p:nvPr/>
        </p:nvGraphicFramePr>
        <p:xfrm>
          <a:off x="1987550" y="3903663"/>
          <a:ext cx="317500" cy="177800"/>
        </p:xfrm>
        <a:graphic>
          <a:graphicData uri="http://schemas.openxmlformats.org/presentationml/2006/ole">
            <p:oleObj spid="_x0000_s1047" name="Формула" r:id="rId24" imgW="317160" imgH="177480" progId="Equation.3">
              <p:embed/>
            </p:oleObj>
          </a:graphicData>
        </a:graphic>
      </p:graphicFrame>
      <p:graphicFrame>
        <p:nvGraphicFramePr>
          <p:cNvPr id="57416" name="Object 24"/>
          <p:cNvGraphicFramePr>
            <a:graphicFrameLocks noChangeAspect="1"/>
          </p:cNvGraphicFramePr>
          <p:nvPr/>
        </p:nvGraphicFramePr>
        <p:xfrm>
          <a:off x="6180138" y="2490788"/>
          <a:ext cx="382587" cy="263525"/>
        </p:xfrm>
        <a:graphic>
          <a:graphicData uri="http://schemas.openxmlformats.org/presentationml/2006/ole">
            <p:oleObj spid="_x0000_s1048" name="Формула" r:id="rId25" imgW="406080" imgH="279360" progId="Equation.3">
              <p:embed/>
            </p:oleObj>
          </a:graphicData>
        </a:graphic>
      </p:graphicFrame>
      <p:graphicFrame>
        <p:nvGraphicFramePr>
          <p:cNvPr id="57417" name="Object 25"/>
          <p:cNvGraphicFramePr>
            <a:graphicFrameLocks noChangeAspect="1"/>
          </p:cNvGraphicFramePr>
          <p:nvPr/>
        </p:nvGraphicFramePr>
        <p:xfrm>
          <a:off x="5792788" y="2163763"/>
          <a:ext cx="258762" cy="182562"/>
        </p:xfrm>
        <a:graphic>
          <a:graphicData uri="http://schemas.openxmlformats.org/presentationml/2006/ole">
            <p:oleObj spid="_x0000_s1049" name="Формула" r:id="rId26" imgW="253800" imgH="177480" progId="Equation.3">
              <p:embed/>
            </p:oleObj>
          </a:graphicData>
        </a:graphic>
      </p:graphicFrame>
      <p:graphicFrame>
        <p:nvGraphicFramePr>
          <p:cNvPr id="57418" name="Object 26"/>
          <p:cNvGraphicFramePr>
            <a:graphicFrameLocks noChangeAspect="1"/>
          </p:cNvGraphicFramePr>
          <p:nvPr/>
        </p:nvGraphicFramePr>
        <p:xfrm>
          <a:off x="4206875" y="1724025"/>
          <a:ext cx="254000" cy="177800"/>
        </p:xfrm>
        <a:graphic>
          <a:graphicData uri="http://schemas.openxmlformats.org/presentationml/2006/ole">
            <p:oleObj spid="_x0000_s1050" name="Формула" r:id="rId27" imgW="253800" imgH="177480" progId="Equation.3">
              <p:embed/>
            </p:oleObj>
          </a:graphicData>
        </a:graphic>
      </p:graphicFrame>
      <p:graphicFrame>
        <p:nvGraphicFramePr>
          <p:cNvPr id="57419" name="Object 27"/>
          <p:cNvGraphicFramePr>
            <a:graphicFrameLocks noChangeAspect="1"/>
          </p:cNvGraphicFramePr>
          <p:nvPr/>
        </p:nvGraphicFramePr>
        <p:xfrm>
          <a:off x="3044825" y="2162175"/>
          <a:ext cx="317500" cy="177800"/>
        </p:xfrm>
        <a:graphic>
          <a:graphicData uri="http://schemas.openxmlformats.org/presentationml/2006/ole">
            <p:oleObj spid="_x0000_s1051" name="Формула" r:id="rId28" imgW="317160" imgH="177480" progId="Equation.3">
              <p:embed/>
            </p:oleObj>
          </a:graphicData>
        </a:graphic>
      </p:graphicFrame>
      <p:graphicFrame>
        <p:nvGraphicFramePr>
          <p:cNvPr id="57420" name="Object 28"/>
          <p:cNvGraphicFramePr>
            <a:graphicFrameLocks noChangeAspect="1"/>
          </p:cNvGraphicFramePr>
          <p:nvPr/>
        </p:nvGraphicFramePr>
        <p:xfrm>
          <a:off x="2559050" y="2444750"/>
          <a:ext cx="365125" cy="204788"/>
        </p:xfrm>
        <a:graphic>
          <a:graphicData uri="http://schemas.openxmlformats.org/presentationml/2006/ole">
            <p:oleObj spid="_x0000_s1052" name="Формула" r:id="rId29" imgW="317160" imgH="177480" progId="Equation.3">
              <p:embed/>
            </p:oleObj>
          </a:graphicData>
        </a:graphic>
      </p:graphicFrame>
      <p:graphicFrame>
        <p:nvGraphicFramePr>
          <p:cNvPr id="57421" name="Object 29"/>
          <p:cNvGraphicFramePr>
            <a:graphicFrameLocks noChangeAspect="1"/>
          </p:cNvGraphicFramePr>
          <p:nvPr/>
        </p:nvGraphicFramePr>
        <p:xfrm>
          <a:off x="6008688" y="1873250"/>
          <a:ext cx="166687" cy="396875"/>
        </p:xfrm>
        <a:graphic>
          <a:graphicData uri="http://schemas.openxmlformats.org/presentationml/2006/ole">
            <p:oleObj spid="_x0000_s1053" name="Формула" r:id="rId30" imgW="164880" imgH="393480" progId="Equation.3">
              <p:embed/>
            </p:oleObj>
          </a:graphicData>
        </a:graphic>
      </p:graphicFrame>
      <p:graphicFrame>
        <p:nvGraphicFramePr>
          <p:cNvPr id="57422" name="Object 30"/>
          <p:cNvGraphicFramePr>
            <a:graphicFrameLocks noChangeAspect="1"/>
          </p:cNvGraphicFramePr>
          <p:nvPr/>
        </p:nvGraphicFramePr>
        <p:xfrm>
          <a:off x="4227513" y="1192213"/>
          <a:ext cx="219075" cy="522287"/>
        </p:xfrm>
        <a:graphic>
          <a:graphicData uri="http://schemas.openxmlformats.org/presentationml/2006/ole">
            <p:oleObj spid="_x0000_s1054" name="Формула" r:id="rId31" imgW="164880" imgH="393480" progId="Equation.3">
              <p:embed/>
            </p:oleObj>
          </a:graphicData>
        </a:graphic>
      </p:graphicFrame>
      <p:graphicFrame>
        <p:nvGraphicFramePr>
          <p:cNvPr id="57423" name="Object 31"/>
          <p:cNvGraphicFramePr>
            <a:graphicFrameLocks noChangeAspect="1"/>
          </p:cNvGraphicFramePr>
          <p:nvPr/>
        </p:nvGraphicFramePr>
        <p:xfrm>
          <a:off x="2862263" y="1893888"/>
          <a:ext cx="254000" cy="393700"/>
        </p:xfrm>
        <a:graphic>
          <a:graphicData uri="http://schemas.openxmlformats.org/presentationml/2006/ole">
            <p:oleObj spid="_x0000_s1055" name="Формула" r:id="rId32" imgW="253800" imgH="393480" progId="Equation.3">
              <p:embed/>
            </p:oleObj>
          </a:graphicData>
        </a:graphic>
      </p:graphicFrame>
      <p:graphicFrame>
        <p:nvGraphicFramePr>
          <p:cNvPr id="57424" name="Object 32"/>
          <p:cNvGraphicFramePr>
            <a:graphicFrameLocks noChangeAspect="1"/>
          </p:cNvGraphicFramePr>
          <p:nvPr/>
        </p:nvGraphicFramePr>
        <p:xfrm>
          <a:off x="2003425" y="2722563"/>
          <a:ext cx="241300" cy="393700"/>
        </p:xfrm>
        <a:graphic>
          <a:graphicData uri="http://schemas.openxmlformats.org/presentationml/2006/ole">
            <p:oleObj spid="_x0000_s1056" name="Формула" r:id="rId33" imgW="241200" imgH="393480" progId="Equation.3">
              <p:embed/>
            </p:oleObj>
          </a:graphicData>
        </a:graphic>
      </p:graphicFrame>
      <p:graphicFrame>
        <p:nvGraphicFramePr>
          <p:cNvPr id="57425" name="Object 33"/>
          <p:cNvGraphicFramePr>
            <a:graphicFrameLocks noChangeAspect="1"/>
          </p:cNvGraphicFramePr>
          <p:nvPr/>
        </p:nvGraphicFramePr>
        <p:xfrm>
          <a:off x="1770063" y="3824288"/>
          <a:ext cx="207962" cy="207962"/>
        </p:xfrm>
        <a:graphic>
          <a:graphicData uri="http://schemas.openxmlformats.org/presentationml/2006/ole">
            <p:oleObj spid="_x0000_s1057" name="Формула" r:id="rId34" imgW="139680" imgH="139680" progId="Equation.3">
              <p:embed/>
            </p:oleObj>
          </a:graphicData>
        </a:graphic>
      </p:graphicFrame>
      <p:sp>
        <p:nvSpPr>
          <p:cNvPr id="57426" name="Line 82"/>
          <p:cNvSpPr>
            <a:spLocks noChangeShapeType="1"/>
          </p:cNvSpPr>
          <p:nvPr/>
        </p:nvSpPr>
        <p:spPr bwMode="auto">
          <a:xfrm>
            <a:off x="3416300" y="2286000"/>
            <a:ext cx="223202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27" name="Line 83"/>
          <p:cNvSpPr>
            <a:spLocks noChangeShapeType="1"/>
          </p:cNvSpPr>
          <p:nvPr/>
        </p:nvSpPr>
        <p:spPr bwMode="auto">
          <a:xfrm flipH="1">
            <a:off x="2990850" y="2595563"/>
            <a:ext cx="3063875" cy="3175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28" name="Line 84"/>
          <p:cNvSpPr>
            <a:spLocks noChangeShapeType="1"/>
          </p:cNvSpPr>
          <p:nvPr/>
        </p:nvSpPr>
        <p:spPr bwMode="auto">
          <a:xfrm flipV="1">
            <a:off x="2662238" y="3051175"/>
            <a:ext cx="3767137" cy="158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0" name="Line 86"/>
          <p:cNvSpPr>
            <a:spLocks noChangeShapeType="1"/>
          </p:cNvSpPr>
          <p:nvPr/>
        </p:nvSpPr>
        <p:spPr bwMode="auto">
          <a:xfrm flipV="1">
            <a:off x="2662238" y="5245100"/>
            <a:ext cx="368458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1" name="Line 87"/>
          <p:cNvSpPr>
            <a:spLocks noChangeShapeType="1"/>
          </p:cNvSpPr>
          <p:nvPr/>
        </p:nvSpPr>
        <p:spPr bwMode="auto">
          <a:xfrm flipV="1">
            <a:off x="3022600" y="5648325"/>
            <a:ext cx="2998788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2" name="Line 88"/>
          <p:cNvSpPr>
            <a:spLocks noChangeShapeType="1"/>
          </p:cNvSpPr>
          <p:nvPr/>
        </p:nvSpPr>
        <p:spPr bwMode="auto">
          <a:xfrm>
            <a:off x="3416300" y="5943600"/>
            <a:ext cx="2217738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3" name="Line 89"/>
          <p:cNvSpPr>
            <a:spLocks noChangeShapeType="1"/>
          </p:cNvSpPr>
          <p:nvPr/>
        </p:nvSpPr>
        <p:spPr bwMode="auto">
          <a:xfrm>
            <a:off x="3402013" y="2273300"/>
            <a:ext cx="0" cy="3657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4" name="Line 90"/>
          <p:cNvSpPr>
            <a:spLocks noChangeShapeType="1"/>
          </p:cNvSpPr>
          <p:nvPr/>
        </p:nvSpPr>
        <p:spPr bwMode="auto">
          <a:xfrm flipH="1">
            <a:off x="2984500" y="2581275"/>
            <a:ext cx="14288" cy="309403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5" name="Line 91"/>
          <p:cNvSpPr>
            <a:spLocks noChangeShapeType="1"/>
          </p:cNvSpPr>
          <p:nvPr/>
        </p:nvSpPr>
        <p:spPr bwMode="auto">
          <a:xfrm>
            <a:off x="2651125" y="3040063"/>
            <a:ext cx="12700" cy="21796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17" name="Line 92"/>
          <p:cNvSpPr>
            <a:spLocks noChangeShapeType="1"/>
          </p:cNvSpPr>
          <p:nvPr/>
        </p:nvSpPr>
        <p:spPr bwMode="auto">
          <a:xfrm flipH="1">
            <a:off x="5594350" y="2286000"/>
            <a:ext cx="26988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7" name="Line 93"/>
          <p:cNvSpPr>
            <a:spLocks noChangeShapeType="1"/>
          </p:cNvSpPr>
          <p:nvPr/>
        </p:nvSpPr>
        <p:spPr bwMode="auto">
          <a:xfrm>
            <a:off x="5634038" y="2273300"/>
            <a:ext cx="14287" cy="3683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8" name="Line 94"/>
          <p:cNvSpPr>
            <a:spLocks noChangeShapeType="1"/>
          </p:cNvSpPr>
          <p:nvPr/>
        </p:nvSpPr>
        <p:spPr bwMode="auto">
          <a:xfrm flipH="1">
            <a:off x="6064250" y="2608263"/>
            <a:ext cx="14288" cy="306705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39" name="Line 95"/>
          <p:cNvSpPr>
            <a:spLocks noChangeShapeType="1"/>
          </p:cNvSpPr>
          <p:nvPr/>
        </p:nvSpPr>
        <p:spPr bwMode="auto">
          <a:xfrm>
            <a:off x="6388100" y="3063875"/>
            <a:ext cx="12700" cy="21383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7440" name="Object 34"/>
          <p:cNvGraphicFramePr>
            <a:graphicFrameLocks noChangeAspect="1"/>
          </p:cNvGraphicFramePr>
          <p:nvPr/>
        </p:nvGraphicFramePr>
        <p:xfrm>
          <a:off x="4333875" y="2949575"/>
          <a:ext cx="127000" cy="327025"/>
        </p:xfrm>
        <a:graphic>
          <a:graphicData uri="http://schemas.openxmlformats.org/presentationml/2006/ole">
            <p:oleObj spid="_x0000_s1058" name="Формула" r:id="rId35" imgW="152280" imgH="393480" progId="Equation.3">
              <p:embed/>
            </p:oleObj>
          </a:graphicData>
        </a:graphic>
      </p:graphicFrame>
      <p:graphicFrame>
        <p:nvGraphicFramePr>
          <p:cNvPr id="57442" name="Object 35"/>
          <p:cNvGraphicFramePr>
            <a:graphicFrameLocks noChangeAspect="1"/>
          </p:cNvGraphicFramePr>
          <p:nvPr/>
        </p:nvGraphicFramePr>
        <p:xfrm>
          <a:off x="4264025" y="2365375"/>
          <a:ext cx="212725" cy="344488"/>
        </p:xfrm>
        <a:graphic>
          <a:graphicData uri="http://schemas.openxmlformats.org/presentationml/2006/ole">
            <p:oleObj spid="_x0000_s1059" name="Формула" r:id="rId36" imgW="266400" imgH="431640" progId="Equation.3">
              <p:embed/>
            </p:oleObj>
          </a:graphicData>
        </a:graphic>
      </p:graphicFrame>
      <p:graphicFrame>
        <p:nvGraphicFramePr>
          <p:cNvPr id="57444" name="Object 36"/>
          <p:cNvGraphicFramePr>
            <a:graphicFrameLocks noChangeAspect="1"/>
          </p:cNvGraphicFramePr>
          <p:nvPr/>
        </p:nvGraphicFramePr>
        <p:xfrm>
          <a:off x="4275138" y="4922838"/>
          <a:ext cx="211137" cy="327025"/>
        </p:xfrm>
        <a:graphic>
          <a:graphicData uri="http://schemas.openxmlformats.org/presentationml/2006/ole">
            <p:oleObj spid="_x0000_s1060" name="Формула" r:id="rId37" imgW="253800" imgH="393480" progId="Equation.3">
              <p:embed/>
            </p:oleObj>
          </a:graphicData>
        </a:graphic>
      </p:graphicFrame>
      <p:graphicFrame>
        <p:nvGraphicFramePr>
          <p:cNvPr id="57445" name="Object 37"/>
          <p:cNvGraphicFramePr>
            <a:graphicFrameLocks noChangeAspect="1"/>
          </p:cNvGraphicFramePr>
          <p:nvPr/>
        </p:nvGraphicFramePr>
        <p:xfrm>
          <a:off x="5462588" y="4121150"/>
          <a:ext cx="127000" cy="327025"/>
        </p:xfrm>
        <a:graphic>
          <a:graphicData uri="http://schemas.openxmlformats.org/presentationml/2006/ole">
            <p:oleObj spid="_x0000_s1061" name="Формула" r:id="rId38" imgW="152280" imgH="393480" progId="Equation.3">
              <p:embed/>
            </p:oleObj>
          </a:graphicData>
        </a:graphic>
      </p:graphicFrame>
      <p:graphicFrame>
        <p:nvGraphicFramePr>
          <p:cNvPr id="57446" name="Object 38"/>
          <p:cNvGraphicFramePr>
            <a:graphicFrameLocks noChangeAspect="1"/>
          </p:cNvGraphicFramePr>
          <p:nvPr/>
        </p:nvGraphicFramePr>
        <p:xfrm>
          <a:off x="3405188" y="4119563"/>
          <a:ext cx="211137" cy="327025"/>
        </p:xfrm>
        <a:graphic>
          <a:graphicData uri="http://schemas.openxmlformats.org/presentationml/2006/ole">
            <p:oleObj spid="_x0000_s1062" name="Формула" r:id="rId39" imgW="253800" imgH="393480" progId="Equation.3">
              <p:embed/>
            </p:oleObj>
          </a:graphicData>
        </a:graphic>
      </p:graphicFrame>
      <p:graphicFrame>
        <p:nvGraphicFramePr>
          <p:cNvPr id="57447" name="Object 39"/>
          <p:cNvGraphicFramePr>
            <a:graphicFrameLocks noChangeAspect="1"/>
          </p:cNvGraphicFramePr>
          <p:nvPr/>
        </p:nvGraphicFramePr>
        <p:xfrm>
          <a:off x="2697163" y="4144963"/>
          <a:ext cx="293687" cy="344487"/>
        </p:xfrm>
        <a:graphic>
          <a:graphicData uri="http://schemas.openxmlformats.org/presentationml/2006/ole">
            <p:oleObj spid="_x0000_s1063" name="Формула" r:id="rId40" imgW="368280" imgH="431640" progId="Equation.3">
              <p:embed/>
            </p:oleObj>
          </a:graphicData>
        </a:graphic>
      </p:graphicFrame>
      <p:graphicFrame>
        <p:nvGraphicFramePr>
          <p:cNvPr id="57448" name="Object 40"/>
          <p:cNvGraphicFramePr>
            <a:graphicFrameLocks noChangeAspect="1"/>
          </p:cNvGraphicFramePr>
          <p:nvPr/>
        </p:nvGraphicFramePr>
        <p:xfrm>
          <a:off x="5830888" y="4114800"/>
          <a:ext cx="212725" cy="344488"/>
        </p:xfrm>
        <a:graphic>
          <a:graphicData uri="http://schemas.openxmlformats.org/presentationml/2006/ole">
            <p:oleObj spid="_x0000_s1064" name="Формула" r:id="rId41" imgW="266400" imgH="431640" progId="Equation.3">
              <p:embed/>
            </p:oleObj>
          </a:graphicData>
        </a:graphic>
      </p:graphicFrame>
      <p:graphicFrame>
        <p:nvGraphicFramePr>
          <p:cNvPr id="57449" name="Object 41"/>
          <p:cNvGraphicFramePr>
            <a:graphicFrameLocks noChangeAspect="1"/>
          </p:cNvGraphicFramePr>
          <p:nvPr/>
        </p:nvGraphicFramePr>
        <p:xfrm>
          <a:off x="4202113" y="5359400"/>
          <a:ext cx="293687" cy="344488"/>
        </p:xfrm>
        <a:graphic>
          <a:graphicData uri="http://schemas.openxmlformats.org/presentationml/2006/ole">
            <p:oleObj spid="_x0000_s1065" name="Формула" r:id="rId42" imgW="368280" imgH="431640" progId="Equation.3">
              <p:embed/>
            </p:oleObj>
          </a:graphicData>
        </a:graphic>
      </p:graphicFrame>
      <p:graphicFrame>
        <p:nvGraphicFramePr>
          <p:cNvPr id="57452" name="Object 42"/>
          <p:cNvGraphicFramePr>
            <a:graphicFrameLocks noChangeAspect="1"/>
          </p:cNvGraphicFramePr>
          <p:nvPr/>
        </p:nvGraphicFramePr>
        <p:xfrm>
          <a:off x="6167438" y="4117975"/>
          <a:ext cx="206375" cy="350838"/>
        </p:xfrm>
        <a:graphic>
          <a:graphicData uri="http://schemas.openxmlformats.org/presentationml/2006/ole">
            <p:oleObj spid="_x0000_s1066" name="Формула" r:id="rId43" imgW="253800" imgH="431640" progId="Equation.3">
              <p:embed/>
            </p:oleObj>
          </a:graphicData>
        </a:graphic>
      </p:graphicFrame>
      <p:graphicFrame>
        <p:nvGraphicFramePr>
          <p:cNvPr id="57455" name="Object 43"/>
          <p:cNvGraphicFramePr>
            <a:graphicFrameLocks noChangeAspect="1"/>
          </p:cNvGraphicFramePr>
          <p:nvPr/>
        </p:nvGraphicFramePr>
        <p:xfrm>
          <a:off x="4211638" y="5741988"/>
          <a:ext cx="298450" cy="350837"/>
        </p:xfrm>
        <a:graphic>
          <a:graphicData uri="http://schemas.openxmlformats.org/presentationml/2006/ole">
            <p:oleObj spid="_x0000_s1067" name="Формула" r:id="rId44" imgW="368280" imgH="431640" progId="Equation.3">
              <p:embed/>
            </p:oleObj>
          </a:graphicData>
        </a:graphic>
      </p:graphicFrame>
      <p:graphicFrame>
        <p:nvGraphicFramePr>
          <p:cNvPr id="57456" name="Object 44"/>
          <p:cNvGraphicFramePr>
            <a:graphicFrameLocks noChangeAspect="1"/>
          </p:cNvGraphicFramePr>
          <p:nvPr/>
        </p:nvGraphicFramePr>
        <p:xfrm>
          <a:off x="4279900" y="1987550"/>
          <a:ext cx="206375" cy="350838"/>
        </p:xfrm>
        <a:graphic>
          <a:graphicData uri="http://schemas.openxmlformats.org/presentationml/2006/ole">
            <p:oleObj spid="_x0000_s1068" name="Формула" r:id="rId45" imgW="253800" imgH="431640" progId="Equation.3">
              <p:embed/>
            </p:oleObj>
          </a:graphicData>
        </a:graphic>
      </p:graphicFrame>
      <p:graphicFrame>
        <p:nvGraphicFramePr>
          <p:cNvPr id="57457" name="Object 45"/>
          <p:cNvGraphicFramePr>
            <a:graphicFrameLocks noChangeAspect="1"/>
          </p:cNvGraphicFramePr>
          <p:nvPr/>
        </p:nvGraphicFramePr>
        <p:xfrm>
          <a:off x="2325688" y="4146550"/>
          <a:ext cx="298450" cy="350838"/>
        </p:xfrm>
        <a:graphic>
          <a:graphicData uri="http://schemas.openxmlformats.org/presentationml/2006/ole">
            <p:oleObj spid="_x0000_s1069" name="Формула" r:id="rId46" imgW="368280" imgH="431640" progId="Equation.3">
              <p:embed/>
            </p:oleObj>
          </a:graphicData>
        </a:graphic>
      </p:graphicFrame>
      <p:graphicFrame>
        <p:nvGraphicFramePr>
          <p:cNvPr id="57458" name="Object 46"/>
          <p:cNvGraphicFramePr>
            <a:graphicFrameLocks noChangeAspect="1"/>
          </p:cNvGraphicFramePr>
          <p:nvPr/>
        </p:nvGraphicFramePr>
        <p:xfrm>
          <a:off x="114300" y="3436938"/>
          <a:ext cx="1400175" cy="422275"/>
        </p:xfrm>
        <a:graphic>
          <a:graphicData uri="http://schemas.openxmlformats.org/presentationml/2006/ole">
            <p:oleObj spid="_x0000_s1070" name="Формула" r:id="rId47" imgW="1434960" imgH="431640" progId="Equation.3">
              <p:embed/>
            </p:oleObj>
          </a:graphicData>
        </a:graphic>
      </p:graphicFrame>
      <p:graphicFrame>
        <p:nvGraphicFramePr>
          <p:cNvPr id="57459" name="Object 47"/>
          <p:cNvGraphicFramePr>
            <a:graphicFrameLocks noChangeAspect="1"/>
          </p:cNvGraphicFramePr>
          <p:nvPr/>
        </p:nvGraphicFramePr>
        <p:xfrm>
          <a:off x="114300" y="3890963"/>
          <a:ext cx="1412875" cy="390525"/>
        </p:xfrm>
        <a:graphic>
          <a:graphicData uri="http://schemas.openxmlformats.org/presentationml/2006/ole">
            <p:oleObj spid="_x0000_s1071" name="Формула" r:id="rId48" imgW="1587240" imgH="393480" progId="Equation.3">
              <p:embed/>
            </p:oleObj>
          </a:graphicData>
        </a:graphic>
      </p:graphicFrame>
      <p:sp>
        <p:nvSpPr>
          <p:cNvPr id="57464" name="Arc 120"/>
          <p:cNvSpPr>
            <a:spLocks/>
          </p:cNvSpPr>
          <p:nvPr/>
        </p:nvSpPr>
        <p:spPr bwMode="auto">
          <a:xfrm rot="15725963" flipV="1">
            <a:off x="5504657" y="3040856"/>
            <a:ext cx="1081088" cy="1222375"/>
          </a:xfrm>
          <a:custGeom>
            <a:avLst/>
            <a:gdLst>
              <a:gd name="T0" fmla="*/ 0 w 13459"/>
              <a:gd name="T1" fmla="*/ 598907 h 21600"/>
              <a:gd name="T2" fmla="*/ 86837913 w 13459"/>
              <a:gd name="T3" fmla="*/ 8941617 h 21600"/>
              <a:gd name="T4" fmla="*/ 18310862 w 13459"/>
              <a:gd name="T5" fmla="*/ 69175959 h 21600"/>
              <a:gd name="T6" fmla="*/ 0 60000 65536"/>
              <a:gd name="T7" fmla="*/ 0 60000 65536"/>
              <a:gd name="T8" fmla="*/ 0 60000 65536"/>
              <a:gd name="T9" fmla="*/ 0 w 13459"/>
              <a:gd name="T10" fmla="*/ 0 h 21600"/>
              <a:gd name="T11" fmla="*/ 13459 w 1345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59" h="21600" fill="none" extrusionOk="0">
                <a:moveTo>
                  <a:pt x="0" y="187"/>
                </a:moveTo>
                <a:cubicBezTo>
                  <a:pt x="940" y="62"/>
                  <a:pt x="1888" y="-1"/>
                  <a:pt x="2838" y="0"/>
                </a:cubicBezTo>
                <a:cubicBezTo>
                  <a:pt x="6559" y="0"/>
                  <a:pt x="10218" y="961"/>
                  <a:pt x="13459" y="2791"/>
                </a:cubicBezTo>
              </a:path>
              <a:path w="13459" h="21600" stroke="0" extrusionOk="0">
                <a:moveTo>
                  <a:pt x="0" y="187"/>
                </a:moveTo>
                <a:cubicBezTo>
                  <a:pt x="940" y="62"/>
                  <a:pt x="1888" y="-1"/>
                  <a:pt x="2838" y="0"/>
                </a:cubicBezTo>
                <a:cubicBezTo>
                  <a:pt x="6559" y="0"/>
                  <a:pt x="10218" y="961"/>
                  <a:pt x="13459" y="2791"/>
                </a:cubicBezTo>
                <a:lnTo>
                  <a:pt x="2838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65" name="Arc 121"/>
          <p:cNvSpPr>
            <a:spLocks/>
          </p:cNvSpPr>
          <p:nvPr/>
        </p:nvSpPr>
        <p:spPr bwMode="auto">
          <a:xfrm rot="14070883" flipV="1">
            <a:off x="5064125" y="2373313"/>
            <a:ext cx="1163637" cy="1150938"/>
          </a:xfrm>
          <a:custGeom>
            <a:avLst/>
            <a:gdLst>
              <a:gd name="T0" fmla="*/ 0 w 13819"/>
              <a:gd name="T1" fmla="*/ 283898 h 21600"/>
              <a:gd name="T2" fmla="*/ 97984750 w 13819"/>
              <a:gd name="T3" fmla="*/ 9857730 h 21600"/>
              <a:gd name="T4" fmla="*/ 14705833 w 13819"/>
              <a:gd name="T5" fmla="*/ 61326777 h 21600"/>
              <a:gd name="T6" fmla="*/ 0 60000 65536"/>
              <a:gd name="T7" fmla="*/ 0 60000 65536"/>
              <a:gd name="T8" fmla="*/ 0 60000 65536"/>
              <a:gd name="T9" fmla="*/ 0 w 13819"/>
              <a:gd name="T10" fmla="*/ 0 h 21600"/>
              <a:gd name="T11" fmla="*/ 13819 w 1381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819" h="21600" fill="none" extrusionOk="0">
                <a:moveTo>
                  <a:pt x="-1" y="99"/>
                </a:moveTo>
                <a:cubicBezTo>
                  <a:pt x="689" y="33"/>
                  <a:pt x="1381" y="-1"/>
                  <a:pt x="2074" y="0"/>
                </a:cubicBezTo>
                <a:cubicBezTo>
                  <a:pt x="6241" y="0"/>
                  <a:pt x="10320" y="1205"/>
                  <a:pt x="13818" y="3472"/>
                </a:cubicBezTo>
              </a:path>
              <a:path w="13819" h="21600" stroke="0" extrusionOk="0">
                <a:moveTo>
                  <a:pt x="-1" y="99"/>
                </a:moveTo>
                <a:cubicBezTo>
                  <a:pt x="689" y="33"/>
                  <a:pt x="1381" y="-1"/>
                  <a:pt x="2074" y="0"/>
                </a:cubicBezTo>
                <a:cubicBezTo>
                  <a:pt x="6241" y="0"/>
                  <a:pt x="10320" y="1205"/>
                  <a:pt x="13818" y="3472"/>
                </a:cubicBezTo>
                <a:lnTo>
                  <a:pt x="2074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66" name="Arc 122"/>
          <p:cNvSpPr>
            <a:spLocks/>
          </p:cNvSpPr>
          <p:nvPr/>
        </p:nvSpPr>
        <p:spPr bwMode="auto">
          <a:xfrm rot="12314982" flipV="1">
            <a:off x="4300538" y="1952625"/>
            <a:ext cx="1150937" cy="1189038"/>
          </a:xfrm>
          <a:custGeom>
            <a:avLst/>
            <a:gdLst>
              <a:gd name="T0" fmla="*/ 0 w 13924"/>
              <a:gd name="T1" fmla="*/ 221238 h 21600"/>
              <a:gd name="T2" fmla="*/ 95134744 w 13924"/>
              <a:gd name="T3" fmla="*/ 11330265 h 21600"/>
              <a:gd name="T4" fmla="*/ 12141213 w 13924"/>
              <a:gd name="T5" fmla="*/ 65454234 h 21600"/>
              <a:gd name="T6" fmla="*/ 0 60000 65536"/>
              <a:gd name="T7" fmla="*/ 0 60000 65536"/>
              <a:gd name="T8" fmla="*/ 0 60000 65536"/>
              <a:gd name="T9" fmla="*/ 0 w 13924"/>
              <a:gd name="T10" fmla="*/ 0 h 21600"/>
              <a:gd name="T11" fmla="*/ 13924 w 1392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924" h="21600" fill="none" extrusionOk="0">
                <a:moveTo>
                  <a:pt x="0" y="73"/>
                </a:moveTo>
                <a:cubicBezTo>
                  <a:pt x="591" y="24"/>
                  <a:pt x="1183" y="-1"/>
                  <a:pt x="1777" y="0"/>
                </a:cubicBezTo>
                <a:cubicBezTo>
                  <a:pt x="6109" y="0"/>
                  <a:pt x="10341" y="1302"/>
                  <a:pt x="13923" y="3739"/>
                </a:cubicBezTo>
              </a:path>
              <a:path w="13924" h="21600" stroke="0" extrusionOk="0">
                <a:moveTo>
                  <a:pt x="0" y="73"/>
                </a:moveTo>
                <a:cubicBezTo>
                  <a:pt x="591" y="24"/>
                  <a:pt x="1183" y="-1"/>
                  <a:pt x="1777" y="0"/>
                </a:cubicBezTo>
                <a:cubicBezTo>
                  <a:pt x="6109" y="0"/>
                  <a:pt x="10341" y="1302"/>
                  <a:pt x="13923" y="3739"/>
                </a:cubicBezTo>
                <a:lnTo>
                  <a:pt x="1777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67" name="Arc 123"/>
          <p:cNvSpPr>
            <a:spLocks/>
          </p:cNvSpPr>
          <p:nvPr/>
        </p:nvSpPr>
        <p:spPr bwMode="auto">
          <a:xfrm rot="10260269" flipV="1">
            <a:off x="3421063" y="2008188"/>
            <a:ext cx="1204912" cy="1111250"/>
          </a:xfrm>
          <a:custGeom>
            <a:avLst/>
            <a:gdLst>
              <a:gd name="T0" fmla="*/ 0 w 16144"/>
              <a:gd name="T1" fmla="*/ 1241359 h 21600"/>
              <a:gd name="T2" fmla="*/ 89928963 w 16144"/>
              <a:gd name="T3" fmla="*/ 9054578 h 21600"/>
              <a:gd name="T4" fmla="*/ 24944383 w 16144"/>
              <a:gd name="T5" fmla="*/ 57170216 h 21600"/>
              <a:gd name="T6" fmla="*/ 0 60000 65536"/>
              <a:gd name="T7" fmla="*/ 0 60000 65536"/>
              <a:gd name="T8" fmla="*/ 0 60000 65536"/>
              <a:gd name="T9" fmla="*/ 0 w 16144"/>
              <a:gd name="T10" fmla="*/ 0 h 21600"/>
              <a:gd name="T11" fmla="*/ 16144 w 1614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144" h="21600" fill="none" extrusionOk="0">
                <a:moveTo>
                  <a:pt x="0" y="469"/>
                </a:moveTo>
                <a:cubicBezTo>
                  <a:pt x="1472" y="157"/>
                  <a:pt x="2973" y="-1"/>
                  <a:pt x="4478" y="0"/>
                </a:cubicBezTo>
                <a:cubicBezTo>
                  <a:pt x="8613" y="0"/>
                  <a:pt x="12662" y="1187"/>
                  <a:pt x="16143" y="3421"/>
                </a:cubicBezTo>
              </a:path>
              <a:path w="16144" h="21600" stroke="0" extrusionOk="0">
                <a:moveTo>
                  <a:pt x="0" y="469"/>
                </a:moveTo>
                <a:cubicBezTo>
                  <a:pt x="1472" y="157"/>
                  <a:pt x="2973" y="-1"/>
                  <a:pt x="4478" y="0"/>
                </a:cubicBezTo>
                <a:cubicBezTo>
                  <a:pt x="8613" y="0"/>
                  <a:pt x="12662" y="1187"/>
                  <a:pt x="16143" y="3421"/>
                </a:cubicBezTo>
                <a:lnTo>
                  <a:pt x="4478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68" name="Arc 124"/>
          <p:cNvSpPr>
            <a:spLocks/>
          </p:cNvSpPr>
          <p:nvPr/>
        </p:nvSpPr>
        <p:spPr bwMode="auto">
          <a:xfrm rot="8561686" flipV="1">
            <a:off x="2797175" y="2468563"/>
            <a:ext cx="1077913" cy="1247775"/>
          </a:xfrm>
          <a:custGeom>
            <a:avLst/>
            <a:gdLst>
              <a:gd name="T0" fmla="*/ 0 w 14409"/>
              <a:gd name="T1" fmla="*/ 1141252 h 21600"/>
              <a:gd name="T2" fmla="*/ 80636870 w 14409"/>
              <a:gd name="T3" fmla="*/ 9237001 h 21600"/>
              <a:gd name="T4" fmla="*/ 21433783 w 14409"/>
              <a:gd name="T5" fmla="*/ 72080672 h 21600"/>
              <a:gd name="T6" fmla="*/ 0 60000 65536"/>
              <a:gd name="T7" fmla="*/ 0 60000 65536"/>
              <a:gd name="T8" fmla="*/ 0 60000 65536"/>
              <a:gd name="T9" fmla="*/ 0 w 14409"/>
              <a:gd name="T10" fmla="*/ 0 h 21600"/>
              <a:gd name="T11" fmla="*/ 14409 w 1440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409" h="21600" fill="none" extrusionOk="0">
                <a:moveTo>
                  <a:pt x="0" y="342"/>
                </a:moveTo>
                <a:cubicBezTo>
                  <a:pt x="1263" y="114"/>
                  <a:pt x="2545" y="-1"/>
                  <a:pt x="3830" y="0"/>
                </a:cubicBezTo>
                <a:cubicBezTo>
                  <a:pt x="7535" y="0"/>
                  <a:pt x="11178" y="953"/>
                  <a:pt x="14409" y="2767"/>
                </a:cubicBezTo>
              </a:path>
              <a:path w="14409" h="21600" stroke="0" extrusionOk="0">
                <a:moveTo>
                  <a:pt x="0" y="342"/>
                </a:moveTo>
                <a:cubicBezTo>
                  <a:pt x="1263" y="114"/>
                  <a:pt x="2545" y="-1"/>
                  <a:pt x="3830" y="0"/>
                </a:cubicBezTo>
                <a:cubicBezTo>
                  <a:pt x="7535" y="0"/>
                  <a:pt x="11178" y="953"/>
                  <a:pt x="14409" y="2767"/>
                </a:cubicBezTo>
                <a:lnTo>
                  <a:pt x="3830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69" name="Arc 125"/>
          <p:cNvSpPr>
            <a:spLocks/>
          </p:cNvSpPr>
          <p:nvPr/>
        </p:nvSpPr>
        <p:spPr bwMode="auto">
          <a:xfrm rot="6876768" flipV="1">
            <a:off x="2381250" y="3140076"/>
            <a:ext cx="1190625" cy="1219200"/>
          </a:xfrm>
          <a:custGeom>
            <a:avLst/>
            <a:gdLst>
              <a:gd name="T0" fmla="*/ 0 w 15939"/>
              <a:gd name="T1" fmla="*/ 1099143 h 21600"/>
              <a:gd name="T2" fmla="*/ 88938336 w 15939"/>
              <a:gd name="T3" fmla="*/ 11797678 h 21600"/>
              <a:gd name="T4" fmla="*/ 21454784 w 15939"/>
              <a:gd name="T5" fmla="*/ 68817070 h 21600"/>
              <a:gd name="T6" fmla="*/ 0 60000 65536"/>
              <a:gd name="T7" fmla="*/ 0 60000 65536"/>
              <a:gd name="T8" fmla="*/ 0 60000 65536"/>
              <a:gd name="T9" fmla="*/ 0 w 15939"/>
              <a:gd name="T10" fmla="*/ 0 h 21600"/>
              <a:gd name="T11" fmla="*/ 15939 w 1593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39" h="21600" fill="none" extrusionOk="0">
                <a:moveTo>
                  <a:pt x="-1" y="344"/>
                </a:moveTo>
                <a:cubicBezTo>
                  <a:pt x="1268" y="115"/>
                  <a:pt x="2555" y="-1"/>
                  <a:pt x="3845" y="0"/>
                </a:cubicBezTo>
                <a:cubicBezTo>
                  <a:pt x="8155" y="0"/>
                  <a:pt x="12367" y="1289"/>
                  <a:pt x="15938" y="3703"/>
                </a:cubicBezTo>
              </a:path>
              <a:path w="15939" h="21600" stroke="0" extrusionOk="0">
                <a:moveTo>
                  <a:pt x="-1" y="344"/>
                </a:moveTo>
                <a:cubicBezTo>
                  <a:pt x="1268" y="115"/>
                  <a:pt x="2555" y="-1"/>
                  <a:pt x="3845" y="0"/>
                </a:cubicBezTo>
                <a:cubicBezTo>
                  <a:pt x="8155" y="0"/>
                  <a:pt x="12367" y="1289"/>
                  <a:pt x="15938" y="3703"/>
                </a:cubicBezTo>
                <a:lnTo>
                  <a:pt x="3845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70" name="Arc 126"/>
          <p:cNvSpPr>
            <a:spLocks/>
          </p:cNvSpPr>
          <p:nvPr/>
        </p:nvSpPr>
        <p:spPr bwMode="auto">
          <a:xfrm rot="5265747" flipV="1">
            <a:off x="2398713" y="4068763"/>
            <a:ext cx="1139825" cy="1177925"/>
          </a:xfrm>
          <a:custGeom>
            <a:avLst/>
            <a:gdLst>
              <a:gd name="T0" fmla="*/ 0 w 15593"/>
              <a:gd name="T1" fmla="*/ 255762 h 21600"/>
              <a:gd name="T2" fmla="*/ 83319520 w 15593"/>
              <a:gd name="T3" fmla="*/ 14497804 h 21600"/>
              <a:gd name="T4" fmla="*/ 10280722 w 15593"/>
              <a:gd name="T5" fmla="*/ 64236453 h 21600"/>
              <a:gd name="T6" fmla="*/ 0 60000 65536"/>
              <a:gd name="T7" fmla="*/ 0 60000 65536"/>
              <a:gd name="T8" fmla="*/ 0 60000 65536"/>
              <a:gd name="T9" fmla="*/ 0 w 15593"/>
              <a:gd name="T10" fmla="*/ 0 h 21600"/>
              <a:gd name="T11" fmla="*/ 15593 w 1559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593" h="21600" fill="none" extrusionOk="0">
                <a:moveTo>
                  <a:pt x="-1" y="85"/>
                </a:moveTo>
                <a:cubicBezTo>
                  <a:pt x="639" y="28"/>
                  <a:pt x="1281" y="-1"/>
                  <a:pt x="1924" y="0"/>
                </a:cubicBezTo>
                <a:cubicBezTo>
                  <a:pt x="6906" y="0"/>
                  <a:pt x="11735" y="1722"/>
                  <a:pt x="15592" y="4875"/>
                </a:cubicBezTo>
              </a:path>
              <a:path w="15593" h="21600" stroke="0" extrusionOk="0">
                <a:moveTo>
                  <a:pt x="-1" y="85"/>
                </a:moveTo>
                <a:cubicBezTo>
                  <a:pt x="639" y="28"/>
                  <a:pt x="1281" y="-1"/>
                  <a:pt x="1924" y="0"/>
                </a:cubicBezTo>
                <a:cubicBezTo>
                  <a:pt x="6906" y="0"/>
                  <a:pt x="11735" y="1722"/>
                  <a:pt x="15592" y="4875"/>
                </a:cubicBezTo>
                <a:lnTo>
                  <a:pt x="1924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71" name="Arc 127"/>
          <p:cNvSpPr>
            <a:spLocks/>
          </p:cNvSpPr>
          <p:nvPr/>
        </p:nvSpPr>
        <p:spPr bwMode="auto">
          <a:xfrm rot="3222605" flipV="1">
            <a:off x="2871788" y="4772025"/>
            <a:ext cx="1071562" cy="1106488"/>
          </a:xfrm>
          <a:custGeom>
            <a:avLst/>
            <a:gdLst>
              <a:gd name="T0" fmla="*/ 0 w 14811"/>
              <a:gd name="T1" fmla="*/ 511699 h 21600"/>
              <a:gd name="T2" fmla="*/ 77526524 w 14811"/>
              <a:gd name="T3" fmla="*/ 9404892 h 21600"/>
              <a:gd name="T4" fmla="*/ 15153585 w 14811"/>
              <a:gd name="T5" fmla="*/ 56681287 h 21600"/>
              <a:gd name="T6" fmla="*/ 0 60000 65536"/>
              <a:gd name="T7" fmla="*/ 0 60000 65536"/>
              <a:gd name="T8" fmla="*/ 0 60000 65536"/>
              <a:gd name="T9" fmla="*/ 0 w 14811"/>
              <a:gd name="T10" fmla="*/ 0 h 21600"/>
              <a:gd name="T11" fmla="*/ 14811 w 148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811" h="21600" fill="none" extrusionOk="0">
                <a:moveTo>
                  <a:pt x="-1" y="194"/>
                </a:moveTo>
                <a:cubicBezTo>
                  <a:pt x="959" y="65"/>
                  <a:pt x="1926" y="-1"/>
                  <a:pt x="2895" y="0"/>
                </a:cubicBezTo>
                <a:cubicBezTo>
                  <a:pt x="7132" y="0"/>
                  <a:pt x="11276" y="1246"/>
                  <a:pt x="14810" y="3584"/>
                </a:cubicBezTo>
              </a:path>
              <a:path w="14811" h="21600" stroke="0" extrusionOk="0">
                <a:moveTo>
                  <a:pt x="-1" y="194"/>
                </a:moveTo>
                <a:cubicBezTo>
                  <a:pt x="959" y="65"/>
                  <a:pt x="1926" y="-1"/>
                  <a:pt x="2895" y="0"/>
                </a:cubicBezTo>
                <a:cubicBezTo>
                  <a:pt x="7132" y="0"/>
                  <a:pt x="11276" y="1246"/>
                  <a:pt x="14810" y="3584"/>
                </a:cubicBezTo>
                <a:lnTo>
                  <a:pt x="2895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72" name="Arc 128"/>
          <p:cNvSpPr>
            <a:spLocks/>
          </p:cNvSpPr>
          <p:nvPr/>
        </p:nvSpPr>
        <p:spPr bwMode="auto">
          <a:xfrm rot="1571499" flipV="1">
            <a:off x="3605213" y="4979988"/>
            <a:ext cx="1211262" cy="1312862"/>
          </a:xfrm>
          <a:custGeom>
            <a:avLst/>
            <a:gdLst>
              <a:gd name="T0" fmla="*/ 0 w 15971"/>
              <a:gd name="T1" fmla="*/ 823821 h 21600"/>
              <a:gd name="T2" fmla="*/ 91863746 w 15971"/>
              <a:gd name="T3" fmla="*/ 15722858 h 21600"/>
              <a:gd name="T4" fmla="*/ 17813690 w 15971"/>
              <a:gd name="T5" fmla="*/ 79796605 h 21600"/>
              <a:gd name="T6" fmla="*/ 0 60000 65536"/>
              <a:gd name="T7" fmla="*/ 0 60000 65536"/>
              <a:gd name="T8" fmla="*/ 0 60000 65536"/>
              <a:gd name="T9" fmla="*/ 0 w 15971"/>
              <a:gd name="T10" fmla="*/ 0 h 21600"/>
              <a:gd name="T11" fmla="*/ 15971 w 1597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971" h="21600" fill="none" extrusionOk="0">
                <a:moveTo>
                  <a:pt x="0" y="223"/>
                </a:moveTo>
                <a:cubicBezTo>
                  <a:pt x="1025" y="74"/>
                  <a:pt x="2060" y="-1"/>
                  <a:pt x="3097" y="0"/>
                </a:cubicBezTo>
                <a:cubicBezTo>
                  <a:pt x="7733" y="0"/>
                  <a:pt x="12247" y="1492"/>
                  <a:pt x="15971" y="4255"/>
                </a:cubicBezTo>
              </a:path>
              <a:path w="15971" h="21600" stroke="0" extrusionOk="0">
                <a:moveTo>
                  <a:pt x="0" y="223"/>
                </a:moveTo>
                <a:cubicBezTo>
                  <a:pt x="1025" y="74"/>
                  <a:pt x="2060" y="-1"/>
                  <a:pt x="3097" y="0"/>
                </a:cubicBezTo>
                <a:cubicBezTo>
                  <a:pt x="7733" y="0"/>
                  <a:pt x="12247" y="1492"/>
                  <a:pt x="15971" y="4255"/>
                </a:cubicBezTo>
                <a:lnTo>
                  <a:pt x="3097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57473" name="Arc 129"/>
          <p:cNvSpPr>
            <a:spLocks/>
          </p:cNvSpPr>
          <p:nvPr/>
        </p:nvSpPr>
        <p:spPr bwMode="auto">
          <a:xfrm rot="21260083" flipV="1">
            <a:off x="4492625" y="4986338"/>
            <a:ext cx="1141413" cy="1247775"/>
          </a:xfrm>
          <a:custGeom>
            <a:avLst/>
            <a:gdLst>
              <a:gd name="T0" fmla="*/ 0 w 15302"/>
              <a:gd name="T1" fmla="*/ 457171 h 21600"/>
              <a:gd name="T2" fmla="*/ 85140758 w 15302"/>
              <a:gd name="T3" fmla="*/ 14202566 h 21600"/>
              <a:gd name="T4" fmla="*/ 13509432 w 15302"/>
              <a:gd name="T5" fmla="*/ 72080672 h 21600"/>
              <a:gd name="T6" fmla="*/ 0 60000 65536"/>
              <a:gd name="T7" fmla="*/ 0 60000 65536"/>
              <a:gd name="T8" fmla="*/ 0 60000 65536"/>
              <a:gd name="T9" fmla="*/ 0 w 15302"/>
              <a:gd name="T10" fmla="*/ 0 h 21600"/>
              <a:gd name="T11" fmla="*/ 15302 w 1530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02" h="21600" fill="none" extrusionOk="0">
                <a:moveTo>
                  <a:pt x="-1" y="136"/>
                </a:moveTo>
                <a:cubicBezTo>
                  <a:pt x="806" y="45"/>
                  <a:pt x="1616" y="-1"/>
                  <a:pt x="2428" y="0"/>
                </a:cubicBezTo>
                <a:cubicBezTo>
                  <a:pt x="7064" y="0"/>
                  <a:pt x="11578" y="1492"/>
                  <a:pt x="15302" y="4255"/>
                </a:cubicBezTo>
              </a:path>
              <a:path w="15302" h="21600" stroke="0" extrusionOk="0">
                <a:moveTo>
                  <a:pt x="-1" y="136"/>
                </a:moveTo>
                <a:cubicBezTo>
                  <a:pt x="806" y="45"/>
                  <a:pt x="1616" y="-1"/>
                  <a:pt x="2428" y="0"/>
                </a:cubicBezTo>
                <a:cubicBezTo>
                  <a:pt x="7064" y="0"/>
                  <a:pt x="11578" y="1492"/>
                  <a:pt x="15302" y="4255"/>
                </a:cubicBezTo>
                <a:lnTo>
                  <a:pt x="2428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74" name="Arc 130"/>
          <p:cNvSpPr>
            <a:spLocks/>
          </p:cNvSpPr>
          <p:nvPr/>
        </p:nvSpPr>
        <p:spPr bwMode="auto">
          <a:xfrm rot="19773318" flipV="1">
            <a:off x="5249863" y="4518025"/>
            <a:ext cx="1023937" cy="1260475"/>
          </a:xfrm>
          <a:custGeom>
            <a:avLst/>
            <a:gdLst>
              <a:gd name="T0" fmla="*/ 0 w 13439"/>
              <a:gd name="T1" fmla="*/ 6828 h 21600"/>
              <a:gd name="T2" fmla="*/ 78015249 w 13439"/>
              <a:gd name="T3" fmla="*/ 15276372 h 21600"/>
              <a:gd name="T4" fmla="*/ 1515143 w 13439"/>
              <a:gd name="T5" fmla="*/ 73555430 h 21600"/>
              <a:gd name="T6" fmla="*/ 0 60000 65536"/>
              <a:gd name="T7" fmla="*/ 0 60000 65536"/>
              <a:gd name="T8" fmla="*/ 0 60000 65536"/>
              <a:gd name="T9" fmla="*/ 0 w 13439"/>
              <a:gd name="T10" fmla="*/ 0 h 21600"/>
              <a:gd name="T11" fmla="*/ 13439 w 1343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439" h="21600" fill="none" extrusionOk="0">
                <a:moveTo>
                  <a:pt x="-1" y="1"/>
                </a:moveTo>
                <a:cubicBezTo>
                  <a:pt x="86" y="0"/>
                  <a:pt x="173" y="-1"/>
                  <a:pt x="261" y="0"/>
                </a:cubicBezTo>
                <a:cubicBezTo>
                  <a:pt x="5028" y="0"/>
                  <a:pt x="9661" y="1577"/>
                  <a:pt x="13439" y="4485"/>
                </a:cubicBezTo>
              </a:path>
              <a:path w="13439" h="21600" stroke="0" extrusionOk="0">
                <a:moveTo>
                  <a:pt x="-1" y="1"/>
                </a:moveTo>
                <a:cubicBezTo>
                  <a:pt x="86" y="0"/>
                  <a:pt x="173" y="-1"/>
                  <a:pt x="261" y="0"/>
                </a:cubicBezTo>
                <a:cubicBezTo>
                  <a:pt x="5028" y="0"/>
                  <a:pt x="9661" y="1577"/>
                  <a:pt x="13439" y="4485"/>
                </a:cubicBezTo>
                <a:lnTo>
                  <a:pt x="261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475" name="Arc 131"/>
          <p:cNvSpPr>
            <a:spLocks/>
          </p:cNvSpPr>
          <p:nvPr/>
        </p:nvSpPr>
        <p:spPr bwMode="auto">
          <a:xfrm rot="17496131" flipV="1">
            <a:off x="5421313" y="3813175"/>
            <a:ext cx="1222375" cy="1292225"/>
          </a:xfrm>
          <a:custGeom>
            <a:avLst/>
            <a:gdLst>
              <a:gd name="T0" fmla="*/ 0 w 16159"/>
              <a:gd name="T1" fmla="*/ 2254813 h 21600"/>
              <a:gd name="T2" fmla="*/ 92468648 w 16159"/>
              <a:gd name="T3" fmla="*/ 10733604 h 21600"/>
              <a:gd name="T4" fmla="*/ 29630738 w 16159"/>
              <a:gd name="T5" fmla="*/ 77307662 h 21600"/>
              <a:gd name="T6" fmla="*/ 0 60000 65536"/>
              <a:gd name="T7" fmla="*/ 0 60000 65536"/>
              <a:gd name="T8" fmla="*/ 0 60000 65536"/>
              <a:gd name="T9" fmla="*/ 0 w 16159"/>
              <a:gd name="T10" fmla="*/ 0 h 21600"/>
              <a:gd name="T11" fmla="*/ 16159 w 1615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6159" h="21600" fill="none" extrusionOk="0">
                <a:moveTo>
                  <a:pt x="-1" y="629"/>
                </a:moveTo>
                <a:cubicBezTo>
                  <a:pt x="1694" y="211"/>
                  <a:pt x="3432" y="-1"/>
                  <a:pt x="5178" y="0"/>
                </a:cubicBezTo>
                <a:cubicBezTo>
                  <a:pt x="9040" y="0"/>
                  <a:pt x="12832" y="1035"/>
                  <a:pt x="16158" y="2999"/>
                </a:cubicBezTo>
              </a:path>
              <a:path w="16159" h="21600" stroke="0" extrusionOk="0">
                <a:moveTo>
                  <a:pt x="-1" y="629"/>
                </a:moveTo>
                <a:cubicBezTo>
                  <a:pt x="1694" y="211"/>
                  <a:pt x="3432" y="-1"/>
                  <a:pt x="5178" y="0"/>
                </a:cubicBezTo>
                <a:cubicBezTo>
                  <a:pt x="9040" y="0"/>
                  <a:pt x="12832" y="1035"/>
                  <a:pt x="16158" y="2999"/>
                </a:cubicBezTo>
                <a:lnTo>
                  <a:pt x="5178" y="21600"/>
                </a:lnTo>
                <a:close/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7476" name="Object 48"/>
          <p:cNvGraphicFramePr>
            <a:graphicFrameLocks noChangeAspect="1"/>
          </p:cNvGraphicFramePr>
          <p:nvPr/>
        </p:nvGraphicFramePr>
        <p:xfrm>
          <a:off x="114300" y="4332288"/>
          <a:ext cx="1265238" cy="374650"/>
        </p:xfrm>
        <a:graphic>
          <a:graphicData uri="http://schemas.openxmlformats.org/presentationml/2006/ole">
            <p:oleObj spid="_x0000_s1072" name="Формула" r:id="rId49" imgW="1333440" imgH="393480" progId="Equation.3">
              <p:embed/>
            </p:oleObj>
          </a:graphicData>
        </a:graphic>
      </p:graphicFrame>
      <p:graphicFrame>
        <p:nvGraphicFramePr>
          <p:cNvPr id="57477" name="Object 49"/>
          <p:cNvGraphicFramePr>
            <a:graphicFrameLocks noChangeAspect="1"/>
          </p:cNvGraphicFramePr>
          <p:nvPr/>
        </p:nvGraphicFramePr>
        <p:xfrm>
          <a:off x="114300" y="4738688"/>
          <a:ext cx="1649413" cy="420687"/>
        </p:xfrm>
        <a:graphic>
          <a:graphicData uri="http://schemas.openxmlformats.org/presentationml/2006/ole">
            <p:oleObj spid="_x0000_s1073" name="Формула" r:id="rId50" imgW="1688760" imgH="431640" progId="Equation.3">
              <p:embed/>
            </p:oleObj>
          </a:graphicData>
        </a:graphic>
      </p:graphicFrame>
      <p:graphicFrame>
        <p:nvGraphicFramePr>
          <p:cNvPr id="57478" name="Object 50"/>
          <p:cNvGraphicFramePr>
            <a:graphicFrameLocks noChangeAspect="1"/>
          </p:cNvGraphicFramePr>
          <p:nvPr/>
        </p:nvGraphicFramePr>
        <p:xfrm>
          <a:off x="141288" y="5154613"/>
          <a:ext cx="1444625" cy="431800"/>
        </p:xfrm>
        <a:graphic>
          <a:graphicData uri="http://schemas.openxmlformats.org/presentationml/2006/ole">
            <p:oleObj spid="_x0000_s1074" name="Формула" r:id="rId51" imgW="1447560" imgH="431640" progId="Equation.3">
              <p:embed/>
            </p:oleObj>
          </a:graphicData>
        </a:graphic>
      </p:graphicFrame>
      <p:graphicFrame>
        <p:nvGraphicFramePr>
          <p:cNvPr id="57479" name="Object 51"/>
          <p:cNvGraphicFramePr>
            <a:graphicFrameLocks noChangeAspect="1"/>
          </p:cNvGraphicFramePr>
          <p:nvPr/>
        </p:nvGraphicFramePr>
        <p:xfrm>
          <a:off x="161925" y="5622925"/>
          <a:ext cx="1538288" cy="390525"/>
        </p:xfrm>
        <a:graphic>
          <a:graphicData uri="http://schemas.openxmlformats.org/presentationml/2006/ole">
            <p:oleObj spid="_x0000_s1075" name="Формула" r:id="rId52" imgW="1701720" imgH="431640" progId="Equation.3">
              <p:embed/>
            </p:oleObj>
          </a:graphicData>
        </a:graphic>
      </p:graphicFrame>
      <p:graphicFrame>
        <p:nvGraphicFramePr>
          <p:cNvPr id="57480" name="Object 52"/>
          <p:cNvGraphicFramePr>
            <a:graphicFrameLocks noChangeAspect="1"/>
          </p:cNvGraphicFramePr>
          <p:nvPr/>
        </p:nvGraphicFramePr>
        <p:xfrm>
          <a:off x="160338" y="6110288"/>
          <a:ext cx="1736725" cy="552450"/>
        </p:xfrm>
        <a:graphic>
          <a:graphicData uri="http://schemas.openxmlformats.org/presentationml/2006/ole">
            <p:oleObj spid="_x0000_s1076" name="Формула" r:id="rId53" imgW="1434960" imgH="431640" progId="Equation.3">
              <p:embed/>
            </p:oleObj>
          </a:graphicData>
        </a:graphic>
      </p:graphicFrame>
      <p:graphicFrame>
        <p:nvGraphicFramePr>
          <p:cNvPr id="57481" name="Object 53"/>
          <p:cNvGraphicFramePr>
            <a:graphicFrameLocks noChangeAspect="1"/>
          </p:cNvGraphicFramePr>
          <p:nvPr/>
        </p:nvGraphicFramePr>
        <p:xfrm>
          <a:off x="255588" y="939800"/>
          <a:ext cx="1274762" cy="363538"/>
        </p:xfrm>
        <a:graphic>
          <a:graphicData uri="http://schemas.openxmlformats.org/presentationml/2006/ole">
            <p:oleObj spid="_x0000_s1077" name="Формула" r:id="rId54" imgW="1155600" imgH="330120" progId="Equation.3">
              <p:embed/>
            </p:oleObj>
          </a:graphicData>
        </a:graphic>
      </p:graphicFrame>
      <p:graphicFrame>
        <p:nvGraphicFramePr>
          <p:cNvPr id="57482" name="Object 54"/>
          <p:cNvGraphicFramePr>
            <a:graphicFrameLocks noChangeAspect="1"/>
          </p:cNvGraphicFramePr>
          <p:nvPr/>
        </p:nvGraphicFramePr>
        <p:xfrm>
          <a:off x="269875" y="1181100"/>
          <a:ext cx="557213" cy="392113"/>
        </p:xfrm>
        <a:graphic>
          <a:graphicData uri="http://schemas.openxmlformats.org/presentationml/2006/ole">
            <p:oleObj spid="_x0000_s1078" name="Формула" r:id="rId55" imgW="558720" imgH="393480" progId="Equation.3">
              <p:embed/>
            </p:oleObj>
          </a:graphicData>
        </a:graphic>
      </p:graphicFrame>
      <p:graphicFrame>
        <p:nvGraphicFramePr>
          <p:cNvPr id="57483" name="Object 55"/>
          <p:cNvGraphicFramePr>
            <a:graphicFrameLocks noChangeAspect="1"/>
          </p:cNvGraphicFramePr>
          <p:nvPr/>
        </p:nvGraphicFramePr>
        <p:xfrm>
          <a:off x="971550" y="1198563"/>
          <a:ext cx="1346200" cy="396875"/>
        </p:xfrm>
        <a:graphic>
          <a:graphicData uri="http://schemas.openxmlformats.org/presentationml/2006/ole">
            <p:oleObj spid="_x0000_s1079" name="Формула" r:id="rId56" imgW="1333440" imgH="393480" progId="Equation.3">
              <p:embed/>
            </p:oleObj>
          </a:graphicData>
        </a:graphic>
      </p:graphicFrame>
      <p:graphicFrame>
        <p:nvGraphicFramePr>
          <p:cNvPr id="57484" name="Object 56"/>
          <p:cNvGraphicFramePr>
            <a:graphicFrameLocks noChangeAspect="1"/>
          </p:cNvGraphicFramePr>
          <p:nvPr/>
        </p:nvGraphicFramePr>
        <p:xfrm>
          <a:off x="244475" y="2378075"/>
          <a:ext cx="1182688" cy="500063"/>
        </p:xfrm>
        <a:graphic>
          <a:graphicData uri="http://schemas.openxmlformats.org/presentationml/2006/ole">
            <p:oleObj spid="_x0000_s1080" name="Формула" r:id="rId57" imgW="990360" imgH="419040" progId="Equation.3">
              <p:embed/>
            </p:oleObj>
          </a:graphicData>
        </a:graphic>
      </p:graphicFrame>
      <p:graphicFrame>
        <p:nvGraphicFramePr>
          <p:cNvPr id="57485" name="Object 57"/>
          <p:cNvGraphicFramePr>
            <a:graphicFrameLocks noChangeAspect="1"/>
          </p:cNvGraphicFramePr>
          <p:nvPr/>
        </p:nvGraphicFramePr>
        <p:xfrm>
          <a:off x="217488" y="2840038"/>
          <a:ext cx="1506537" cy="512762"/>
        </p:xfrm>
        <a:graphic>
          <a:graphicData uri="http://schemas.openxmlformats.org/presentationml/2006/ole">
            <p:oleObj spid="_x0000_s1081" name="Формула" r:id="rId58" imgW="1231560" imgH="419040" progId="Equation.3">
              <p:embed/>
            </p:oleObj>
          </a:graphicData>
        </a:graphic>
      </p:graphicFrame>
      <p:graphicFrame>
        <p:nvGraphicFramePr>
          <p:cNvPr id="57486" name="Object 58"/>
          <p:cNvGraphicFramePr>
            <a:graphicFrameLocks noChangeAspect="1"/>
          </p:cNvGraphicFramePr>
          <p:nvPr/>
        </p:nvGraphicFramePr>
        <p:xfrm>
          <a:off x="7404100" y="5853113"/>
          <a:ext cx="1530350" cy="827087"/>
        </p:xfrm>
        <a:graphic>
          <a:graphicData uri="http://schemas.openxmlformats.org/presentationml/2006/ole">
            <p:oleObj spid="_x0000_s1082" name="Формула" r:id="rId59" imgW="1244520" imgH="672840" progId="Equation.3">
              <p:embed/>
            </p:oleObj>
          </a:graphicData>
        </a:graphic>
      </p:graphicFrame>
      <p:sp>
        <p:nvSpPr>
          <p:cNvPr id="57487" name="Line 143"/>
          <p:cNvSpPr>
            <a:spLocks noChangeShapeType="1"/>
          </p:cNvSpPr>
          <p:nvPr/>
        </p:nvSpPr>
        <p:spPr bwMode="auto">
          <a:xfrm>
            <a:off x="463550" y="1930400"/>
            <a:ext cx="8462963" cy="14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7488" name="Line 144"/>
          <p:cNvSpPr>
            <a:spLocks noChangeShapeType="1"/>
          </p:cNvSpPr>
          <p:nvPr/>
        </p:nvSpPr>
        <p:spPr bwMode="auto">
          <a:xfrm flipV="1">
            <a:off x="6704013" y="392113"/>
            <a:ext cx="30162" cy="6226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7489" name="Line 145"/>
          <p:cNvSpPr>
            <a:spLocks noChangeShapeType="1"/>
          </p:cNvSpPr>
          <p:nvPr/>
        </p:nvSpPr>
        <p:spPr bwMode="auto">
          <a:xfrm flipV="1">
            <a:off x="6067425" y="1930400"/>
            <a:ext cx="652463" cy="6969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91" name="Line 147"/>
          <p:cNvSpPr>
            <a:spLocks noChangeShapeType="1"/>
          </p:cNvSpPr>
          <p:nvPr/>
        </p:nvSpPr>
        <p:spPr bwMode="auto">
          <a:xfrm flipV="1">
            <a:off x="4586288" y="6256338"/>
            <a:ext cx="2147887" cy="4286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37" name="Line 148"/>
          <p:cNvSpPr>
            <a:spLocks noChangeShapeType="1"/>
          </p:cNvSpPr>
          <p:nvPr/>
        </p:nvSpPr>
        <p:spPr bwMode="auto">
          <a:xfrm>
            <a:off x="6575425" y="29464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94" name="Line 150"/>
          <p:cNvSpPr>
            <a:spLocks noChangeShapeType="1"/>
          </p:cNvSpPr>
          <p:nvPr/>
        </p:nvSpPr>
        <p:spPr bwMode="auto">
          <a:xfrm flipH="1" flipV="1">
            <a:off x="2293938" y="1930400"/>
            <a:ext cx="709612" cy="66675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498" name="Line 154"/>
          <p:cNvSpPr>
            <a:spLocks noChangeShapeType="1"/>
          </p:cNvSpPr>
          <p:nvPr/>
        </p:nvSpPr>
        <p:spPr bwMode="auto">
          <a:xfrm>
            <a:off x="6067425" y="5646738"/>
            <a:ext cx="609600" cy="609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500" name="Text Box 156"/>
          <p:cNvSpPr txBox="1">
            <a:spLocks noChangeArrowheads="1"/>
          </p:cNvSpPr>
          <p:nvPr/>
        </p:nvSpPr>
        <p:spPr bwMode="auto">
          <a:xfrm>
            <a:off x="6672263" y="16176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57501" name="Text Box 157"/>
          <p:cNvSpPr txBox="1">
            <a:spLocks noChangeArrowheads="1"/>
          </p:cNvSpPr>
          <p:nvPr/>
        </p:nvSpPr>
        <p:spPr bwMode="auto">
          <a:xfrm>
            <a:off x="6672263" y="60880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graphicFrame>
        <p:nvGraphicFramePr>
          <p:cNvPr id="57502" name="Object 59"/>
          <p:cNvGraphicFramePr>
            <a:graphicFrameLocks noChangeAspect="1"/>
          </p:cNvGraphicFramePr>
          <p:nvPr/>
        </p:nvGraphicFramePr>
        <p:xfrm>
          <a:off x="6794500" y="484188"/>
          <a:ext cx="228600" cy="228600"/>
        </p:xfrm>
        <a:graphic>
          <a:graphicData uri="http://schemas.openxmlformats.org/presentationml/2006/ole">
            <p:oleObj spid="_x0000_s1083" name="Формула" r:id="rId60" imgW="228600" imgH="228600" progId="Equation.3">
              <p:embed/>
            </p:oleObj>
          </a:graphicData>
        </a:graphic>
      </p:graphicFrame>
      <p:graphicFrame>
        <p:nvGraphicFramePr>
          <p:cNvPr id="57503" name="Object 60"/>
          <p:cNvGraphicFramePr>
            <a:graphicFrameLocks noChangeAspect="1"/>
          </p:cNvGraphicFramePr>
          <p:nvPr/>
        </p:nvGraphicFramePr>
        <p:xfrm>
          <a:off x="8237538" y="1679575"/>
          <a:ext cx="228600" cy="228600"/>
        </p:xfrm>
        <a:graphic>
          <a:graphicData uri="http://schemas.openxmlformats.org/presentationml/2006/ole">
            <p:oleObj spid="_x0000_s1084" name="Формула" r:id="rId61" imgW="228600" imgH="228600" progId="Equation.3">
              <p:embed/>
            </p:oleObj>
          </a:graphicData>
        </a:graphic>
      </p:graphicFrame>
      <p:graphicFrame>
        <p:nvGraphicFramePr>
          <p:cNvPr id="57504" name="Object 61"/>
          <p:cNvGraphicFramePr>
            <a:graphicFrameLocks noChangeAspect="1"/>
          </p:cNvGraphicFramePr>
          <p:nvPr/>
        </p:nvGraphicFramePr>
        <p:xfrm>
          <a:off x="554038" y="1689100"/>
          <a:ext cx="342900" cy="228600"/>
        </p:xfrm>
        <a:graphic>
          <a:graphicData uri="http://schemas.openxmlformats.org/presentationml/2006/ole">
            <p:oleObj spid="_x0000_s1085" name="Формула" r:id="rId62" imgW="342720" imgH="228600" progId="Equation.3">
              <p:embed/>
            </p:oleObj>
          </a:graphicData>
        </a:graphic>
      </p:graphicFrame>
      <p:graphicFrame>
        <p:nvGraphicFramePr>
          <p:cNvPr id="57505" name="Object 62"/>
          <p:cNvGraphicFramePr>
            <a:graphicFrameLocks noChangeAspect="1"/>
          </p:cNvGraphicFramePr>
          <p:nvPr/>
        </p:nvGraphicFramePr>
        <p:xfrm>
          <a:off x="6772275" y="6557963"/>
          <a:ext cx="342900" cy="228600"/>
        </p:xfrm>
        <a:graphic>
          <a:graphicData uri="http://schemas.openxmlformats.org/presentationml/2006/ole">
            <p:oleObj spid="_x0000_s1086" name="Формула" r:id="rId63" imgW="342720" imgH="228600" progId="Equation.3">
              <p:embed/>
            </p:oleObj>
          </a:graphicData>
        </a:graphic>
      </p:graphicFrame>
      <p:graphicFrame>
        <p:nvGraphicFramePr>
          <p:cNvPr id="57506" name="Object 63"/>
          <p:cNvGraphicFramePr>
            <a:graphicFrameLocks noChangeAspect="1"/>
          </p:cNvGraphicFramePr>
          <p:nvPr/>
        </p:nvGraphicFramePr>
        <p:xfrm>
          <a:off x="6737350" y="2341563"/>
          <a:ext cx="254000" cy="431800"/>
        </p:xfrm>
        <a:graphic>
          <a:graphicData uri="http://schemas.openxmlformats.org/presentationml/2006/ole">
            <p:oleObj spid="_x0000_s1087" name="Формула" r:id="rId64" imgW="253800" imgH="431640" progId="Equation.3">
              <p:embed/>
            </p:oleObj>
          </a:graphicData>
        </a:graphic>
      </p:graphicFrame>
      <p:graphicFrame>
        <p:nvGraphicFramePr>
          <p:cNvPr id="57507" name="Object 64"/>
          <p:cNvGraphicFramePr>
            <a:graphicFrameLocks noChangeAspect="1"/>
          </p:cNvGraphicFramePr>
          <p:nvPr/>
        </p:nvGraphicFramePr>
        <p:xfrm>
          <a:off x="2940050" y="1462088"/>
          <a:ext cx="368300" cy="431800"/>
        </p:xfrm>
        <a:graphic>
          <a:graphicData uri="http://schemas.openxmlformats.org/presentationml/2006/ole">
            <p:oleObj spid="_x0000_s1088" name="Формула" r:id="rId65" imgW="368280" imgH="431640" progId="Equation.3">
              <p:embed/>
            </p:oleObj>
          </a:graphicData>
        </a:graphic>
      </p:graphicFrame>
      <p:graphicFrame>
        <p:nvGraphicFramePr>
          <p:cNvPr id="57508" name="Object 65"/>
          <p:cNvGraphicFramePr>
            <a:graphicFrameLocks noChangeAspect="1"/>
          </p:cNvGraphicFramePr>
          <p:nvPr/>
        </p:nvGraphicFramePr>
        <p:xfrm>
          <a:off x="6718300" y="5313363"/>
          <a:ext cx="368300" cy="431800"/>
        </p:xfrm>
        <a:graphic>
          <a:graphicData uri="http://schemas.openxmlformats.org/presentationml/2006/ole">
            <p:oleObj spid="_x0000_s1089" name="Формула" r:id="rId66" imgW="368280" imgH="431640" progId="Equation.3">
              <p:embed/>
            </p:oleObj>
          </a:graphicData>
        </a:graphic>
      </p:graphicFrame>
      <p:graphicFrame>
        <p:nvGraphicFramePr>
          <p:cNvPr id="57509" name="Object 66"/>
          <p:cNvGraphicFramePr>
            <a:graphicFrameLocks noChangeAspect="1"/>
          </p:cNvGraphicFramePr>
          <p:nvPr/>
        </p:nvGraphicFramePr>
        <p:xfrm>
          <a:off x="5638800" y="1476375"/>
          <a:ext cx="254000" cy="431800"/>
        </p:xfrm>
        <a:graphic>
          <a:graphicData uri="http://schemas.openxmlformats.org/presentationml/2006/ole">
            <p:oleObj spid="_x0000_s1090" name="Формула" r:id="rId67" imgW="253800" imgH="431640" progId="Equation.3">
              <p:embed/>
            </p:oleObj>
          </a:graphicData>
        </a:graphic>
      </p:graphicFrame>
      <p:graphicFrame>
        <p:nvGraphicFramePr>
          <p:cNvPr id="57510" name="Object 67"/>
          <p:cNvGraphicFramePr>
            <a:graphicFrameLocks noChangeAspect="1"/>
          </p:cNvGraphicFramePr>
          <p:nvPr/>
        </p:nvGraphicFramePr>
        <p:xfrm>
          <a:off x="6303963" y="495300"/>
          <a:ext cx="369887" cy="234950"/>
        </p:xfrm>
        <a:graphic>
          <a:graphicData uri="http://schemas.openxmlformats.org/presentationml/2006/ole">
            <p:oleObj spid="_x0000_s1091" name="Формула" r:id="rId68" imgW="279360" imgH="177480" progId="Equation.3">
              <p:embed/>
            </p:oleObj>
          </a:graphicData>
        </a:graphic>
      </p:graphicFrame>
      <p:graphicFrame>
        <p:nvGraphicFramePr>
          <p:cNvPr id="57511" name="Object 68"/>
          <p:cNvGraphicFramePr>
            <a:graphicFrameLocks noChangeAspect="1"/>
          </p:cNvGraphicFramePr>
          <p:nvPr/>
        </p:nvGraphicFramePr>
        <p:xfrm>
          <a:off x="8434388" y="2019300"/>
          <a:ext cx="481012" cy="249238"/>
        </p:xfrm>
        <a:graphic>
          <a:graphicData uri="http://schemas.openxmlformats.org/presentationml/2006/ole">
            <p:oleObj spid="_x0000_s1092" name="Формула" r:id="rId69" imgW="342720" imgH="177480" progId="Equation.3">
              <p:embed/>
            </p:oleObj>
          </a:graphicData>
        </a:graphic>
      </p:graphicFrame>
      <p:sp>
        <p:nvSpPr>
          <p:cNvPr id="57512" name="Line 168"/>
          <p:cNvSpPr>
            <a:spLocks noChangeShapeType="1"/>
          </p:cNvSpPr>
          <p:nvPr/>
        </p:nvSpPr>
        <p:spPr bwMode="auto">
          <a:xfrm flipH="1" flipV="1">
            <a:off x="2308225" y="1930400"/>
            <a:ext cx="14288" cy="21764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513" name="Text Box 169"/>
          <p:cNvSpPr txBox="1">
            <a:spLocks noChangeArrowheads="1"/>
          </p:cNvSpPr>
          <p:nvPr/>
        </p:nvSpPr>
        <p:spPr bwMode="auto">
          <a:xfrm>
            <a:off x="2087563" y="160337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57520" name="Line 176"/>
          <p:cNvSpPr>
            <a:spLocks noChangeShapeType="1"/>
          </p:cNvSpPr>
          <p:nvPr/>
        </p:nvSpPr>
        <p:spPr bwMode="auto">
          <a:xfrm flipV="1">
            <a:off x="5661025" y="596900"/>
            <a:ext cx="1058863" cy="1685925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521" name="Line 177"/>
          <p:cNvSpPr>
            <a:spLocks noChangeShapeType="1"/>
          </p:cNvSpPr>
          <p:nvPr/>
        </p:nvSpPr>
        <p:spPr bwMode="auto">
          <a:xfrm flipH="1" flipV="1">
            <a:off x="784225" y="1946275"/>
            <a:ext cx="1843088" cy="10731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522" name="Line 178"/>
          <p:cNvSpPr>
            <a:spLocks noChangeShapeType="1"/>
          </p:cNvSpPr>
          <p:nvPr/>
        </p:nvSpPr>
        <p:spPr bwMode="auto">
          <a:xfrm flipH="1" flipV="1">
            <a:off x="3163888" y="1944688"/>
            <a:ext cx="217487" cy="31908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523" name="Line 179"/>
          <p:cNvSpPr>
            <a:spLocks noChangeShapeType="1"/>
          </p:cNvSpPr>
          <p:nvPr/>
        </p:nvSpPr>
        <p:spPr bwMode="auto">
          <a:xfrm flipV="1">
            <a:off x="6416675" y="1914525"/>
            <a:ext cx="1887538" cy="11176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524" name="Line 180"/>
          <p:cNvSpPr>
            <a:spLocks noChangeShapeType="1"/>
          </p:cNvSpPr>
          <p:nvPr/>
        </p:nvSpPr>
        <p:spPr bwMode="auto">
          <a:xfrm>
            <a:off x="6415088" y="5210175"/>
            <a:ext cx="290512" cy="173038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7525" name="Line 181"/>
          <p:cNvSpPr>
            <a:spLocks noChangeShapeType="1"/>
          </p:cNvSpPr>
          <p:nvPr/>
        </p:nvSpPr>
        <p:spPr bwMode="auto">
          <a:xfrm>
            <a:off x="5646738" y="5957888"/>
            <a:ext cx="461962" cy="71120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5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5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5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57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5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5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5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5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1" dur="1000"/>
                                        <p:tgtEl>
                                          <p:spTgt spid="5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5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5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5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5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5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1000"/>
                                        <p:tgtEl>
                                          <p:spTgt spid="5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1000"/>
                                        <p:tgtEl>
                                          <p:spTgt spid="5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57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000"/>
                                        <p:tgtEl>
                                          <p:spTgt spid="5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000"/>
                                        <p:tgtEl>
                                          <p:spTgt spid="57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5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5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1000"/>
                                        <p:tgtEl>
                                          <p:spTgt spid="5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1000"/>
                                        <p:tgtEl>
                                          <p:spTgt spid="57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1000"/>
                                        <p:tgtEl>
                                          <p:spTgt spid="5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5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5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1000"/>
                                        <p:tgtEl>
                                          <p:spTgt spid="5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57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000"/>
                            </p:stCondLst>
                            <p:childTnLst>
                              <p:par>
                                <p:cTn id="1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1000"/>
                                        <p:tgtEl>
                                          <p:spTgt spid="57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9" dur="1000"/>
                                        <p:tgtEl>
                                          <p:spTgt spid="57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57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8" dur="1000"/>
                                        <p:tgtEl>
                                          <p:spTgt spid="57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1000"/>
                                        <p:tgtEl>
                                          <p:spTgt spid="57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1000"/>
                                        <p:tgtEl>
                                          <p:spTgt spid="5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1000"/>
                                        <p:tgtEl>
                                          <p:spTgt spid="5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8" dur="1000"/>
                                        <p:tgtEl>
                                          <p:spTgt spid="5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1000"/>
                                        <p:tgtEl>
                                          <p:spTgt spid="5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1000"/>
                                        <p:tgtEl>
                                          <p:spTgt spid="5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1000"/>
                                        <p:tgtEl>
                                          <p:spTgt spid="57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8" dur="1000"/>
                                        <p:tgtEl>
                                          <p:spTgt spid="57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1000"/>
                                        <p:tgtEl>
                                          <p:spTgt spid="5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1000"/>
                                        <p:tgtEl>
                                          <p:spTgt spid="57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1000"/>
                                        <p:tgtEl>
                                          <p:spTgt spid="5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1000"/>
                                        <p:tgtEl>
                                          <p:spTgt spid="5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3" dur="1000"/>
                                        <p:tgtEl>
                                          <p:spTgt spid="5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8" dur="1000"/>
                                        <p:tgtEl>
                                          <p:spTgt spid="5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1000"/>
                                        <p:tgtEl>
                                          <p:spTgt spid="5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8" dur="1000"/>
                                        <p:tgtEl>
                                          <p:spTgt spid="5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3" dur="1000"/>
                                        <p:tgtEl>
                                          <p:spTgt spid="57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57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1000"/>
                                        <p:tgtEl>
                                          <p:spTgt spid="5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1000"/>
                            </p:stCondLst>
                            <p:childTnLst>
                              <p:par>
                                <p:cTn id="26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7" dur="1000"/>
                                        <p:tgtEl>
                                          <p:spTgt spid="5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>
                            <p:stCondLst>
                              <p:cond delay="2000"/>
                            </p:stCondLst>
                            <p:childTnLst>
                              <p:par>
                                <p:cTn id="2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1000"/>
                                        <p:tgtEl>
                                          <p:spTgt spid="57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3000"/>
                            </p:stCondLst>
                            <p:childTnLst>
                              <p:par>
                                <p:cTn id="2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5" dur="1000"/>
                                        <p:tgtEl>
                                          <p:spTgt spid="57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9" dur="1000"/>
                                        <p:tgtEl>
                                          <p:spTgt spid="5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5000"/>
                            </p:stCondLst>
                            <p:childTnLst>
                              <p:par>
                                <p:cTn id="28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3" dur="2000"/>
                                        <p:tgtEl>
                                          <p:spTgt spid="57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7000"/>
                            </p:stCondLst>
                            <p:childTnLst>
                              <p:par>
                                <p:cTn id="2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7" dur="1000"/>
                                        <p:tgtEl>
                                          <p:spTgt spid="5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8" fill="hold">
                            <p:stCondLst>
                              <p:cond delay="8000"/>
                            </p:stCondLst>
                            <p:childTnLst>
                              <p:par>
                                <p:cTn id="2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1" dur="1000"/>
                                        <p:tgtEl>
                                          <p:spTgt spid="57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2" fill="hold">
                            <p:stCondLst>
                              <p:cond delay="9000"/>
                            </p:stCondLst>
                            <p:childTnLst>
                              <p:par>
                                <p:cTn id="29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5" dur="1000"/>
                                        <p:tgtEl>
                                          <p:spTgt spid="5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9" dur="1000"/>
                                        <p:tgtEl>
                                          <p:spTgt spid="5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0" fill="hold">
                            <p:stCondLst>
                              <p:cond delay="11000"/>
                            </p:stCondLst>
                            <p:childTnLst>
                              <p:par>
                                <p:cTn id="3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3" dur="1000"/>
                                        <p:tgtEl>
                                          <p:spTgt spid="57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4" fill="hold">
                            <p:stCondLst>
                              <p:cond delay="12000"/>
                            </p:stCondLst>
                            <p:childTnLst>
                              <p:par>
                                <p:cTn id="30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7" dur="1000"/>
                                        <p:tgtEl>
                                          <p:spTgt spid="5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2" dur="1000"/>
                                        <p:tgtEl>
                                          <p:spTgt spid="5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7" dur="1000"/>
                                        <p:tgtEl>
                                          <p:spTgt spid="5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8" fill="hold">
                      <p:stCondLst>
                        <p:cond delay="indefinite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2" dur="1000"/>
                                        <p:tgtEl>
                                          <p:spTgt spid="5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1000"/>
                                        <p:tgtEl>
                                          <p:spTgt spid="5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2" dur="1000"/>
                                        <p:tgtEl>
                                          <p:spTgt spid="57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7" dur="1000"/>
                                        <p:tgtEl>
                                          <p:spTgt spid="5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2" dur="1000"/>
                                        <p:tgtEl>
                                          <p:spTgt spid="5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7" dur="1000"/>
                                        <p:tgtEl>
                                          <p:spTgt spid="57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8" fill="hold">
                      <p:stCondLst>
                        <p:cond delay="indefinite"/>
                      </p:stCondLst>
                      <p:childTnLst>
                        <p:par>
                          <p:cTn id="349" fill="hold">
                            <p:stCondLst>
                              <p:cond delay="0"/>
                            </p:stCondLst>
                            <p:childTnLst>
                              <p:par>
                                <p:cTn id="3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2" dur="1000"/>
                                        <p:tgtEl>
                                          <p:spTgt spid="57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7" dur="1000"/>
                                        <p:tgtEl>
                                          <p:spTgt spid="57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2" dur="1000"/>
                                        <p:tgtEl>
                                          <p:spTgt spid="57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7" dur="1000"/>
                                        <p:tgtEl>
                                          <p:spTgt spid="5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2" dur="1000"/>
                                        <p:tgtEl>
                                          <p:spTgt spid="5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196  L 0.25 0  L 0 0  Z" pathEditMode="relative" ptsTypes="">
                                      <p:cBhvr>
                                        <p:cTn id="376" dur="2000" fill="hold"/>
                                        <p:tgtEl>
                                          <p:spTgt spid="57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1" dur="1000"/>
                                        <p:tgtEl>
                                          <p:spTgt spid="57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33295  L 0 0.33295  L 0 0  Z" pathEditMode="relative" ptsTypes="">
                                      <p:cBhvr>
                                        <p:cTn id="385" dur="2000" fill="hold"/>
                                        <p:tgtEl>
                                          <p:spTgt spid="574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6" presetID="7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L 0.25 1.85185E-6 L 0.25 0.33287 L 1.38889E-6 0.33287 L 1.38889E-6 1.85185E-6 Z " pathEditMode="relative" rAng="0" ptsTypes="FFFFF">
                                      <p:cBhvr>
                                        <p:cTn id="387" dur="2000" fill="hold"/>
                                        <p:tgtEl>
                                          <p:spTgt spid="574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8" fill="hold">
                      <p:stCondLst>
                        <p:cond delay="indefinite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2" dur="1000"/>
                                        <p:tgtEl>
                                          <p:spTgt spid="5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3" fill="hold">
                      <p:stCondLst>
                        <p:cond delay="indefinite"/>
                      </p:stCondLst>
                      <p:childTnLst>
                        <p:par>
                          <p:cTn id="394" fill="hold">
                            <p:stCondLst>
                              <p:cond delay="0"/>
                            </p:stCondLst>
                            <p:childTnLst>
                              <p:par>
                                <p:cTn id="395" presetID="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196  L 0.25 0  L 0 0  Z" pathEditMode="relative" ptsTypes="">
                                      <p:cBhvr>
                                        <p:cTn id="396" dur="2000" fill="hold"/>
                                        <p:tgtEl>
                                          <p:spTgt spid="574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1" dur="1000"/>
                                        <p:tgtEl>
                                          <p:spTgt spid="5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33295  L 0 0.33295  L 0 0  Z" pathEditMode="relative" ptsTypes="">
                                      <p:cBhvr>
                                        <p:cTn id="405" dur="2000" fill="hold"/>
                                        <p:tgtEl>
                                          <p:spTgt spid="574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6" presetID="7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33295  L 0 0.33295  L 0 0  Z" pathEditMode="relative" ptsTypes="">
                                      <p:cBhvr>
                                        <p:cTn id="407" dur="2000" fill="hold"/>
                                        <p:tgtEl>
                                          <p:spTgt spid="574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8" fill="hold">
                      <p:stCondLst>
                        <p:cond delay="indefinite"/>
                      </p:stCondLst>
                      <p:childTnLst>
                        <p:par>
                          <p:cTn id="409" fill="hold">
                            <p:stCondLst>
                              <p:cond delay="0"/>
                            </p:stCondLst>
                            <p:childTnLst>
                              <p:par>
                                <p:cTn id="4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2" dur="1000"/>
                                        <p:tgtEl>
                                          <p:spTgt spid="5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3" fill="hold">
                      <p:stCondLst>
                        <p:cond delay="indefinite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196  L 0.25 0  L 0 0  Z" pathEditMode="relative" ptsTypes="">
                                      <p:cBhvr>
                                        <p:cTn id="416" dur="2000" fill="hold"/>
                                        <p:tgtEl>
                                          <p:spTgt spid="57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1" dur="1000"/>
                                        <p:tgtEl>
                                          <p:spTgt spid="5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2" fill="hold">
                      <p:stCondLst>
                        <p:cond delay="indefinite"/>
                      </p:stCondLst>
                      <p:childTnLst>
                        <p:par>
                          <p:cTn id="423" fill="hold">
                            <p:stCondLst>
                              <p:cond delay="0"/>
                            </p:stCondLst>
                            <p:childTnLst>
                              <p:par>
                                <p:cTn id="424" presetID="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33295  L 0 0.33295  L 0 0  Z" pathEditMode="relative" ptsTypes="">
                                      <p:cBhvr>
                                        <p:cTn id="425" dur="2000" fill="hold"/>
                                        <p:tgtEl>
                                          <p:spTgt spid="57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6" presetID="7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L 0.25 0.33295  L 0 0.33295  L 0 0  Z" pathEditMode="relative" ptsTypes="">
                                      <p:cBhvr>
                                        <p:cTn id="427" dur="2000" fill="hold"/>
                                        <p:tgtEl>
                                          <p:spTgt spid="574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8" fill="hold">
                      <p:stCondLst>
                        <p:cond delay="indefinite"/>
                      </p:stCondLst>
                      <p:childTnLst>
                        <p:par>
                          <p:cTn id="429" fill="hold">
                            <p:stCondLst>
                              <p:cond delay="0"/>
                            </p:stCondLst>
                            <p:childTnLst>
                              <p:par>
                                <p:cTn id="4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2" dur="1000"/>
                                        <p:tgtEl>
                                          <p:spTgt spid="57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3" fill="hold">
                      <p:stCondLst>
                        <p:cond delay="indefinite"/>
                      </p:stCondLst>
                      <p:childTnLst>
                        <p:par>
                          <p:cTn id="434" fill="hold">
                            <p:stCondLst>
                              <p:cond delay="0"/>
                            </p:stCondLst>
                            <p:childTnLst>
                              <p:par>
                                <p:cTn id="4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7" dur="1000"/>
                                        <p:tgtEl>
                                          <p:spTgt spid="57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8" fill="hold">
                      <p:stCondLst>
                        <p:cond delay="indefinite"/>
                      </p:stCondLst>
                      <p:childTnLst>
                        <p:par>
                          <p:cTn id="439" fill="hold">
                            <p:stCondLst>
                              <p:cond delay="0"/>
                            </p:stCondLst>
                            <p:childTnLst>
                              <p:par>
                                <p:cTn id="4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2" dur="1000"/>
                                        <p:tgtEl>
                                          <p:spTgt spid="57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6" dur="1000"/>
                                        <p:tgtEl>
                                          <p:spTgt spid="57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0" dur="1000"/>
                                        <p:tgtEl>
                                          <p:spTgt spid="5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1" fill="hold">
                            <p:stCondLst>
                              <p:cond delay="3000"/>
                            </p:stCondLst>
                            <p:childTnLst>
                              <p:par>
                                <p:cTn id="4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4" dur="1000"/>
                                        <p:tgtEl>
                                          <p:spTgt spid="57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9" dur="1000"/>
                                        <p:tgtEl>
                                          <p:spTgt spid="57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0" fill="hold">
                            <p:stCondLst>
                              <p:cond delay="1000"/>
                            </p:stCondLst>
                            <p:childTnLst>
                              <p:par>
                                <p:cTn id="46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3" dur="1000"/>
                                        <p:tgtEl>
                                          <p:spTgt spid="57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2000"/>
                            </p:stCondLst>
                            <p:childTnLst>
                              <p:par>
                                <p:cTn id="4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7" dur="1000"/>
                                        <p:tgtEl>
                                          <p:spTgt spid="57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8" fill="hold">
                            <p:stCondLst>
                              <p:cond delay="3000"/>
                            </p:stCondLst>
                            <p:childTnLst>
                              <p:par>
                                <p:cTn id="4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1" dur="1000"/>
                                        <p:tgtEl>
                                          <p:spTgt spid="5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2" fill="hold">
                            <p:stCondLst>
                              <p:cond delay="4000"/>
                            </p:stCondLst>
                            <p:childTnLst>
                              <p:par>
                                <p:cTn id="4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5" dur="1000"/>
                                        <p:tgtEl>
                                          <p:spTgt spid="57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6" fill="hold">
                      <p:stCondLst>
                        <p:cond delay="indefinite"/>
                      </p:stCondLst>
                      <p:childTnLst>
                        <p:par>
                          <p:cTn id="477" fill="hold">
                            <p:stCondLst>
                              <p:cond delay="0"/>
                            </p:stCondLst>
                            <p:childTnLst>
                              <p:par>
                                <p:cTn id="4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0" dur="1000"/>
                                        <p:tgtEl>
                                          <p:spTgt spid="57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3" dur="1000"/>
                                        <p:tgtEl>
                                          <p:spTgt spid="57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6" dur="1000"/>
                                        <p:tgtEl>
                                          <p:spTgt spid="57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7" fill="hold">
                      <p:stCondLst>
                        <p:cond delay="indefinite"/>
                      </p:stCondLst>
                      <p:childTnLst>
                        <p:par>
                          <p:cTn id="488" fill="hold">
                            <p:stCondLst>
                              <p:cond delay="0"/>
                            </p:stCondLst>
                            <p:childTnLst>
                              <p:par>
                                <p:cTn id="4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1" dur="1000"/>
                                        <p:tgtEl>
                                          <p:spTgt spid="57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4" dur="1000"/>
                                        <p:tgtEl>
                                          <p:spTgt spid="57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7" dur="1000"/>
                                        <p:tgtEl>
                                          <p:spTgt spid="57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0" dur="1000"/>
                                        <p:tgtEl>
                                          <p:spTgt spid="57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3" dur="1000"/>
                                        <p:tgtEl>
                                          <p:spTgt spid="57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6" dur="1000"/>
                                        <p:tgtEl>
                                          <p:spTgt spid="5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1" dur="1000"/>
                                        <p:tgtEl>
                                          <p:spTgt spid="57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2" fill="hold">
                      <p:stCondLst>
                        <p:cond delay="indefinite"/>
                      </p:stCondLst>
                      <p:childTnLst>
                        <p:par>
                          <p:cTn id="513" fill="hold">
                            <p:stCondLst>
                              <p:cond delay="0"/>
                            </p:stCondLst>
                            <p:childTnLst>
                              <p:par>
                                <p:cTn id="5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6" dur="1000"/>
                                        <p:tgtEl>
                                          <p:spTgt spid="57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7" fill="hold">
                      <p:stCondLst>
                        <p:cond delay="indefinite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1" dur="1000"/>
                                        <p:tgtEl>
                                          <p:spTgt spid="57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2" fill="hold">
                      <p:stCondLst>
                        <p:cond delay="indefinite"/>
                      </p:stCondLst>
                      <p:childTnLst>
                        <p:par>
                          <p:cTn id="523" fill="hold">
                            <p:stCondLst>
                              <p:cond delay="0"/>
                            </p:stCondLst>
                            <p:childTnLst>
                              <p:par>
                                <p:cTn id="5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6" dur="1000"/>
                                        <p:tgtEl>
                                          <p:spTgt spid="57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7" fill="hold">
                      <p:stCondLst>
                        <p:cond delay="indefinite"/>
                      </p:stCondLst>
                      <p:childTnLst>
                        <p:par>
                          <p:cTn id="528" fill="hold">
                            <p:stCondLst>
                              <p:cond delay="0"/>
                            </p:stCondLst>
                            <p:childTnLst>
                              <p:par>
                                <p:cTn id="5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1" dur="1000"/>
                                        <p:tgtEl>
                                          <p:spTgt spid="57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2" fill="hold">
                      <p:stCondLst>
                        <p:cond delay="indefinite"/>
                      </p:stCondLst>
                      <p:childTnLst>
                        <p:par>
                          <p:cTn id="533" fill="hold">
                            <p:stCondLst>
                              <p:cond delay="0"/>
                            </p:stCondLst>
                            <p:childTnLst>
                              <p:par>
                                <p:cTn id="5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6" dur="1000"/>
                                        <p:tgtEl>
                                          <p:spTgt spid="5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7" fill="hold">
                      <p:stCondLst>
                        <p:cond delay="indefinite"/>
                      </p:stCondLst>
                      <p:childTnLst>
                        <p:par>
                          <p:cTn id="538" fill="hold">
                            <p:stCondLst>
                              <p:cond delay="0"/>
                            </p:stCondLst>
                            <p:childTnLst>
                              <p:par>
                                <p:cTn id="5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1" dur="1000"/>
                                        <p:tgtEl>
                                          <p:spTgt spid="57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2" fill="hold">
                      <p:stCondLst>
                        <p:cond delay="indefinite"/>
                      </p:stCondLst>
                      <p:childTnLst>
                        <p:par>
                          <p:cTn id="543" fill="hold">
                            <p:stCondLst>
                              <p:cond delay="0"/>
                            </p:stCondLst>
                            <p:childTnLst>
                              <p:par>
                                <p:cTn id="5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6" dur="1000"/>
                                        <p:tgtEl>
                                          <p:spTgt spid="57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4" grpId="0" animBg="1"/>
      <p:bldP spid="57365" grpId="0" animBg="1"/>
      <p:bldP spid="57366" grpId="0" animBg="1"/>
      <p:bldP spid="57367" grpId="0" animBg="1"/>
      <p:bldP spid="57368" grpId="0" animBg="1"/>
      <p:bldP spid="57369" grpId="0" animBg="1"/>
      <p:bldP spid="57370" grpId="0"/>
      <p:bldP spid="57426" grpId="0" animBg="1"/>
      <p:bldP spid="57426" grpId="1" animBg="1"/>
      <p:bldP spid="57427" grpId="0" animBg="1"/>
      <p:bldP spid="57427" grpId="1" animBg="1"/>
      <p:bldP spid="57428" grpId="0" animBg="1"/>
      <p:bldP spid="57428" grpId="1" animBg="1"/>
      <p:bldP spid="57430" grpId="0" animBg="1"/>
      <p:bldP spid="57431" grpId="0" animBg="1"/>
      <p:bldP spid="57432" grpId="0" animBg="1"/>
      <p:bldP spid="57433" grpId="0" animBg="1"/>
      <p:bldP spid="57433" grpId="1" animBg="1"/>
      <p:bldP spid="57434" grpId="0" animBg="1"/>
      <p:bldP spid="57434" grpId="1" animBg="1"/>
      <p:bldP spid="57435" grpId="0" animBg="1"/>
      <p:bldP spid="57435" grpId="1" animBg="1"/>
      <p:bldP spid="57437" grpId="0" animBg="1"/>
      <p:bldP spid="57437" grpId="1" animBg="1"/>
      <p:bldP spid="57438" grpId="0" animBg="1"/>
      <p:bldP spid="57438" grpId="1" animBg="1"/>
      <p:bldP spid="57439" grpId="0" animBg="1"/>
      <p:bldP spid="57439" grpId="1" animBg="1"/>
      <p:bldP spid="57464" grpId="0" animBg="1"/>
      <p:bldP spid="57465" grpId="0" animBg="1"/>
      <p:bldP spid="57466" grpId="0" animBg="1"/>
      <p:bldP spid="57467" grpId="0" animBg="1"/>
      <p:bldP spid="57468" grpId="0" animBg="1"/>
      <p:bldP spid="57469" grpId="0" animBg="1"/>
      <p:bldP spid="57470" grpId="0" animBg="1"/>
      <p:bldP spid="57471" grpId="0" animBg="1"/>
      <p:bldP spid="57472" grpId="0" animBg="1"/>
      <p:bldP spid="57473" grpId="0" animBg="1"/>
      <p:bldP spid="57474" grpId="0" animBg="1"/>
      <p:bldP spid="57475" grpId="0" animBg="1"/>
      <p:bldP spid="57487" grpId="0" animBg="1"/>
      <p:bldP spid="57488" grpId="0" animBg="1"/>
      <p:bldP spid="57489" grpId="0" animBg="1"/>
      <p:bldP spid="57491" grpId="0" animBg="1"/>
      <p:bldP spid="57494" grpId="0" animBg="1"/>
      <p:bldP spid="57498" grpId="0" animBg="1"/>
      <p:bldP spid="57500" grpId="0"/>
      <p:bldP spid="57501" grpId="0"/>
      <p:bldP spid="57512" grpId="0" animBg="1"/>
      <p:bldP spid="57513" grpId="0"/>
      <p:bldP spid="57520" grpId="0" animBg="1"/>
      <p:bldP spid="57521" grpId="0" animBg="1"/>
      <p:bldP spid="57522" grpId="0" animBg="1"/>
      <p:bldP spid="57523" grpId="0" animBg="1"/>
      <p:bldP spid="57524" grpId="0" animBg="1"/>
      <p:bldP spid="575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WordArt 5"/>
          <p:cNvSpPr>
            <a:spLocks noChangeArrowheads="1" noChangeShapeType="1" noTextEdit="1"/>
          </p:cNvSpPr>
          <p:nvPr/>
        </p:nvSpPr>
        <p:spPr bwMode="auto">
          <a:xfrm>
            <a:off x="457200" y="277813"/>
            <a:ext cx="2316163" cy="515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у=</a:t>
            </a:r>
            <a:r>
              <a:rPr lang="en-US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sinx</a:t>
            </a:r>
            <a:endParaRPr lang="ru-RU" sz="2400" kern="10">
              <a:ln w="9525">
                <a:solidFill>
                  <a:srgbClr val="663300"/>
                </a:solidFill>
                <a:round/>
                <a:headEnd/>
                <a:tailEnd/>
              </a:ln>
              <a:solidFill>
                <a:srgbClr val="990033"/>
              </a:solidFill>
              <a:effectLst>
                <a:outerShdw dist="35921" dir="27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66" name="Line 6"/>
          <p:cNvSpPr>
            <a:spLocks noChangeShapeType="1"/>
          </p:cNvSpPr>
          <p:nvPr/>
        </p:nvSpPr>
        <p:spPr bwMode="auto">
          <a:xfrm flipV="1">
            <a:off x="1139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7" name="Line 7"/>
          <p:cNvSpPr>
            <a:spLocks noChangeShapeType="1"/>
          </p:cNvSpPr>
          <p:nvPr/>
        </p:nvSpPr>
        <p:spPr bwMode="auto">
          <a:xfrm>
            <a:off x="190500" y="2151063"/>
            <a:ext cx="2052638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68" name="Oval 8"/>
          <p:cNvSpPr>
            <a:spLocks noChangeArrowheads="1"/>
          </p:cNvSpPr>
          <p:nvPr/>
        </p:nvSpPr>
        <p:spPr bwMode="auto">
          <a:xfrm>
            <a:off x="306388" y="1325563"/>
            <a:ext cx="1728787" cy="1728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69" name="Line 9"/>
          <p:cNvSpPr>
            <a:spLocks noChangeShapeType="1"/>
          </p:cNvSpPr>
          <p:nvPr/>
        </p:nvSpPr>
        <p:spPr bwMode="auto">
          <a:xfrm flipV="1">
            <a:off x="2351088" y="2112963"/>
            <a:ext cx="6678612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70" name="Line 10"/>
          <p:cNvSpPr>
            <a:spLocks noChangeShapeType="1"/>
          </p:cNvSpPr>
          <p:nvPr/>
        </p:nvSpPr>
        <p:spPr bwMode="auto">
          <a:xfrm flipV="1">
            <a:off x="3556000" y="1000125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71" name="Line 11"/>
          <p:cNvSpPr>
            <a:spLocks noChangeShapeType="1"/>
          </p:cNvSpPr>
          <p:nvPr/>
        </p:nvSpPr>
        <p:spPr bwMode="auto">
          <a:xfrm>
            <a:off x="3486150" y="1328738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2" name="Line 12"/>
          <p:cNvSpPr>
            <a:spLocks noChangeShapeType="1"/>
          </p:cNvSpPr>
          <p:nvPr/>
        </p:nvSpPr>
        <p:spPr bwMode="auto">
          <a:xfrm>
            <a:off x="3500438" y="2973388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3" name="Line 13"/>
          <p:cNvSpPr>
            <a:spLocks noChangeShapeType="1"/>
          </p:cNvSpPr>
          <p:nvPr/>
        </p:nvSpPr>
        <p:spPr bwMode="auto">
          <a:xfrm flipV="1">
            <a:off x="4752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4" name="Line 15"/>
          <p:cNvSpPr>
            <a:spLocks noChangeShapeType="1"/>
          </p:cNvSpPr>
          <p:nvPr/>
        </p:nvSpPr>
        <p:spPr bwMode="auto">
          <a:xfrm>
            <a:off x="7134225" y="20923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5" name="Line 16"/>
          <p:cNvSpPr>
            <a:spLocks noChangeShapeType="1"/>
          </p:cNvSpPr>
          <p:nvPr/>
        </p:nvSpPr>
        <p:spPr bwMode="auto">
          <a:xfrm>
            <a:off x="8307388" y="2055813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6" name="Line 17"/>
          <p:cNvSpPr>
            <a:spLocks noChangeShapeType="1"/>
          </p:cNvSpPr>
          <p:nvPr/>
        </p:nvSpPr>
        <p:spPr bwMode="auto">
          <a:xfrm>
            <a:off x="3557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77" name="Text Box 18"/>
          <p:cNvSpPr txBox="1">
            <a:spLocks noChangeArrowheads="1"/>
          </p:cNvSpPr>
          <p:nvPr/>
        </p:nvSpPr>
        <p:spPr bwMode="auto">
          <a:xfrm>
            <a:off x="3225800" y="11668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2078" name="Text Box 19"/>
          <p:cNvSpPr txBox="1">
            <a:spLocks noChangeArrowheads="1"/>
          </p:cNvSpPr>
          <p:nvPr/>
        </p:nvSpPr>
        <p:spPr bwMode="auto">
          <a:xfrm>
            <a:off x="3087688" y="287655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-1</a:t>
            </a:r>
            <a:endParaRPr lang="ru-RU"/>
          </a:p>
        </p:txBody>
      </p:sp>
      <p:sp>
        <p:nvSpPr>
          <p:cNvPr id="42008" name="Arc 24"/>
          <p:cNvSpPr>
            <a:spLocks/>
          </p:cNvSpPr>
          <p:nvPr/>
        </p:nvSpPr>
        <p:spPr bwMode="auto">
          <a:xfrm rot="10752293" flipH="1">
            <a:off x="1181100" y="2178050"/>
            <a:ext cx="863600" cy="8636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4528005 h 21600"/>
              <a:gd name="T4" fmla="*/ 0 w 21600"/>
              <a:gd name="T5" fmla="*/ 3452800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009" name="Arc 25"/>
          <p:cNvSpPr>
            <a:spLocks/>
          </p:cNvSpPr>
          <p:nvPr/>
        </p:nvSpPr>
        <p:spPr bwMode="auto">
          <a:xfrm rot="5135565" flipH="1">
            <a:off x="1105693" y="1304132"/>
            <a:ext cx="912813" cy="863600"/>
          </a:xfrm>
          <a:custGeom>
            <a:avLst/>
            <a:gdLst>
              <a:gd name="T0" fmla="*/ 0 w 22811"/>
              <a:gd name="T1" fmla="*/ 62331 h 21600"/>
              <a:gd name="T2" fmla="*/ 36527444 w 22811"/>
              <a:gd name="T3" fmla="*/ 31508405 h 21600"/>
              <a:gd name="T4" fmla="*/ 2072087 w 22811"/>
              <a:gd name="T5" fmla="*/ 34528005 h 21600"/>
              <a:gd name="T6" fmla="*/ 0 60000 65536"/>
              <a:gd name="T7" fmla="*/ 0 60000 65536"/>
              <a:gd name="T8" fmla="*/ 0 60000 65536"/>
              <a:gd name="T9" fmla="*/ 0 w 22811"/>
              <a:gd name="T10" fmla="*/ 0 h 21600"/>
              <a:gd name="T11" fmla="*/ 22811 w 228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11" h="21600" fill="none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</a:path>
              <a:path w="22811" h="21600" stroke="0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  <a:lnTo>
                  <a:pt x="1294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010" name="Arc 26"/>
          <p:cNvSpPr>
            <a:spLocks/>
          </p:cNvSpPr>
          <p:nvPr/>
        </p:nvSpPr>
        <p:spPr bwMode="auto">
          <a:xfrm rot="38112" flipH="1">
            <a:off x="300038" y="1296988"/>
            <a:ext cx="863600" cy="873125"/>
          </a:xfrm>
          <a:custGeom>
            <a:avLst/>
            <a:gdLst>
              <a:gd name="T0" fmla="*/ 0 w 21600"/>
              <a:gd name="T1" fmla="*/ 0 h 21855"/>
              <a:gd name="T2" fmla="*/ 34524806 w 21600"/>
              <a:gd name="T3" fmla="*/ 34882050 h 21855"/>
              <a:gd name="T4" fmla="*/ 0 w 21600"/>
              <a:gd name="T5" fmla="*/ 34475072 h 21855"/>
              <a:gd name="T6" fmla="*/ 0 60000 65536"/>
              <a:gd name="T7" fmla="*/ 0 60000 65536"/>
              <a:gd name="T8" fmla="*/ 0 60000 65536"/>
              <a:gd name="T9" fmla="*/ 0 w 21600"/>
              <a:gd name="T10" fmla="*/ 0 h 21855"/>
              <a:gd name="T11" fmla="*/ 21600 w 21600"/>
              <a:gd name="T12" fmla="*/ 21855 h 21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</a:path>
              <a:path w="21600" h="218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011" name="Arc 27"/>
          <p:cNvSpPr>
            <a:spLocks/>
          </p:cNvSpPr>
          <p:nvPr/>
        </p:nvSpPr>
        <p:spPr bwMode="auto">
          <a:xfrm rot="16089829" flipH="1">
            <a:off x="260350" y="2165350"/>
            <a:ext cx="939800" cy="863600"/>
          </a:xfrm>
          <a:custGeom>
            <a:avLst/>
            <a:gdLst>
              <a:gd name="T0" fmla="*/ 0 w 23482"/>
              <a:gd name="T1" fmla="*/ 131059 h 21600"/>
              <a:gd name="T2" fmla="*/ 37612809 w 23482"/>
              <a:gd name="T3" fmla="*/ 34452880 h 21600"/>
              <a:gd name="T4" fmla="*/ 3014548 w 23482"/>
              <a:gd name="T5" fmla="*/ 34528005 h 21600"/>
              <a:gd name="T6" fmla="*/ 0 60000 65536"/>
              <a:gd name="T7" fmla="*/ 0 60000 65536"/>
              <a:gd name="T8" fmla="*/ 0 60000 65536"/>
              <a:gd name="T9" fmla="*/ 0 w 23482"/>
              <a:gd name="T10" fmla="*/ 0 h 21600"/>
              <a:gd name="T11" fmla="*/ 23482 w 23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82" h="21600" fill="none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</a:path>
              <a:path w="23482" h="21600" stroke="0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  <a:lnTo>
                  <a:pt x="1882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83" name="Text Box 31"/>
          <p:cNvSpPr txBox="1">
            <a:spLocks noChangeArrowheads="1"/>
          </p:cNvSpPr>
          <p:nvPr/>
        </p:nvSpPr>
        <p:spPr bwMode="auto">
          <a:xfrm>
            <a:off x="1984375" y="1784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2084" name="Text Box 32"/>
          <p:cNvSpPr txBox="1">
            <a:spLocks noChangeArrowheads="1"/>
          </p:cNvSpPr>
          <p:nvPr/>
        </p:nvSpPr>
        <p:spPr bwMode="auto">
          <a:xfrm>
            <a:off x="1676400" y="981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230313" y="735013"/>
          <a:ext cx="230187" cy="515937"/>
        </p:xfrm>
        <a:graphic>
          <a:graphicData uri="http://schemas.openxmlformats.org/presentationml/2006/ole">
            <p:oleObj spid="_x0000_s2050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581525" y="2162175"/>
          <a:ext cx="257175" cy="612775"/>
        </p:xfrm>
        <a:graphic>
          <a:graphicData uri="http://schemas.openxmlformats.org/presentationml/2006/ole">
            <p:oleObj spid="_x0000_s2051" name="Формула" r:id="rId4" imgW="164880" imgH="393480" progId="Equation.3">
              <p:embed/>
            </p:oleObj>
          </a:graphicData>
        </a:graphic>
      </p:graphicFrame>
      <p:sp>
        <p:nvSpPr>
          <p:cNvPr id="2085" name="Text Box 35"/>
          <p:cNvSpPr txBox="1">
            <a:spLocks noChangeArrowheads="1"/>
          </p:cNvSpPr>
          <p:nvPr/>
        </p:nvSpPr>
        <p:spPr bwMode="auto">
          <a:xfrm>
            <a:off x="304800" y="1728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780088" y="2214563"/>
          <a:ext cx="244475" cy="244475"/>
        </p:xfrm>
        <a:graphic>
          <a:graphicData uri="http://schemas.openxmlformats.org/presentationml/2006/ole">
            <p:oleObj spid="_x0000_s2052" name="Формула" r:id="rId5" imgW="139680" imgH="139680" progId="Equation.3">
              <p:embed/>
            </p:oleObj>
          </a:graphicData>
        </a:graphic>
      </p:graphicFrame>
      <p:sp>
        <p:nvSpPr>
          <p:cNvPr id="42039" name="Arc 55"/>
          <p:cNvSpPr>
            <a:spLocks/>
          </p:cNvSpPr>
          <p:nvPr/>
        </p:nvSpPr>
        <p:spPr bwMode="auto">
          <a:xfrm rot="14334727" flipV="1">
            <a:off x="4337050" y="1208088"/>
            <a:ext cx="1322387" cy="1392238"/>
          </a:xfrm>
          <a:custGeom>
            <a:avLst/>
            <a:gdLst>
              <a:gd name="T0" fmla="*/ 0 w 20376"/>
              <a:gd name="T1" fmla="*/ 353151 h 21600"/>
              <a:gd name="T2" fmla="*/ 85821916 w 20376"/>
              <a:gd name="T3" fmla="*/ 43127924 h 21600"/>
              <a:gd name="T4" fmla="*/ 8078462 w 20376"/>
              <a:gd name="T5" fmla="*/ 89737345 h 21600"/>
              <a:gd name="T6" fmla="*/ 0 60000 65536"/>
              <a:gd name="T7" fmla="*/ 0 60000 65536"/>
              <a:gd name="T8" fmla="*/ 0 60000 65536"/>
              <a:gd name="T9" fmla="*/ 0 w 20376"/>
              <a:gd name="T10" fmla="*/ 0 h 21600"/>
              <a:gd name="T11" fmla="*/ 20376 w 203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76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</a:path>
              <a:path w="20376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040" name="Arc 56"/>
          <p:cNvSpPr>
            <a:spLocks/>
          </p:cNvSpPr>
          <p:nvPr/>
        </p:nvSpPr>
        <p:spPr bwMode="auto">
          <a:xfrm rot="4082527" flipV="1">
            <a:off x="6135688" y="1774825"/>
            <a:ext cx="1350962" cy="1392238"/>
          </a:xfrm>
          <a:custGeom>
            <a:avLst/>
            <a:gdLst>
              <a:gd name="T0" fmla="*/ 0 w 20818"/>
              <a:gd name="T1" fmla="*/ 207740 h 21600"/>
              <a:gd name="T2" fmla="*/ 87669244 w 20818"/>
              <a:gd name="T3" fmla="*/ 49874862 h 21600"/>
              <a:gd name="T4" fmla="*/ 6173684 w 20818"/>
              <a:gd name="T5" fmla="*/ 89737345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042" name="Arc 58"/>
          <p:cNvSpPr>
            <a:spLocks/>
          </p:cNvSpPr>
          <p:nvPr/>
        </p:nvSpPr>
        <p:spPr bwMode="auto">
          <a:xfrm rot="20186508" flipH="1">
            <a:off x="8248650" y="1751013"/>
            <a:ext cx="703263" cy="517525"/>
          </a:xfrm>
          <a:custGeom>
            <a:avLst/>
            <a:gdLst>
              <a:gd name="T0" fmla="*/ 0 w 21566"/>
              <a:gd name="T1" fmla="*/ 132041 h 21600"/>
              <a:gd name="T2" fmla="*/ 22933267 w 21566"/>
              <a:gd name="T3" fmla="*/ 5924846 h 21600"/>
              <a:gd name="T4" fmla="*/ 3344396 w 21566"/>
              <a:gd name="T5" fmla="*/ 12399634 h 21600"/>
              <a:gd name="T6" fmla="*/ 0 60000 65536"/>
              <a:gd name="T7" fmla="*/ 0 60000 65536"/>
              <a:gd name="T8" fmla="*/ 0 60000 65536"/>
              <a:gd name="T9" fmla="*/ 0 w 21566"/>
              <a:gd name="T10" fmla="*/ 0 h 21600"/>
              <a:gd name="T11" fmla="*/ 21566 w 215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66" h="21600" fill="none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</a:path>
              <a:path w="21566" h="21600" stroke="0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  <a:lnTo>
                  <a:pt x="3145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89" name="Text Box 59"/>
          <p:cNvSpPr txBox="1">
            <a:spLocks noChangeArrowheads="1"/>
          </p:cNvSpPr>
          <p:nvPr/>
        </p:nvSpPr>
        <p:spPr bwMode="auto">
          <a:xfrm>
            <a:off x="1103313" y="21113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42047" name="Arc 63"/>
          <p:cNvSpPr>
            <a:spLocks/>
          </p:cNvSpPr>
          <p:nvPr/>
        </p:nvSpPr>
        <p:spPr bwMode="auto">
          <a:xfrm rot="20758367" flipV="1">
            <a:off x="6943725" y="1660525"/>
            <a:ext cx="1385888" cy="1274763"/>
          </a:xfrm>
          <a:custGeom>
            <a:avLst/>
            <a:gdLst>
              <a:gd name="T0" fmla="*/ 0 w 21833"/>
              <a:gd name="T1" fmla="*/ 599080 h 21600"/>
              <a:gd name="T2" fmla="*/ 87971674 w 21833"/>
              <a:gd name="T3" fmla="*/ 40158812 h 21600"/>
              <a:gd name="T4" fmla="*/ 10975829 w 21833"/>
              <a:gd name="T5" fmla="*/ 75232442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91" name="Text Box 66"/>
          <p:cNvSpPr txBox="1">
            <a:spLocks noChangeArrowheads="1"/>
          </p:cNvSpPr>
          <p:nvPr/>
        </p:nvSpPr>
        <p:spPr bwMode="auto">
          <a:xfrm>
            <a:off x="3559175" y="21526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42052" name="Arc 68"/>
          <p:cNvSpPr>
            <a:spLocks/>
          </p:cNvSpPr>
          <p:nvPr/>
        </p:nvSpPr>
        <p:spPr bwMode="auto">
          <a:xfrm rot="10389063" flipV="1">
            <a:off x="3533775" y="1381125"/>
            <a:ext cx="1260475" cy="1435100"/>
          </a:xfrm>
          <a:custGeom>
            <a:avLst/>
            <a:gdLst>
              <a:gd name="T0" fmla="*/ 0 w 18618"/>
              <a:gd name="T1" fmla="*/ 8836 h 21600"/>
              <a:gd name="T2" fmla="*/ 85336620 w 18618"/>
              <a:gd name="T3" fmla="*/ 45118016 h 21600"/>
              <a:gd name="T4" fmla="*/ 1187154 w 18618"/>
              <a:gd name="T5" fmla="*/ 95347777 h 21600"/>
              <a:gd name="T6" fmla="*/ 0 60000 65536"/>
              <a:gd name="T7" fmla="*/ 0 60000 65536"/>
              <a:gd name="T8" fmla="*/ 0 60000 65536"/>
              <a:gd name="T9" fmla="*/ 0 w 18618"/>
              <a:gd name="T10" fmla="*/ 0 h 21600"/>
              <a:gd name="T11" fmla="*/ 18618 w 186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618" h="21600" fill="none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735" y="0"/>
                  <a:pt x="14679" y="3866"/>
                  <a:pt x="18618" y="10220"/>
                </a:cubicBezTo>
              </a:path>
              <a:path w="18618" h="21600" stroke="0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735" y="0"/>
                  <a:pt x="14679" y="3866"/>
                  <a:pt x="18618" y="10220"/>
                </a:cubicBezTo>
                <a:lnTo>
                  <a:pt x="259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11125" y="1909763"/>
          <a:ext cx="233363" cy="233362"/>
        </p:xfrm>
        <a:graphic>
          <a:graphicData uri="http://schemas.openxmlformats.org/presentationml/2006/ole">
            <p:oleObj spid="_x0000_s2053" name="Формула" r:id="rId6" imgW="139680" imgH="139680" progId="Equation.3">
              <p:embed/>
            </p:oleObj>
          </a:graphicData>
        </a:graphic>
      </p:graphicFrame>
      <p:sp>
        <p:nvSpPr>
          <p:cNvPr id="2093" name="Line 83"/>
          <p:cNvSpPr>
            <a:spLocks noChangeShapeType="1"/>
          </p:cNvSpPr>
          <p:nvPr/>
        </p:nvSpPr>
        <p:spPr bwMode="auto">
          <a:xfrm flipV="1">
            <a:off x="5943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130300" y="3111500"/>
          <a:ext cx="327025" cy="531813"/>
        </p:xfrm>
        <a:graphic>
          <a:graphicData uri="http://schemas.openxmlformats.org/presentationml/2006/ole">
            <p:oleObj spid="_x0000_s2054" name="Формула" r:id="rId7" imgW="241200" imgH="393480" progId="Equation.3">
              <p:embed/>
            </p:oleObj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894513" y="2201863"/>
          <a:ext cx="357187" cy="581025"/>
        </p:xfrm>
        <a:graphic>
          <a:graphicData uri="http://schemas.openxmlformats.org/presentationml/2006/ole">
            <p:oleObj spid="_x0000_s2055" name="Формула" r:id="rId8" imgW="241200" imgH="39348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119313" y="2195513"/>
          <a:ext cx="344487" cy="266700"/>
        </p:xfrm>
        <a:graphic>
          <a:graphicData uri="http://schemas.openxmlformats.org/presentationml/2006/ole">
            <p:oleObj spid="_x0000_s2056" name="Формула" r:id="rId9" imgW="228600" imgH="177480" progId="Equation.3">
              <p:embed/>
            </p:oleObj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8255000" y="2138363"/>
          <a:ext cx="360363" cy="279400"/>
        </p:xfrm>
        <a:graphic>
          <a:graphicData uri="http://schemas.openxmlformats.org/presentationml/2006/ole">
            <p:oleObj spid="_x0000_s2057" name="Формула" r:id="rId10" imgW="228600" imgH="177480" progId="Equation.3">
              <p:embed/>
            </p:oleObj>
          </a:graphicData>
        </a:graphic>
      </p:graphicFrame>
      <p:sp>
        <p:nvSpPr>
          <p:cNvPr id="42075" name="Line 91"/>
          <p:cNvSpPr>
            <a:spLocks noChangeShapeType="1"/>
          </p:cNvSpPr>
          <p:nvPr/>
        </p:nvSpPr>
        <p:spPr bwMode="auto">
          <a:xfrm>
            <a:off x="3556000" y="2112963"/>
            <a:ext cx="12001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076" name="Line 92"/>
          <p:cNvSpPr>
            <a:spLocks noChangeShapeType="1"/>
          </p:cNvSpPr>
          <p:nvPr/>
        </p:nvSpPr>
        <p:spPr bwMode="auto">
          <a:xfrm>
            <a:off x="4754563" y="2112963"/>
            <a:ext cx="1198562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077" name="Line 93"/>
          <p:cNvSpPr>
            <a:spLocks noChangeShapeType="1"/>
          </p:cNvSpPr>
          <p:nvPr/>
        </p:nvSpPr>
        <p:spPr bwMode="auto">
          <a:xfrm>
            <a:off x="5949950" y="2116138"/>
            <a:ext cx="1182688" cy="1587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078" name="Line 94"/>
          <p:cNvSpPr>
            <a:spLocks noChangeShapeType="1"/>
          </p:cNvSpPr>
          <p:nvPr/>
        </p:nvSpPr>
        <p:spPr bwMode="auto">
          <a:xfrm>
            <a:off x="7146925" y="2117725"/>
            <a:ext cx="11620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093" name="WordArt 109"/>
          <p:cNvSpPr>
            <a:spLocks noChangeArrowheads="1" noChangeShapeType="1" noTextEdit="1"/>
          </p:cNvSpPr>
          <p:nvPr/>
        </p:nvSpPr>
        <p:spPr bwMode="auto">
          <a:xfrm>
            <a:off x="1868488" y="3414713"/>
            <a:ext cx="5497512" cy="339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Функцияның қасиеттері у=</a:t>
            </a:r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sinx</a:t>
            </a:r>
            <a:endParaRPr lang="ru-RU" sz="2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C33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2095" name="Object 10"/>
          <p:cNvGraphicFramePr>
            <a:graphicFrameLocks noChangeAspect="1"/>
          </p:cNvGraphicFramePr>
          <p:nvPr/>
        </p:nvGraphicFramePr>
        <p:xfrm>
          <a:off x="1322388" y="3854450"/>
          <a:ext cx="1846262" cy="347663"/>
        </p:xfrm>
        <a:graphic>
          <a:graphicData uri="http://schemas.openxmlformats.org/presentationml/2006/ole">
            <p:oleObj spid="_x0000_s2058" name="Формула" r:id="rId11" imgW="1143000" imgH="215640" progId="Equation.3">
              <p:embed/>
            </p:oleObj>
          </a:graphicData>
        </a:graphic>
      </p:graphicFrame>
      <p:graphicFrame>
        <p:nvGraphicFramePr>
          <p:cNvPr id="42096" name="Object 11"/>
          <p:cNvGraphicFramePr>
            <a:graphicFrameLocks noChangeAspect="1"/>
          </p:cNvGraphicFramePr>
          <p:nvPr/>
        </p:nvGraphicFramePr>
        <p:xfrm>
          <a:off x="1516063" y="4244975"/>
          <a:ext cx="1284287" cy="298450"/>
        </p:xfrm>
        <a:graphic>
          <a:graphicData uri="http://schemas.openxmlformats.org/presentationml/2006/ole">
            <p:oleObj spid="_x0000_s2059" name="Формула" r:id="rId12" imgW="927000" imgH="215640" progId="Equation.3">
              <p:embed/>
            </p:oleObj>
          </a:graphicData>
        </a:graphic>
      </p:graphicFrame>
      <p:graphicFrame>
        <p:nvGraphicFramePr>
          <p:cNvPr id="42098" name="Object 12"/>
          <p:cNvGraphicFramePr>
            <a:graphicFrameLocks noChangeAspect="1"/>
          </p:cNvGraphicFramePr>
          <p:nvPr/>
        </p:nvGraphicFramePr>
        <p:xfrm>
          <a:off x="3794125" y="3929063"/>
          <a:ext cx="942975" cy="320675"/>
        </p:xfrm>
        <a:graphic>
          <a:graphicData uri="http://schemas.openxmlformats.org/presentationml/2006/ole">
            <p:oleObj spid="_x0000_s2060" name="Формула" r:id="rId13" imgW="596880" imgH="203040" progId="Equation.3">
              <p:embed/>
            </p:oleObj>
          </a:graphicData>
        </a:graphic>
      </p:graphicFrame>
      <p:sp>
        <p:nvSpPr>
          <p:cNvPr id="42100" name="Line 116"/>
          <p:cNvSpPr>
            <a:spLocks noChangeShapeType="1"/>
          </p:cNvSpPr>
          <p:nvPr/>
        </p:nvSpPr>
        <p:spPr bwMode="auto">
          <a:xfrm>
            <a:off x="1160463" y="1600200"/>
            <a:ext cx="669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02" name="Line 118"/>
          <p:cNvSpPr>
            <a:spLocks noChangeShapeType="1"/>
          </p:cNvSpPr>
          <p:nvPr/>
        </p:nvSpPr>
        <p:spPr bwMode="auto">
          <a:xfrm flipV="1">
            <a:off x="1125538" y="2741613"/>
            <a:ext cx="6699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03" name="Line 119"/>
          <p:cNvSpPr>
            <a:spLocks noChangeShapeType="1"/>
          </p:cNvSpPr>
          <p:nvPr/>
        </p:nvSpPr>
        <p:spPr bwMode="auto">
          <a:xfrm flipV="1">
            <a:off x="1163638" y="1612900"/>
            <a:ext cx="638175" cy="536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04" name="Line 120"/>
          <p:cNvSpPr>
            <a:spLocks noChangeShapeType="1"/>
          </p:cNvSpPr>
          <p:nvPr/>
        </p:nvSpPr>
        <p:spPr bwMode="auto">
          <a:xfrm>
            <a:off x="1163638" y="2163763"/>
            <a:ext cx="655637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05" name="Text Box 121"/>
          <p:cNvSpPr txBox="1">
            <a:spLocks noChangeArrowheads="1"/>
          </p:cNvSpPr>
          <p:nvPr/>
        </p:nvSpPr>
        <p:spPr bwMode="auto">
          <a:xfrm>
            <a:off x="1830388" y="13843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  <a:endParaRPr lang="ru-RU"/>
          </a:p>
        </p:txBody>
      </p:sp>
      <p:sp>
        <p:nvSpPr>
          <p:cNvPr id="42106" name="Text Box 122"/>
          <p:cNvSpPr txBox="1">
            <a:spLocks noChangeArrowheads="1"/>
          </p:cNvSpPr>
          <p:nvPr/>
        </p:nvSpPr>
        <p:spPr bwMode="auto">
          <a:xfrm>
            <a:off x="1658938" y="2674938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-x</a:t>
            </a:r>
            <a:endParaRPr lang="ru-RU"/>
          </a:p>
        </p:txBody>
      </p:sp>
      <p:sp>
        <p:nvSpPr>
          <p:cNvPr id="42107" name="Text Box 123"/>
          <p:cNvSpPr txBox="1">
            <a:spLocks noChangeArrowheads="1"/>
          </p:cNvSpPr>
          <p:nvPr/>
        </p:nvSpPr>
        <p:spPr bwMode="auto">
          <a:xfrm>
            <a:off x="842963" y="142557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  <a:endParaRPr lang="ru-RU"/>
          </a:p>
        </p:txBody>
      </p:sp>
      <p:sp>
        <p:nvSpPr>
          <p:cNvPr id="42108" name="Text Box 124"/>
          <p:cNvSpPr txBox="1">
            <a:spLocks noChangeArrowheads="1"/>
          </p:cNvSpPr>
          <p:nvPr/>
        </p:nvSpPr>
        <p:spPr bwMode="auto">
          <a:xfrm>
            <a:off x="795338" y="250507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-y</a:t>
            </a:r>
            <a:endParaRPr lang="ru-RU"/>
          </a:p>
        </p:txBody>
      </p:sp>
      <p:sp>
        <p:nvSpPr>
          <p:cNvPr id="42134" name="AutoShape 150"/>
          <p:cNvSpPr>
            <a:spLocks noChangeArrowheads="1"/>
          </p:cNvSpPr>
          <p:nvPr/>
        </p:nvSpPr>
        <p:spPr bwMode="auto">
          <a:xfrm>
            <a:off x="4694238" y="125095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41" name="AutoShape 157"/>
          <p:cNvSpPr>
            <a:spLocks noChangeArrowheads="1"/>
          </p:cNvSpPr>
          <p:nvPr/>
        </p:nvSpPr>
        <p:spPr bwMode="auto">
          <a:xfrm>
            <a:off x="3502025" y="200818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42" name="AutoShape 158"/>
          <p:cNvSpPr>
            <a:spLocks noChangeArrowheads="1"/>
          </p:cNvSpPr>
          <p:nvPr/>
        </p:nvSpPr>
        <p:spPr bwMode="auto">
          <a:xfrm>
            <a:off x="1954213" y="20701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43" name="AutoShape 159"/>
          <p:cNvSpPr>
            <a:spLocks noChangeArrowheads="1"/>
          </p:cNvSpPr>
          <p:nvPr/>
        </p:nvSpPr>
        <p:spPr bwMode="auto">
          <a:xfrm>
            <a:off x="1066800" y="20939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44" name="AutoShape 160"/>
          <p:cNvSpPr>
            <a:spLocks noChangeArrowheads="1"/>
          </p:cNvSpPr>
          <p:nvPr/>
        </p:nvSpPr>
        <p:spPr bwMode="auto">
          <a:xfrm>
            <a:off x="1103313" y="121285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46" name="AutoShape 162"/>
          <p:cNvSpPr>
            <a:spLocks noChangeArrowheads="1"/>
          </p:cNvSpPr>
          <p:nvPr/>
        </p:nvSpPr>
        <p:spPr bwMode="auto">
          <a:xfrm>
            <a:off x="7108825" y="29702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47" name="AutoShape 163"/>
          <p:cNvSpPr>
            <a:spLocks noChangeArrowheads="1"/>
          </p:cNvSpPr>
          <p:nvPr/>
        </p:nvSpPr>
        <p:spPr bwMode="auto">
          <a:xfrm>
            <a:off x="5815013" y="20351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48" name="AutoShape 164"/>
          <p:cNvSpPr>
            <a:spLocks noChangeArrowheads="1"/>
          </p:cNvSpPr>
          <p:nvPr/>
        </p:nvSpPr>
        <p:spPr bwMode="auto">
          <a:xfrm>
            <a:off x="8221663" y="20066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15" name="Line 171"/>
          <p:cNvSpPr>
            <a:spLocks noChangeShapeType="1"/>
          </p:cNvSpPr>
          <p:nvPr/>
        </p:nvSpPr>
        <p:spPr bwMode="auto">
          <a:xfrm flipH="1">
            <a:off x="2430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2181225" y="1470025"/>
          <a:ext cx="403225" cy="568325"/>
        </p:xfrm>
        <a:graphic>
          <a:graphicData uri="http://schemas.openxmlformats.org/presentationml/2006/ole">
            <p:oleObj spid="_x0000_s2061" name="Формула" r:id="rId14" imgW="279360" imgH="393480" progId="Equation.3">
              <p:embed/>
            </p:oleObj>
          </a:graphicData>
        </a:graphic>
      </p:graphicFrame>
      <p:sp>
        <p:nvSpPr>
          <p:cNvPr id="42157" name="Arc 173"/>
          <p:cNvSpPr>
            <a:spLocks/>
          </p:cNvSpPr>
          <p:nvPr/>
        </p:nvSpPr>
        <p:spPr bwMode="auto">
          <a:xfrm rot="20947445" flipV="1">
            <a:off x="2243138" y="1587500"/>
            <a:ext cx="1287462" cy="1274763"/>
          </a:xfrm>
          <a:custGeom>
            <a:avLst/>
            <a:gdLst>
              <a:gd name="T0" fmla="*/ 0 w 20277"/>
              <a:gd name="T1" fmla="*/ 275136 h 21600"/>
              <a:gd name="T2" fmla="*/ 81745742 w 20277"/>
              <a:gd name="T3" fmla="*/ 36010581 h 21600"/>
              <a:gd name="T4" fmla="*/ 7433970 w 20277"/>
              <a:gd name="T5" fmla="*/ 75232442 h 21600"/>
              <a:gd name="T6" fmla="*/ 0 60000 65536"/>
              <a:gd name="T7" fmla="*/ 0 60000 65536"/>
              <a:gd name="T8" fmla="*/ 0 60000 65536"/>
              <a:gd name="T9" fmla="*/ 0 w 20277"/>
              <a:gd name="T10" fmla="*/ 0 h 21600"/>
              <a:gd name="T11" fmla="*/ 20277 w 202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77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369" y="0"/>
                  <a:pt x="16353" y="3917"/>
                  <a:pt x="20276" y="10339"/>
                </a:cubicBezTo>
              </a:path>
              <a:path w="20277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369" y="0"/>
                  <a:pt x="16353" y="3917"/>
                  <a:pt x="20276" y="10339"/>
                </a:cubicBezTo>
                <a:lnTo>
                  <a:pt x="184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58" name="Line 174"/>
          <p:cNvSpPr>
            <a:spLocks noChangeShapeType="1"/>
          </p:cNvSpPr>
          <p:nvPr/>
        </p:nvSpPr>
        <p:spPr bwMode="auto">
          <a:xfrm flipV="1">
            <a:off x="2373313" y="2103438"/>
            <a:ext cx="6580187" cy="317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59" name="Line 175"/>
          <p:cNvSpPr>
            <a:spLocks noChangeShapeType="1"/>
          </p:cNvSpPr>
          <p:nvPr/>
        </p:nvSpPr>
        <p:spPr bwMode="auto">
          <a:xfrm flipV="1">
            <a:off x="3551238" y="1311275"/>
            <a:ext cx="0" cy="1630363"/>
          </a:xfrm>
          <a:prstGeom prst="line">
            <a:avLst/>
          </a:prstGeom>
          <a:noFill/>
          <a:ln w="38100">
            <a:solidFill>
              <a:srgbClr val="33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60" name="Line 176"/>
          <p:cNvSpPr>
            <a:spLocks noChangeShapeType="1"/>
          </p:cNvSpPr>
          <p:nvPr/>
        </p:nvSpPr>
        <p:spPr bwMode="auto">
          <a:xfrm flipH="1">
            <a:off x="1127125" y="1293813"/>
            <a:ext cx="28575" cy="17526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61" name="AutoShape 177"/>
          <p:cNvSpPr>
            <a:spLocks noChangeArrowheads="1"/>
          </p:cNvSpPr>
          <p:nvPr/>
        </p:nvSpPr>
        <p:spPr bwMode="auto">
          <a:xfrm>
            <a:off x="2298700" y="28987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62" name="Arc 178"/>
          <p:cNvSpPr>
            <a:spLocks/>
          </p:cNvSpPr>
          <p:nvPr/>
        </p:nvSpPr>
        <p:spPr bwMode="auto">
          <a:xfrm rot="20947074" flipV="1">
            <a:off x="2200275" y="1573213"/>
            <a:ext cx="1350963" cy="1295400"/>
          </a:xfrm>
          <a:custGeom>
            <a:avLst/>
            <a:gdLst>
              <a:gd name="T0" fmla="*/ 0 w 20676"/>
              <a:gd name="T1" fmla="*/ 284148 h 21600"/>
              <a:gd name="T2" fmla="*/ 88271475 w 20676"/>
              <a:gd name="T3" fmla="*/ 39638881 h 21600"/>
              <a:gd name="T4" fmla="*/ 7872514 w 20676"/>
              <a:gd name="T5" fmla="*/ 77688019 h 21600"/>
              <a:gd name="T6" fmla="*/ 0 60000 65536"/>
              <a:gd name="T7" fmla="*/ 0 60000 65536"/>
              <a:gd name="T8" fmla="*/ 0 60000 65536"/>
              <a:gd name="T9" fmla="*/ 0 w 20676"/>
              <a:gd name="T10" fmla="*/ 0 h 21600"/>
              <a:gd name="T11" fmla="*/ 20676 w 206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676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651" y="0"/>
                  <a:pt x="16851" y="4213"/>
                  <a:pt x="20676" y="11020"/>
                </a:cubicBezTo>
              </a:path>
              <a:path w="20676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651" y="0"/>
                  <a:pt x="16851" y="4213"/>
                  <a:pt x="20676" y="11020"/>
                </a:cubicBezTo>
                <a:lnTo>
                  <a:pt x="1844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63" name="Arc 179"/>
          <p:cNvSpPr>
            <a:spLocks/>
          </p:cNvSpPr>
          <p:nvPr/>
        </p:nvSpPr>
        <p:spPr bwMode="auto">
          <a:xfrm rot="10212798" flipV="1">
            <a:off x="3522663" y="1403350"/>
            <a:ext cx="1368425" cy="1376363"/>
          </a:xfrm>
          <a:custGeom>
            <a:avLst/>
            <a:gdLst>
              <a:gd name="T0" fmla="*/ 0 w 20852"/>
              <a:gd name="T1" fmla="*/ 726796 h 21600"/>
              <a:gd name="T2" fmla="*/ 89803710 w 20852"/>
              <a:gd name="T3" fmla="*/ 39705716 h 21600"/>
              <a:gd name="T4" fmla="*/ 11946812 w 20852"/>
              <a:gd name="T5" fmla="*/ 87702551 h 21600"/>
              <a:gd name="T6" fmla="*/ 0 60000 65536"/>
              <a:gd name="T7" fmla="*/ 0 60000 65536"/>
              <a:gd name="T8" fmla="*/ 0 60000 65536"/>
              <a:gd name="T9" fmla="*/ 0 w 20852"/>
              <a:gd name="T10" fmla="*/ 0 h 21600"/>
              <a:gd name="T11" fmla="*/ 20852 w 2085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52" h="21600" fill="none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10064" y="0"/>
                  <a:pt x="16862" y="3677"/>
                  <a:pt x="20852" y="9778"/>
                </a:cubicBezTo>
              </a:path>
              <a:path w="20852" h="21600" stroke="0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10064" y="0"/>
                  <a:pt x="16862" y="3677"/>
                  <a:pt x="20852" y="9778"/>
                </a:cubicBezTo>
                <a:lnTo>
                  <a:pt x="2774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64" name="Arc 180"/>
          <p:cNvSpPr>
            <a:spLocks/>
          </p:cNvSpPr>
          <p:nvPr/>
        </p:nvSpPr>
        <p:spPr bwMode="auto">
          <a:xfrm rot="14334727" flipV="1">
            <a:off x="4391025" y="1231900"/>
            <a:ext cx="1271588" cy="1392238"/>
          </a:xfrm>
          <a:custGeom>
            <a:avLst/>
            <a:gdLst>
              <a:gd name="T0" fmla="*/ 0 w 19589"/>
              <a:gd name="T1" fmla="*/ 353151 h 21600"/>
              <a:gd name="T2" fmla="*/ 82543062 w 19589"/>
              <a:gd name="T3" fmla="*/ 38134239 h 21600"/>
              <a:gd name="T4" fmla="*/ 8081973 w 19589"/>
              <a:gd name="T5" fmla="*/ 89737345 h 21600"/>
              <a:gd name="T6" fmla="*/ 0 60000 65536"/>
              <a:gd name="T7" fmla="*/ 0 60000 65536"/>
              <a:gd name="T8" fmla="*/ 0 60000 65536"/>
              <a:gd name="T9" fmla="*/ 0 w 19589"/>
              <a:gd name="T10" fmla="*/ 0 h 21600"/>
              <a:gd name="T11" fmla="*/ 19589 w 1958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589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8951" y="0"/>
                  <a:pt x="15544" y="3424"/>
                  <a:pt x="19589" y="9178"/>
                </a:cubicBezTo>
              </a:path>
              <a:path w="19589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8951" y="0"/>
                  <a:pt x="15544" y="3424"/>
                  <a:pt x="19589" y="9178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65" name="Arc 181"/>
          <p:cNvSpPr>
            <a:spLocks/>
          </p:cNvSpPr>
          <p:nvPr/>
        </p:nvSpPr>
        <p:spPr bwMode="auto">
          <a:xfrm rot="4201758" flipV="1">
            <a:off x="6116638" y="1765300"/>
            <a:ext cx="1360488" cy="1392237"/>
          </a:xfrm>
          <a:custGeom>
            <a:avLst/>
            <a:gdLst>
              <a:gd name="T0" fmla="*/ 0 w 20977"/>
              <a:gd name="T1" fmla="*/ 207740 h 21600"/>
              <a:gd name="T2" fmla="*/ 88236048 w 20977"/>
              <a:gd name="T3" fmla="*/ 51241603 h 21600"/>
              <a:gd name="T4" fmla="*/ 6166460 w 20977"/>
              <a:gd name="T5" fmla="*/ 89737216 h 21600"/>
              <a:gd name="T6" fmla="*/ 0 60000 65536"/>
              <a:gd name="T7" fmla="*/ 0 60000 65536"/>
              <a:gd name="T8" fmla="*/ 0 60000 65536"/>
              <a:gd name="T9" fmla="*/ 0 w 20977"/>
              <a:gd name="T10" fmla="*/ 0 h 21600"/>
              <a:gd name="T11" fmla="*/ 20977 w 209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7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</a:path>
              <a:path w="2097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66" name="Arc 182"/>
          <p:cNvSpPr>
            <a:spLocks/>
          </p:cNvSpPr>
          <p:nvPr/>
        </p:nvSpPr>
        <p:spPr bwMode="auto">
          <a:xfrm rot="20414886" flipV="1">
            <a:off x="6913563" y="1625600"/>
            <a:ext cx="1397000" cy="1263650"/>
          </a:xfrm>
          <a:custGeom>
            <a:avLst/>
            <a:gdLst>
              <a:gd name="T0" fmla="*/ 0 w 22474"/>
              <a:gd name="T1" fmla="*/ 1540132 h 21600"/>
              <a:gd name="T2" fmla="*/ 86838525 w 22474"/>
              <a:gd name="T3" fmla="*/ 33513346 h 21600"/>
              <a:gd name="T4" fmla="*/ 16951168 w 22474"/>
              <a:gd name="T5" fmla="*/ 73926453 h 21600"/>
              <a:gd name="T6" fmla="*/ 0 60000 65536"/>
              <a:gd name="T7" fmla="*/ 0 60000 65536"/>
              <a:gd name="T8" fmla="*/ 0 60000 65536"/>
              <a:gd name="T9" fmla="*/ 0 w 22474"/>
              <a:gd name="T10" fmla="*/ 0 h 21600"/>
              <a:gd name="T11" fmla="*/ 22474 w 224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4" h="21600" fill="none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</a:path>
              <a:path w="22474" h="21600" stroke="0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  <a:lnTo>
                  <a:pt x="4387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67" name="Arc 183"/>
          <p:cNvSpPr>
            <a:spLocks/>
          </p:cNvSpPr>
          <p:nvPr/>
        </p:nvSpPr>
        <p:spPr bwMode="auto">
          <a:xfrm rot="20587196" flipH="1">
            <a:off x="8259763" y="1722438"/>
            <a:ext cx="647700" cy="517525"/>
          </a:xfrm>
          <a:custGeom>
            <a:avLst/>
            <a:gdLst>
              <a:gd name="T0" fmla="*/ 0 w 19866"/>
              <a:gd name="T1" fmla="*/ 0 h 21600"/>
              <a:gd name="T2" fmla="*/ 21117250 w 19866"/>
              <a:gd name="T3" fmla="*/ 7532193 h 21600"/>
              <a:gd name="T4" fmla="*/ 0 w 19866"/>
              <a:gd name="T5" fmla="*/ 12399634 h 21600"/>
              <a:gd name="T6" fmla="*/ 0 60000 65536"/>
              <a:gd name="T7" fmla="*/ 0 60000 65536"/>
              <a:gd name="T8" fmla="*/ 0 60000 65536"/>
              <a:gd name="T9" fmla="*/ 0 w 19866"/>
              <a:gd name="T10" fmla="*/ 0 h 21600"/>
              <a:gd name="T11" fmla="*/ 19866 w 198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66" h="21600" fill="none" extrusionOk="0">
                <a:moveTo>
                  <a:pt x="-1" y="0"/>
                </a:moveTo>
                <a:cubicBezTo>
                  <a:pt x="8652" y="0"/>
                  <a:pt x="16469" y="5163"/>
                  <a:pt x="19866" y="13120"/>
                </a:cubicBezTo>
              </a:path>
              <a:path w="19866" h="21600" stroke="0" extrusionOk="0">
                <a:moveTo>
                  <a:pt x="-1" y="0"/>
                </a:moveTo>
                <a:cubicBezTo>
                  <a:pt x="8652" y="0"/>
                  <a:pt x="16469" y="5163"/>
                  <a:pt x="19866" y="1312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70" name="Arc 186"/>
          <p:cNvSpPr>
            <a:spLocks/>
          </p:cNvSpPr>
          <p:nvPr/>
        </p:nvSpPr>
        <p:spPr bwMode="auto">
          <a:xfrm rot="-376824" flipH="1" flipV="1">
            <a:off x="1966913" y="2540000"/>
            <a:ext cx="406400" cy="446088"/>
          </a:xfrm>
          <a:custGeom>
            <a:avLst/>
            <a:gdLst>
              <a:gd name="T0" fmla="*/ 0 w 19698"/>
              <a:gd name="T1" fmla="*/ 0 h 21600"/>
              <a:gd name="T2" fmla="*/ 8384656 w 19698"/>
              <a:gd name="T3" fmla="*/ 5432939 h 21600"/>
              <a:gd name="T4" fmla="*/ 0 w 19698"/>
              <a:gd name="T5" fmla="*/ 9212708 h 21600"/>
              <a:gd name="T6" fmla="*/ 0 60000 65536"/>
              <a:gd name="T7" fmla="*/ 0 60000 65536"/>
              <a:gd name="T8" fmla="*/ 0 60000 65536"/>
              <a:gd name="T9" fmla="*/ 0 w 19698"/>
              <a:gd name="T10" fmla="*/ 0 h 21600"/>
              <a:gd name="T11" fmla="*/ 19698 w 1969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698" h="21600" fill="none" extrusionOk="0">
                <a:moveTo>
                  <a:pt x="-1" y="0"/>
                </a:moveTo>
                <a:cubicBezTo>
                  <a:pt x="8500" y="0"/>
                  <a:pt x="16210" y="4985"/>
                  <a:pt x="19698" y="12737"/>
                </a:cubicBezTo>
              </a:path>
              <a:path w="19698" h="21600" stroke="0" extrusionOk="0">
                <a:moveTo>
                  <a:pt x="-1" y="0"/>
                </a:moveTo>
                <a:cubicBezTo>
                  <a:pt x="8500" y="0"/>
                  <a:pt x="16210" y="4985"/>
                  <a:pt x="19698" y="1273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42171" name="Arc 187"/>
          <p:cNvSpPr>
            <a:spLocks/>
          </p:cNvSpPr>
          <p:nvPr/>
        </p:nvSpPr>
        <p:spPr bwMode="auto">
          <a:xfrm flipH="1" flipV="1">
            <a:off x="1973263" y="2698750"/>
            <a:ext cx="361950" cy="255588"/>
          </a:xfrm>
          <a:custGeom>
            <a:avLst/>
            <a:gdLst>
              <a:gd name="T0" fmla="*/ 0 w 20518"/>
              <a:gd name="T1" fmla="*/ 0 h 21600"/>
              <a:gd name="T2" fmla="*/ 6385018 w 20518"/>
              <a:gd name="T3" fmla="*/ 2079220 h 21600"/>
              <a:gd name="T4" fmla="*/ 0 w 20518"/>
              <a:gd name="T5" fmla="*/ 3024316 h 21600"/>
              <a:gd name="T6" fmla="*/ 0 60000 65536"/>
              <a:gd name="T7" fmla="*/ 0 60000 65536"/>
              <a:gd name="T8" fmla="*/ 0 60000 65536"/>
              <a:gd name="T9" fmla="*/ 0 w 20518"/>
              <a:gd name="T10" fmla="*/ 0 h 21600"/>
              <a:gd name="T11" fmla="*/ 20518 w 205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18" h="21600" fill="none" extrusionOk="0">
                <a:moveTo>
                  <a:pt x="-1" y="0"/>
                </a:moveTo>
                <a:cubicBezTo>
                  <a:pt x="9328" y="0"/>
                  <a:pt x="17603" y="5988"/>
                  <a:pt x="20518" y="14849"/>
                </a:cubicBezTo>
              </a:path>
              <a:path w="20518" h="21600" stroke="0" extrusionOk="0">
                <a:moveTo>
                  <a:pt x="-1" y="0"/>
                </a:moveTo>
                <a:cubicBezTo>
                  <a:pt x="9328" y="0"/>
                  <a:pt x="17603" y="5988"/>
                  <a:pt x="20518" y="14849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42174" name="Arc 190"/>
          <p:cNvSpPr>
            <a:spLocks/>
          </p:cNvSpPr>
          <p:nvPr/>
        </p:nvSpPr>
        <p:spPr bwMode="auto">
          <a:xfrm rot="10244111" flipV="1">
            <a:off x="3554413" y="1398588"/>
            <a:ext cx="1314450" cy="1392237"/>
          </a:xfrm>
          <a:custGeom>
            <a:avLst/>
            <a:gdLst>
              <a:gd name="T0" fmla="*/ 0 w 20252"/>
              <a:gd name="T1" fmla="*/ 743687 h 21600"/>
              <a:gd name="T2" fmla="*/ 85313983 w 20252"/>
              <a:gd name="T3" fmla="*/ 37012430 h 21600"/>
              <a:gd name="T4" fmla="*/ 11685831 w 20252"/>
              <a:gd name="T5" fmla="*/ 89737216 h 21600"/>
              <a:gd name="T6" fmla="*/ 0 60000 65536"/>
              <a:gd name="T7" fmla="*/ 0 60000 65536"/>
              <a:gd name="T8" fmla="*/ 0 60000 65536"/>
              <a:gd name="T9" fmla="*/ 0 w 20252"/>
              <a:gd name="T10" fmla="*/ 0 h 21600"/>
              <a:gd name="T11" fmla="*/ 20252 w 2025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52" h="21600" fill="none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</a:path>
              <a:path w="20252" h="21600" stroke="0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  <a:lnTo>
                  <a:pt x="2774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75" name="Arc 191"/>
          <p:cNvSpPr>
            <a:spLocks/>
          </p:cNvSpPr>
          <p:nvPr/>
        </p:nvSpPr>
        <p:spPr bwMode="auto">
          <a:xfrm rot="14098559" flipV="1">
            <a:off x="4331494" y="1242219"/>
            <a:ext cx="1336675" cy="1392237"/>
          </a:xfrm>
          <a:custGeom>
            <a:avLst/>
            <a:gdLst>
              <a:gd name="T0" fmla="*/ 0 w 20587"/>
              <a:gd name="T1" fmla="*/ 822580 h 21600"/>
              <a:gd name="T2" fmla="*/ 86787781 w 20587"/>
              <a:gd name="T3" fmla="*/ 38134147 h 21600"/>
              <a:gd name="T4" fmla="*/ 12292838 w 20587"/>
              <a:gd name="T5" fmla="*/ 89737216 h 21600"/>
              <a:gd name="T6" fmla="*/ 0 60000 65536"/>
              <a:gd name="T7" fmla="*/ 0 60000 65536"/>
              <a:gd name="T8" fmla="*/ 0 60000 65536"/>
              <a:gd name="T9" fmla="*/ 0 w 20587"/>
              <a:gd name="T10" fmla="*/ 0 h 21600"/>
              <a:gd name="T11" fmla="*/ 20587 w 2058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87" h="21600" fill="none" extrusionOk="0">
                <a:moveTo>
                  <a:pt x="-1" y="197"/>
                </a:moveTo>
                <a:cubicBezTo>
                  <a:pt x="966" y="66"/>
                  <a:pt x="1940" y="-1"/>
                  <a:pt x="2916" y="0"/>
                </a:cubicBezTo>
                <a:cubicBezTo>
                  <a:pt x="9949" y="0"/>
                  <a:pt x="16542" y="3424"/>
                  <a:pt x="20587" y="9178"/>
                </a:cubicBezTo>
              </a:path>
              <a:path w="20587" h="21600" stroke="0" extrusionOk="0">
                <a:moveTo>
                  <a:pt x="-1" y="197"/>
                </a:moveTo>
                <a:cubicBezTo>
                  <a:pt x="966" y="66"/>
                  <a:pt x="1940" y="-1"/>
                  <a:pt x="2916" y="0"/>
                </a:cubicBezTo>
                <a:cubicBezTo>
                  <a:pt x="9949" y="0"/>
                  <a:pt x="16542" y="3424"/>
                  <a:pt x="20587" y="9178"/>
                </a:cubicBezTo>
                <a:lnTo>
                  <a:pt x="2916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77" name="Arc 193"/>
          <p:cNvSpPr>
            <a:spLocks/>
          </p:cNvSpPr>
          <p:nvPr/>
        </p:nvSpPr>
        <p:spPr bwMode="auto">
          <a:xfrm rot="4091982" flipV="1">
            <a:off x="6127750" y="1776413"/>
            <a:ext cx="1360487" cy="1392238"/>
          </a:xfrm>
          <a:custGeom>
            <a:avLst/>
            <a:gdLst>
              <a:gd name="T0" fmla="*/ 0 w 20977"/>
              <a:gd name="T1" fmla="*/ 207740 h 21600"/>
              <a:gd name="T2" fmla="*/ 88235919 w 20977"/>
              <a:gd name="T3" fmla="*/ 51241704 h 21600"/>
              <a:gd name="T4" fmla="*/ 6166456 w 20977"/>
              <a:gd name="T5" fmla="*/ 89737345 h 21600"/>
              <a:gd name="T6" fmla="*/ 0 60000 65536"/>
              <a:gd name="T7" fmla="*/ 0 60000 65536"/>
              <a:gd name="T8" fmla="*/ 0 60000 65536"/>
              <a:gd name="T9" fmla="*/ 0 w 20977"/>
              <a:gd name="T10" fmla="*/ 0 h 21600"/>
              <a:gd name="T11" fmla="*/ 20977 w 209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7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</a:path>
              <a:path w="2097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78" name="Arc 194"/>
          <p:cNvSpPr>
            <a:spLocks/>
          </p:cNvSpPr>
          <p:nvPr/>
        </p:nvSpPr>
        <p:spPr bwMode="auto">
          <a:xfrm rot="20570647" flipV="1">
            <a:off x="6894513" y="1636713"/>
            <a:ext cx="1397000" cy="1263650"/>
          </a:xfrm>
          <a:custGeom>
            <a:avLst/>
            <a:gdLst>
              <a:gd name="T0" fmla="*/ 0 w 22474"/>
              <a:gd name="T1" fmla="*/ 1540132 h 21600"/>
              <a:gd name="T2" fmla="*/ 86838525 w 22474"/>
              <a:gd name="T3" fmla="*/ 33513346 h 21600"/>
              <a:gd name="T4" fmla="*/ 16951168 w 22474"/>
              <a:gd name="T5" fmla="*/ 73926453 h 21600"/>
              <a:gd name="T6" fmla="*/ 0 60000 65536"/>
              <a:gd name="T7" fmla="*/ 0 60000 65536"/>
              <a:gd name="T8" fmla="*/ 0 60000 65536"/>
              <a:gd name="T9" fmla="*/ 0 w 22474"/>
              <a:gd name="T10" fmla="*/ 0 h 21600"/>
              <a:gd name="T11" fmla="*/ 22474 w 224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4" h="21600" fill="none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</a:path>
              <a:path w="22474" h="21600" stroke="0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  <a:lnTo>
                  <a:pt x="4387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42179" name="Arc 195"/>
          <p:cNvSpPr>
            <a:spLocks/>
          </p:cNvSpPr>
          <p:nvPr/>
        </p:nvSpPr>
        <p:spPr bwMode="auto">
          <a:xfrm rot="20588000" flipH="1">
            <a:off x="8258175" y="1704975"/>
            <a:ext cx="660400" cy="517525"/>
          </a:xfrm>
          <a:custGeom>
            <a:avLst/>
            <a:gdLst>
              <a:gd name="T0" fmla="*/ 0 w 20244"/>
              <a:gd name="T1" fmla="*/ 0 h 21600"/>
              <a:gd name="T2" fmla="*/ 21543576 w 20244"/>
              <a:gd name="T3" fmla="*/ 8075259 h 21600"/>
              <a:gd name="T4" fmla="*/ 0 w 20244"/>
              <a:gd name="T5" fmla="*/ 12399634 h 21600"/>
              <a:gd name="T6" fmla="*/ 0 60000 65536"/>
              <a:gd name="T7" fmla="*/ 0 60000 65536"/>
              <a:gd name="T8" fmla="*/ 0 60000 65536"/>
              <a:gd name="T9" fmla="*/ 0 w 20244"/>
              <a:gd name="T10" fmla="*/ 0 h 21600"/>
              <a:gd name="T11" fmla="*/ 20244 w 2024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44" h="21600" fill="none" extrusionOk="0">
                <a:moveTo>
                  <a:pt x="-1" y="0"/>
                </a:moveTo>
                <a:cubicBezTo>
                  <a:pt x="9023" y="0"/>
                  <a:pt x="17096" y="5609"/>
                  <a:pt x="20243" y="14067"/>
                </a:cubicBezTo>
              </a:path>
              <a:path w="20244" h="21600" stroke="0" extrusionOk="0">
                <a:moveTo>
                  <a:pt x="-1" y="0"/>
                </a:moveTo>
                <a:cubicBezTo>
                  <a:pt x="9023" y="0"/>
                  <a:pt x="17096" y="5609"/>
                  <a:pt x="20243" y="14067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80" name="Arc 196"/>
          <p:cNvSpPr>
            <a:spLocks/>
          </p:cNvSpPr>
          <p:nvPr/>
        </p:nvSpPr>
        <p:spPr bwMode="auto">
          <a:xfrm rot="21269947" flipV="1">
            <a:off x="2278063" y="1604963"/>
            <a:ext cx="1281112" cy="1303337"/>
          </a:xfrm>
          <a:custGeom>
            <a:avLst/>
            <a:gdLst>
              <a:gd name="T0" fmla="*/ 0 w 20890"/>
              <a:gd name="T1" fmla="*/ 83751 h 21600"/>
              <a:gd name="T2" fmla="*/ 78566203 w 20890"/>
              <a:gd name="T3" fmla="*/ 48063205 h 21600"/>
              <a:gd name="T4" fmla="*/ 3723319 w 20890"/>
              <a:gd name="T5" fmla="*/ 78642934 h 21600"/>
              <a:gd name="T6" fmla="*/ 0 60000 65536"/>
              <a:gd name="T7" fmla="*/ 0 60000 65536"/>
              <a:gd name="T8" fmla="*/ 0 60000 65536"/>
              <a:gd name="T9" fmla="*/ 0 w 20890"/>
              <a:gd name="T10" fmla="*/ 0 h 21600"/>
              <a:gd name="T11" fmla="*/ 20890 w 2089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90" h="21600" fill="none" extrusionOk="0">
                <a:moveTo>
                  <a:pt x="-1" y="22"/>
                </a:moveTo>
                <a:cubicBezTo>
                  <a:pt x="329" y="7"/>
                  <a:pt x="659" y="-1"/>
                  <a:pt x="990" y="0"/>
                </a:cubicBezTo>
                <a:cubicBezTo>
                  <a:pt x="9673" y="0"/>
                  <a:pt x="17513" y="5200"/>
                  <a:pt x="20890" y="13200"/>
                </a:cubicBezTo>
              </a:path>
              <a:path w="20890" h="21600" stroke="0" extrusionOk="0">
                <a:moveTo>
                  <a:pt x="-1" y="22"/>
                </a:moveTo>
                <a:cubicBezTo>
                  <a:pt x="329" y="7"/>
                  <a:pt x="659" y="-1"/>
                  <a:pt x="990" y="0"/>
                </a:cubicBezTo>
                <a:cubicBezTo>
                  <a:pt x="9673" y="0"/>
                  <a:pt x="17513" y="5200"/>
                  <a:pt x="20890" y="13200"/>
                </a:cubicBezTo>
                <a:lnTo>
                  <a:pt x="99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183" name="Arc 199"/>
          <p:cNvSpPr>
            <a:spLocks/>
          </p:cNvSpPr>
          <p:nvPr/>
        </p:nvSpPr>
        <p:spPr bwMode="auto">
          <a:xfrm rot="466368" flipH="1" flipV="1">
            <a:off x="1935163" y="2649538"/>
            <a:ext cx="458787" cy="292100"/>
          </a:xfrm>
          <a:custGeom>
            <a:avLst/>
            <a:gdLst>
              <a:gd name="T0" fmla="*/ 0 w 25385"/>
              <a:gd name="T1" fmla="*/ 153434 h 21600"/>
              <a:gd name="T2" fmla="*/ 8291728 w 25385"/>
              <a:gd name="T3" fmla="*/ 2222489 h 21600"/>
              <a:gd name="T4" fmla="*/ 1947093 w 25385"/>
              <a:gd name="T5" fmla="*/ 3950112 h 21600"/>
              <a:gd name="T6" fmla="*/ 0 60000 65536"/>
              <a:gd name="T7" fmla="*/ 0 60000 65536"/>
              <a:gd name="T8" fmla="*/ 0 60000 65536"/>
              <a:gd name="T9" fmla="*/ 0 w 25385"/>
              <a:gd name="T10" fmla="*/ 0 h 21600"/>
              <a:gd name="T11" fmla="*/ 25385 w 2538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385" h="21600" fill="none" extrusionOk="0">
                <a:moveTo>
                  <a:pt x="-1" y="838"/>
                </a:moveTo>
                <a:cubicBezTo>
                  <a:pt x="1938" y="282"/>
                  <a:pt x="3944" y="-1"/>
                  <a:pt x="5961" y="0"/>
                </a:cubicBezTo>
                <a:cubicBezTo>
                  <a:pt x="14227" y="0"/>
                  <a:pt x="21769" y="4718"/>
                  <a:pt x="25385" y="12152"/>
                </a:cubicBezTo>
              </a:path>
              <a:path w="25385" h="21600" stroke="0" extrusionOk="0">
                <a:moveTo>
                  <a:pt x="-1" y="838"/>
                </a:moveTo>
                <a:cubicBezTo>
                  <a:pt x="1938" y="282"/>
                  <a:pt x="3944" y="-1"/>
                  <a:pt x="5961" y="0"/>
                </a:cubicBezTo>
                <a:cubicBezTo>
                  <a:pt x="14227" y="0"/>
                  <a:pt x="21769" y="4718"/>
                  <a:pt x="25385" y="12152"/>
                </a:cubicBezTo>
                <a:lnTo>
                  <a:pt x="5961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42184" name="Line 200"/>
          <p:cNvSpPr>
            <a:spLocks noChangeShapeType="1"/>
          </p:cNvSpPr>
          <p:nvPr/>
        </p:nvSpPr>
        <p:spPr bwMode="auto">
          <a:xfrm flipV="1">
            <a:off x="1146175" y="1279525"/>
            <a:ext cx="0" cy="8382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85" name="Line 201"/>
          <p:cNvSpPr>
            <a:spLocks noChangeShapeType="1"/>
          </p:cNvSpPr>
          <p:nvPr/>
        </p:nvSpPr>
        <p:spPr bwMode="auto">
          <a:xfrm flipV="1">
            <a:off x="1144588" y="2147888"/>
            <a:ext cx="0" cy="8699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87" name="Line 203"/>
          <p:cNvSpPr>
            <a:spLocks noChangeShapeType="1"/>
          </p:cNvSpPr>
          <p:nvPr/>
        </p:nvSpPr>
        <p:spPr bwMode="auto">
          <a:xfrm flipV="1">
            <a:off x="2406650" y="2111375"/>
            <a:ext cx="2327275" cy="1588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89" name="Line 205"/>
          <p:cNvSpPr>
            <a:spLocks noChangeShapeType="1"/>
          </p:cNvSpPr>
          <p:nvPr/>
        </p:nvSpPr>
        <p:spPr bwMode="auto">
          <a:xfrm>
            <a:off x="7140575" y="2111375"/>
            <a:ext cx="1787525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90" name="Line 206"/>
          <p:cNvSpPr>
            <a:spLocks noChangeShapeType="1"/>
          </p:cNvSpPr>
          <p:nvPr/>
        </p:nvSpPr>
        <p:spPr bwMode="auto">
          <a:xfrm flipV="1">
            <a:off x="4733925" y="2111375"/>
            <a:ext cx="2408238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91" name="Line 207"/>
          <p:cNvSpPr>
            <a:spLocks noChangeShapeType="1"/>
          </p:cNvSpPr>
          <p:nvPr/>
        </p:nvSpPr>
        <p:spPr bwMode="auto">
          <a:xfrm>
            <a:off x="3551238" y="2103438"/>
            <a:ext cx="2333625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92" name="Line 208"/>
          <p:cNvSpPr>
            <a:spLocks noChangeShapeType="1"/>
          </p:cNvSpPr>
          <p:nvPr/>
        </p:nvSpPr>
        <p:spPr bwMode="auto">
          <a:xfrm>
            <a:off x="8280400" y="2103438"/>
            <a:ext cx="639763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93" name="Line 209"/>
          <p:cNvSpPr>
            <a:spLocks noChangeShapeType="1"/>
          </p:cNvSpPr>
          <p:nvPr/>
        </p:nvSpPr>
        <p:spPr bwMode="auto">
          <a:xfrm>
            <a:off x="2422525" y="2101850"/>
            <a:ext cx="11430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2194" name="Line 210"/>
          <p:cNvSpPr>
            <a:spLocks noChangeShapeType="1"/>
          </p:cNvSpPr>
          <p:nvPr/>
        </p:nvSpPr>
        <p:spPr bwMode="auto">
          <a:xfrm>
            <a:off x="5913438" y="2103438"/>
            <a:ext cx="23796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45" name="Text Box 211"/>
          <p:cNvSpPr txBox="1">
            <a:spLocks noChangeArrowheads="1"/>
          </p:cNvSpPr>
          <p:nvPr/>
        </p:nvSpPr>
        <p:spPr bwMode="auto">
          <a:xfrm>
            <a:off x="895350" y="9699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2146" name="Text Box 212"/>
          <p:cNvSpPr txBox="1">
            <a:spLocks noChangeArrowheads="1"/>
          </p:cNvSpPr>
          <p:nvPr/>
        </p:nvSpPr>
        <p:spPr bwMode="auto">
          <a:xfrm>
            <a:off x="-38100" y="21415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2147" name="Text Box 213"/>
          <p:cNvSpPr txBox="1">
            <a:spLocks noChangeArrowheads="1"/>
          </p:cNvSpPr>
          <p:nvPr/>
        </p:nvSpPr>
        <p:spPr bwMode="auto">
          <a:xfrm>
            <a:off x="806450" y="310038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2148" name="Text Box 214"/>
          <p:cNvSpPr txBox="1">
            <a:spLocks noChangeArrowheads="1"/>
          </p:cNvSpPr>
          <p:nvPr/>
        </p:nvSpPr>
        <p:spPr bwMode="auto">
          <a:xfrm>
            <a:off x="1563688" y="21669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42199" name="Line 215"/>
          <p:cNvSpPr>
            <a:spLocks noChangeShapeType="1"/>
          </p:cNvSpPr>
          <p:nvPr/>
        </p:nvSpPr>
        <p:spPr bwMode="auto">
          <a:xfrm flipV="1">
            <a:off x="2039938" y="1382713"/>
            <a:ext cx="3086100" cy="145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2201" name="Object 14"/>
          <p:cNvGraphicFramePr>
            <a:graphicFrameLocks noChangeAspect="1"/>
          </p:cNvGraphicFramePr>
          <p:nvPr/>
        </p:nvGraphicFramePr>
        <p:xfrm>
          <a:off x="5080000" y="1106488"/>
          <a:ext cx="296863" cy="241300"/>
        </p:xfrm>
        <a:graphic>
          <a:graphicData uri="http://schemas.openxmlformats.org/presentationml/2006/ole">
            <p:oleObj spid="_x0000_s2062" name="Формула" r:id="rId15" imgW="203040" imgH="164880" progId="Equation.3">
              <p:embed/>
            </p:oleObj>
          </a:graphicData>
        </a:graphic>
      </p:graphicFrame>
      <p:graphicFrame>
        <p:nvGraphicFramePr>
          <p:cNvPr id="42202" name="Object 15"/>
          <p:cNvGraphicFramePr>
            <a:graphicFrameLocks noChangeAspect="1"/>
          </p:cNvGraphicFramePr>
          <p:nvPr/>
        </p:nvGraphicFramePr>
        <p:xfrm>
          <a:off x="1860550" y="2863850"/>
          <a:ext cx="339725" cy="320675"/>
        </p:xfrm>
        <a:graphic>
          <a:graphicData uri="http://schemas.openxmlformats.org/presentationml/2006/ole">
            <p:oleObj spid="_x0000_s2063" name="Формула" r:id="rId16" imgW="228600" imgH="215640" progId="Equation.3">
              <p:embed/>
            </p:oleObj>
          </a:graphicData>
        </a:graphic>
      </p:graphicFrame>
      <p:graphicFrame>
        <p:nvGraphicFramePr>
          <p:cNvPr id="42205" name="Object 16"/>
          <p:cNvGraphicFramePr>
            <a:graphicFrameLocks noChangeAspect="1"/>
          </p:cNvGraphicFramePr>
          <p:nvPr/>
        </p:nvGraphicFramePr>
        <p:xfrm>
          <a:off x="3417888" y="4398963"/>
          <a:ext cx="1895475" cy="384175"/>
        </p:xfrm>
        <a:graphic>
          <a:graphicData uri="http://schemas.openxmlformats.org/presentationml/2006/ole">
            <p:oleObj spid="_x0000_s2064" name="Формула" r:id="rId17" imgW="1066680" imgH="215640" progId="Equation.3">
              <p:embed/>
            </p:oleObj>
          </a:graphicData>
        </a:graphic>
      </p:graphicFrame>
      <p:sp>
        <p:nvSpPr>
          <p:cNvPr id="42210" name="AutoShape 226"/>
          <p:cNvSpPr>
            <a:spLocks noChangeArrowheads="1"/>
          </p:cNvSpPr>
          <p:nvPr/>
        </p:nvSpPr>
        <p:spPr bwMode="auto">
          <a:xfrm>
            <a:off x="217488" y="20732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1" name="AutoShape 227"/>
          <p:cNvSpPr>
            <a:spLocks noChangeArrowheads="1"/>
          </p:cNvSpPr>
          <p:nvPr/>
        </p:nvSpPr>
        <p:spPr bwMode="auto">
          <a:xfrm>
            <a:off x="1050925" y="295116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2" name="AutoShape 228"/>
          <p:cNvSpPr>
            <a:spLocks/>
          </p:cNvSpPr>
          <p:nvPr/>
        </p:nvSpPr>
        <p:spPr bwMode="auto">
          <a:xfrm rot="5400000">
            <a:off x="5715000" y="-419100"/>
            <a:ext cx="419100" cy="4686300"/>
          </a:xfrm>
          <a:prstGeom prst="leftBrace">
            <a:avLst>
              <a:gd name="adj1" fmla="val 93182"/>
              <a:gd name="adj2" fmla="val 50000"/>
            </a:avLst>
          </a:prstGeom>
          <a:noFill/>
          <a:ln w="2857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3" name="Arc 229"/>
          <p:cNvSpPr>
            <a:spLocks/>
          </p:cNvSpPr>
          <p:nvPr/>
        </p:nvSpPr>
        <p:spPr bwMode="auto">
          <a:xfrm>
            <a:off x="1155700" y="1295400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3519943 h 21600"/>
              <a:gd name="T4" fmla="*/ 0 w 21600"/>
              <a:gd name="T5" fmla="*/ 3351994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4" name="Arc 230"/>
          <p:cNvSpPr>
            <a:spLocks/>
          </p:cNvSpPr>
          <p:nvPr/>
        </p:nvSpPr>
        <p:spPr bwMode="auto">
          <a:xfrm flipH="1">
            <a:off x="292100" y="1308100"/>
            <a:ext cx="850900" cy="838200"/>
          </a:xfrm>
          <a:custGeom>
            <a:avLst/>
            <a:gdLst>
              <a:gd name="T0" fmla="*/ 0 w 21600"/>
              <a:gd name="T1" fmla="*/ 0 h 21600"/>
              <a:gd name="T2" fmla="*/ 33519943 w 21600"/>
              <a:gd name="T3" fmla="*/ 32526815 h 21600"/>
              <a:gd name="T4" fmla="*/ 0 w 21600"/>
              <a:gd name="T5" fmla="*/ 3252681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6" name="Arc 232"/>
          <p:cNvSpPr>
            <a:spLocks/>
          </p:cNvSpPr>
          <p:nvPr/>
        </p:nvSpPr>
        <p:spPr bwMode="auto">
          <a:xfrm flipH="1" flipV="1">
            <a:off x="304800" y="2146300"/>
            <a:ext cx="825500" cy="901700"/>
          </a:xfrm>
          <a:custGeom>
            <a:avLst/>
            <a:gdLst>
              <a:gd name="T0" fmla="*/ 0 w 21600"/>
              <a:gd name="T1" fmla="*/ 0 h 21600"/>
              <a:gd name="T2" fmla="*/ 31548621 w 21600"/>
              <a:gd name="T3" fmla="*/ 37641797 h 21600"/>
              <a:gd name="T4" fmla="*/ 0 w 21600"/>
              <a:gd name="T5" fmla="*/ 3764179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7" name="Arc 233"/>
          <p:cNvSpPr>
            <a:spLocks/>
          </p:cNvSpPr>
          <p:nvPr/>
        </p:nvSpPr>
        <p:spPr bwMode="auto">
          <a:xfrm flipV="1">
            <a:off x="1169988" y="2198688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3519943 h 21600"/>
              <a:gd name="T4" fmla="*/ 0 w 21600"/>
              <a:gd name="T5" fmla="*/ 3351994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8" name="Arc 234"/>
          <p:cNvSpPr>
            <a:spLocks/>
          </p:cNvSpPr>
          <p:nvPr/>
        </p:nvSpPr>
        <p:spPr bwMode="auto">
          <a:xfrm>
            <a:off x="1155700" y="1295400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3519943 h 21600"/>
              <a:gd name="T4" fmla="*/ 0 w 21600"/>
              <a:gd name="T5" fmla="*/ 3351994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19" name="Arc 235"/>
          <p:cNvSpPr>
            <a:spLocks/>
          </p:cNvSpPr>
          <p:nvPr/>
        </p:nvSpPr>
        <p:spPr bwMode="auto">
          <a:xfrm flipH="1">
            <a:off x="292100" y="1308100"/>
            <a:ext cx="850900" cy="838200"/>
          </a:xfrm>
          <a:custGeom>
            <a:avLst/>
            <a:gdLst>
              <a:gd name="T0" fmla="*/ 0 w 21600"/>
              <a:gd name="T1" fmla="*/ 0 h 21600"/>
              <a:gd name="T2" fmla="*/ 33519943 w 21600"/>
              <a:gd name="T3" fmla="*/ 32526815 h 21600"/>
              <a:gd name="T4" fmla="*/ 0 w 21600"/>
              <a:gd name="T5" fmla="*/ 3252681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20" name="Arc 236"/>
          <p:cNvSpPr>
            <a:spLocks/>
          </p:cNvSpPr>
          <p:nvPr/>
        </p:nvSpPr>
        <p:spPr bwMode="auto">
          <a:xfrm flipH="1" flipV="1">
            <a:off x="304800" y="2146300"/>
            <a:ext cx="825500" cy="901700"/>
          </a:xfrm>
          <a:custGeom>
            <a:avLst/>
            <a:gdLst>
              <a:gd name="T0" fmla="*/ 0 w 21600"/>
              <a:gd name="T1" fmla="*/ 0 h 21600"/>
              <a:gd name="T2" fmla="*/ 31548621 w 21600"/>
              <a:gd name="T3" fmla="*/ 37641797 h 21600"/>
              <a:gd name="T4" fmla="*/ 0 w 21600"/>
              <a:gd name="T5" fmla="*/ 3764179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2221" name="Arc 237"/>
          <p:cNvSpPr>
            <a:spLocks/>
          </p:cNvSpPr>
          <p:nvPr/>
        </p:nvSpPr>
        <p:spPr bwMode="auto">
          <a:xfrm flipV="1">
            <a:off x="1169988" y="2198688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3519943 h 21600"/>
              <a:gd name="T4" fmla="*/ 0 w 21600"/>
              <a:gd name="T5" fmla="*/ 3351994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42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4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1000"/>
                                        <p:tgtEl>
                                          <p:spTgt spid="42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2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2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42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42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4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4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2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4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42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42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42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4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42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1000"/>
                                        <p:tgtEl>
                                          <p:spTgt spid="42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4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42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42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4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42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7" dur="1000"/>
                                        <p:tgtEl>
                                          <p:spTgt spid="4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1000"/>
                                        <p:tgtEl>
                                          <p:spTgt spid="4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000"/>
                                        <p:tgtEl>
                                          <p:spTgt spid="4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4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1000"/>
                                        <p:tgtEl>
                                          <p:spTgt spid="42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1000"/>
                                        <p:tgtEl>
                                          <p:spTgt spid="42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2000"/>
                            </p:stCondLst>
                            <p:childTnLst>
                              <p:par>
                                <p:cTn id="1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42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1000"/>
                                        <p:tgtEl>
                                          <p:spTgt spid="42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1000"/>
                                        <p:tgtEl>
                                          <p:spTgt spid="4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1000"/>
                                        <p:tgtEl>
                                          <p:spTgt spid="42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5" dur="1000"/>
                                        <p:tgtEl>
                                          <p:spTgt spid="4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8" dur="1000"/>
                                        <p:tgtEl>
                                          <p:spTgt spid="42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1000"/>
                                        <p:tgtEl>
                                          <p:spTgt spid="42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1000"/>
                                        <p:tgtEl>
                                          <p:spTgt spid="4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9" dur="1000"/>
                                        <p:tgtEl>
                                          <p:spTgt spid="4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2" dur="1000"/>
                                        <p:tgtEl>
                                          <p:spTgt spid="4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7" dur="1000"/>
                                        <p:tgtEl>
                                          <p:spTgt spid="42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0" dur="1000"/>
                                        <p:tgtEl>
                                          <p:spTgt spid="42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1000"/>
                                        <p:tgtEl>
                                          <p:spTgt spid="42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1000"/>
                                        <p:tgtEl>
                                          <p:spTgt spid="42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1000"/>
                            </p:stCondLst>
                            <p:childTnLst>
                              <p:par>
                                <p:cTn id="2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2" dur="1000"/>
                                        <p:tgtEl>
                                          <p:spTgt spid="42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1000"/>
                                        <p:tgtEl>
                                          <p:spTgt spid="4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2000"/>
                            </p:stCondLst>
                            <p:childTnLst>
                              <p:par>
                                <p:cTn id="2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1000"/>
                                        <p:tgtEl>
                                          <p:spTgt spid="4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2" dur="1000"/>
                                        <p:tgtEl>
                                          <p:spTgt spid="42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1000"/>
                                        <p:tgtEl>
                                          <p:spTgt spid="42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0" dur="1000"/>
                                        <p:tgtEl>
                                          <p:spTgt spid="4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000"/>
                            </p:stCondLst>
                            <p:childTnLst>
                              <p:par>
                                <p:cTn id="2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4" dur="1000"/>
                                        <p:tgtEl>
                                          <p:spTgt spid="4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7" dur="1000"/>
                                        <p:tgtEl>
                                          <p:spTgt spid="4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1000"/>
                                        <p:tgtEl>
                                          <p:spTgt spid="42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1000"/>
                                        <p:tgtEl>
                                          <p:spTgt spid="42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1000"/>
                                        <p:tgtEl>
                                          <p:spTgt spid="42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9" fill="hold">
                            <p:stCondLst>
                              <p:cond delay="1000"/>
                            </p:stCondLst>
                            <p:childTnLst>
                              <p:par>
                                <p:cTn id="2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2" dur="1000"/>
                                        <p:tgtEl>
                                          <p:spTgt spid="42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1000"/>
                                        <p:tgtEl>
                                          <p:spTgt spid="42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8" dur="1000"/>
                                        <p:tgtEl>
                                          <p:spTgt spid="42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1" dur="1000"/>
                                        <p:tgtEl>
                                          <p:spTgt spid="42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6" dur="1000"/>
                                        <p:tgtEl>
                                          <p:spTgt spid="42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9" dur="1000"/>
                                        <p:tgtEl>
                                          <p:spTgt spid="42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0" fill="hold">
                            <p:stCondLst>
                              <p:cond delay="1000"/>
                            </p:stCondLst>
                            <p:childTnLst>
                              <p:par>
                                <p:cTn id="2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1000"/>
                                        <p:tgtEl>
                                          <p:spTgt spid="42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6" dur="1000"/>
                                        <p:tgtEl>
                                          <p:spTgt spid="42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000"/>
                            </p:stCondLst>
                            <p:childTnLst>
                              <p:par>
                                <p:cTn id="2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1000"/>
                                        <p:tgtEl>
                                          <p:spTgt spid="42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3" dur="1000"/>
                                        <p:tgtEl>
                                          <p:spTgt spid="42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6" dur="1000"/>
                                        <p:tgtEl>
                                          <p:spTgt spid="42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9" dur="1000"/>
                                        <p:tgtEl>
                                          <p:spTgt spid="42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3000"/>
                            </p:stCondLst>
                            <p:childTnLst>
                              <p:par>
                                <p:cTn id="2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3" dur="1000"/>
                                        <p:tgtEl>
                                          <p:spTgt spid="42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4" fill="hold">
                            <p:stCondLst>
                              <p:cond delay="4000"/>
                            </p:stCondLst>
                            <p:childTnLst>
                              <p:par>
                                <p:cTn id="29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7" dur="1000"/>
                                        <p:tgtEl>
                                          <p:spTgt spid="42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1" dur="1000"/>
                                        <p:tgtEl>
                                          <p:spTgt spid="42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8" grpId="0" animBg="1"/>
      <p:bldP spid="42009" grpId="0" animBg="1"/>
      <p:bldP spid="42010" grpId="0" animBg="1"/>
      <p:bldP spid="42011" grpId="0" animBg="1"/>
      <p:bldP spid="42039" grpId="0" animBg="1"/>
      <p:bldP spid="42040" grpId="0" animBg="1"/>
      <p:bldP spid="42042" grpId="0" animBg="1"/>
      <p:bldP spid="42047" grpId="0" animBg="1"/>
      <p:bldP spid="42052" grpId="0" animBg="1"/>
      <p:bldP spid="42075" grpId="0" animBg="1"/>
      <p:bldP spid="42076" grpId="0" animBg="1"/>
      <p:bldP spid="42077" grpId="0" animBg="1"/>
      <p:bldP spid="42078" grpId="0" animBg="1"/>
      <p:bldP spid="42093" grpId="0" animBg="1"/>
      <p:bldP spid="42100" grpId="0" animBg="1"/>
      <p:bldP spid="42102" grpId="0" animBg="1"/>
      <p:bldP spid="42103" grpId="0" animBg="1"/>
      <p:bldP spid="42104" grpId="0" animBg="1"/>
      <p:bldP spid="42105" grpId="0"/>
      <p:bldP spid="42106" grpId="0"/>
      <p:bldP spid="42107" grpId="0"/>
      <p:bldP spid="42108" grpId="0"/>
      <p:bldP spid="42134" grpId="0" animBg="1"/>
      <p:bldP spid="42141" grpId="0" animBg="1"/>
      <p:bldP spid="42142" grpId="0" animBg="1"/>
      <p:bldP spid="42143" grpId="0" animBg="1"/>
      <p:bldP spid="42144" grpId="0" animBg="1"/>
      <p:bldP spid="42146" grpId="0" animBg="1"/>
      <p:bldP spid="42147" grpId="0" animBg="1"/>
      <p:bldP spid="42148" grpId="0" animBg="1"/>
      <p:bldP spid="42157" grpId="0" animBg="1"/>
      <p:bldP spid="42158" grpId="0" animBg="1"/>
      <p:bldP spid="42159" grpId="0" animBg="1"/>
      <p:bldP spid="42160" grpId="0" animBg="1"/>
      <p:bldP spid="42161" grpId="0" animBg="1"/>
      <p:bldP spid="42162" grpId="0" animBg="1"/>
      <p:bldP spid="42163" grpId="0" animBg="1"/>
      <p:bldP spid="42164" grpId="0" animBg="1"/>
      <p:bldP spid="42165" grpId="0" animBg="1"/>
      <p:bldP spid="42166" grpId="0" animBg="1"/>
      <p:bldP spid="42167" grpId="0" animBg="1"/>
      <p:bldP spid="42170" grpId="0" animBg="1"/>
      <p:bldP spid="42171" grpId="0" animBg="1"/>
      <p:bldP spid="42174" grpId="0" animBg="1"/>
      <p:bldP spid="42175" grpId="0" animBg="1"/>
      <p:bldP spid="42177" grpId="0" animBg="1"/>
      <p:bldP spid="42178" grpId="0" animBg="1"/>
      <p:bldP spid="42179" grpId="0" animBg="1"/>
      <p:bldP spid="42180" grpId="0" animBg="1"/>
      <p:bldP spid="42183" grpId="0" animBg="1"/>
      <p:bldP spid="42184" grpId="0" animBg="1"/>
      <p:bldP spid="42185" grpId="0" animBg="1"/>
      <p:bldP spid="42187" grpId="0" animBg="1"/>
      <p:bldP spid="42189" grpId="0" animBg="1"/>
      <p:bldP spid="42190" grpId="0" animBg="1"/>
      <p:bldP spid="42191" grpId="0" animBg="1"/>
      <p:bldP spid="42192" grpId="0" animBg="1"/>
      <p:bldP spid="42193" grpId="0" animBg="1"/>
      <p:bldP spid="42194" grpId="0" animBg="1"/>
      <p:bldP spid="42199" grpId="0" animBg="1"/>
      <p:bldP spid="42210" grpId="0" animBg="1"/>
      <p:bldP spid="42211" grpId="0" animBg="1"/>
      <p:bldP spid="42212" grpId="0" animBg="1"/>
      <p:bldP spid="42213" grpId="0" animBg="1"/>
      <p:bldP spid="42214" grpId="0" animBg="1"/>
      <p:bldP spid="42216" grpId="0" animBg="1"/>
      <p:bldP spid="42217" grpId="0" animBg="1"/>
      <p:bldP spid="42218" grpId="0" animBg="1"/>
      <p:bldP spid="42219" grpId="0" animBg="1"/>
      <p:bldP spid="42220" grpId="0" animBg="1"/>
      <p:bldP spid="422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8" name="WordArt 4"/>
          <p:cNvSpPr>
            <a:spLocks noChangeArrowheads="1" noChangeShapeType="1" noTextEdit="1"/>
          </p:cNvSpPr>
          <p:nvPr/>
        </p:nvSpPr>
        <p:spPr bwMode="auto">
          <a:xfrm>
            <a:off x="457200" y="277813"/>
            <a:ext cx="2651125" cy="515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у=</a:t>
            </a:r>
            <a:r>
              <a:rPr lang="en-US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cosx</a:t>
            </a:r>
            <a:endParaRPr lang="ru-RU" sz="2400" kern="10">
              <a:ln w="9525">
                <a:solidFill>
                  <a:srgbClr val="663300"/>
                </a:solidFill>
                <a:round/>
                <a:headEnd/>
                <a:tailEnd/>
              </a:ln>
              <a:solidFill>
                <a:srgbClr val="990033"/>
              </a:solidFill>
              <a:effectLst>
                <a:outerShdw dist="35921" dir="27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9" name="Line 5"/>
          <p:cNvSpPr>
            <a:spLocks noChangeShapeType="1"/>
          </p:cNvSpPr>
          <p:nvPr/>
        </p:nvSpPr>
        <p:spPr bwMode="auto">
          <a:xfrm flipV="1">
            <a:off x="1139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0" name="Oval 6"/>
          <p:cNvSpPr>
            <a:spLocks noChangeArrowheads="1"/>
          </p:cNvSpPr>
          <p:nvPr/>
        </p:nvSpPr>
        <p:spPr bwMode="auto">
          <a:xfrm>
            <a:off x="306388" y="1325563"/>
            <a:ext cx="1728787" cy="17287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91" name="Line 7"/>
          <p:cNvSpPr>
            <a:spLocks noChangeShapeType="1"/>
          </p:cNvSpPr>
          <p:nvPr/>
        </p:nvSpPr>
        <p:spPr bwMode="auto">
          <a:xfrm flipV="1">
            <a:off x="2351088" y="2112963"/>
            <a:ext cx="6678612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2" name="Line 8"/>
          <p:cNvSpPr>
            <a:spLocks noChangeShapeType="1"/>
          </p:cNvSpPr>
          <p:nvPr/>
        </p:nvSpPr>
        <p:spPr bwMode="auto">
          <a:xfrm flipV="1">
            <a:off x="4759325" y="923925"/>
            <a:ext cx="0" cy="2376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93" name="Line 9"/>
          <p:cNvSpPr>
            <a:spLocks noChangeShapeType="1"/>
          </p:cNvSpPr>
          <p:nvPr/>
        </p:nvSpPr>
        <p:spPr bwMode="auto">
          <a:xfrm>
            <a:off x="4691063" y="13430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4" name="Line 10"/>
          <p:cNvSpPr>
            <a:spLocks noChangeShapeType="1"/>
          </p:cNvSpPr>
          <p:nvPr/>
        </p:nvSpPr>
        <p:spPr bwMode="auto">
          <a:xfrm>
            <a:off x="4673600" y="30702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5" name="Line 11"/>
          <p:cNvSpPr>
            <a:spLocks noChangeShapeType="1"/>
          </p:cNvSpPr>
          <p:nvPr/>
        </p:nvSpPr>
        <p:spPr bwMode="auto">
          <a:xfrm flipV="1">
            <a:off x="4752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6" name="Line 12"/>
          <p:cNvSpPr>
            <a:spLocks noChangeShapeType="1"/>
          </p:cNvSpPr>
          <p:nvPr/>
        </p:nvSpPr>
        <p:spPr bwMode="auto">
          <a:xfrm>
            <a:off x="7134225" y="20923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7" name="Line 13"/>
          <p:cNvSpPr>
            <a:spLocks noChangeShapeType="1"/>
          </p:cNvSpPr>
          <p:nvPr/>
        </p:nvSpPr>
        <p:spPr bwMode="auto">
          <a:xfrm>
            <a:off x="8307388" y="2055813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8" name="Line 14"/>
          <p:cNvSpPr>
            <a:spLocks noChangeShapeType="1"/>
          </p:cNvSpPr>
          <p:nvPr/>
        </p:nvSpPr>
        <p:spPr bwMode="auto">
          <a:xfrm>
            <a:off x="3557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99" name="Text Box 15"/>
          <p:cNvSpPr txBox="1">
            <a:spLocks noChangeArrowheads="1"/>
          </p:cNvSpPr>
          <p:nvPr/>
        </p:nvSpPr>
        <p:spPr bwMode="auto">
          <a:xfrm>
            <a:off x="4476750" y="9588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3100" name="Text Box 16"/>
          <p:cNvSpPr txBox="1">
            <a:spLocks noChangeArrowheads="1"/>
          </p:cNvSpPr>
          <p:nvPr/>
        </p:nvSpPr>
        <p:spPr bwMode="auto">
          <a:xfrm>
            <a:off x="4287838" y="28527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-1</a:t>
            </a:r>
            <a:endParaRPr lang="ru-RU"/>
          </a:p>
        </p:txBody>
      </p:sp>
      <p:sp>
        <p:nvSpPr>
          <p:cNvPr id="45073" name="Arc 17"/>
          <p:cNvSpPr>
            <a:spLocks/>
          </p:cNvSpPr>
          <p:nvPr/>
        </p:nvSpPr>
        <p:spPr bwMode="auto">
          <a:xfrm rot="10752293" flipH="1">
            <a:off x="1181100" y="2178050"/>
            <a:ext cx="863600" cy="8636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4528005 h 21600"/>
              <a:gd name="T4" fmla="*/ 0 w 21600"/>
              <a:gd name="T5" fmla="*/ 3452800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074" name="Arc 18"/>
          <p:cNvSpPr>
            <a:spLocks/>
          </p:cNvSpPr>
          <p:nvPr/>
        </p:nvSpPr>
        <p:spPr bwMode="auto">
          <a:xfrm rot="5135565" flipH="1">
            <a:off x="1105693" y="1304132"/>
            <a:ext cx="912813" cy="863600"/>
          </a:xfrm>
          <a:custGeom>
            <a:avLst/>
            <a:gdLst>
              <a:gd name="T0" fmla="*/ 0 w 22811"/>
              <a:gd name="T1" fmla="*/ 62331 h 21600"/>
              <a:gd name="T2" fmla="*/ 36527444 w 22811"/>
              <a:gd name="T3" fmla="*/ 31508405 h 21600"/>
              <a:gd name="T4" fmla="*/ 2072087 w 22811"/>
              <a:gd name="T5" fmla="*/ 34528005 h 21600"/>
              <a:gd name="T6" fmla="*/ 0 60000 65536"/>
              <a:gd name="T7" fmla="*/ 0 60000 65536"/>
              <a:gd name="T8" fmla="*/ 0 60000 65536"/>
              <a:gd name="T9" fmla="*/ 0 w 22811"/>
              <a:gd name="T10" fmla="*/ 0 h 21600"/>
              <a:gd name="T11" fmla="*/ 22811 w 228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11" h="21600" fill="none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</a:path>
              <a:path w="22811" h="21600" stroke="0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  <a:lnTo>
                  <a:pt x="1294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075" name="Arc 19"/>
          <p:cNvSpPr>
            <a:spLocks/>
          </p:cNvSpPr>
          <p:nvPr/>
        </p:nvSpPr>
        <p:spPr bwMode="auto">
          <a:xfrm rot="38112" flipH="1">
            <a:off x="300038" y="1296988"/>
            <a:ext cx="863600" cy="873125"/>
          </a:xfrm>
          <a:custGeom>
            <a:avLst/>
            <a:gdLst>
              <a:gd name="T0" fmla="*/ 0 w 21600"/>
              <a:gd name="T1" fmla="*/ 0 h 21855"/>
              <a:gd name="T2" fmla="*/ 34524806 w 21600"/>
              <a:gd name="T3" fmla="*/ 34882050 h 21855"/>
              <a:gd name="T4" fmla="*/ 0 w 21600"/>
              <a:gd name="T5" fmla="*/ 34475072 h 21855"/>
              <a:gd name="T6" fmla="*/ 0 60000 65536"/>
              <a:gd name="T7" fmla="*/ 0 60000 65536"/>
              <a:gd name="T8" fmla="*/ 0 60000 65536"/>
              <a:gd name="T9" fmla="*/ 0 w 21600"/>
              <a:gd name="T10" fmla="*/ 0 h 21855"/>
              <a:gd name="T11" fmla="*/ 21600 w 21600"/>
              <a:gd name="T12" fmla="*/ 21855 h 21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</a:path>
              <a:path w="21600" h="218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076" name="Arc 20"/>
          <p:cNvSpPr>
            <a:spLocks/>
          </p:cNvSpPr>
          <p:nvPr/>
        </p:nvSpPr>
        <p:spPr bwMode="auto">
          <a:xfrm rot="16089829" flipH="1">
            <a:off x="260350" y="2165350"/>
            <a:ext cx="939800" cy="863600"/>
          </a:xfrm>
          <a:custGeom>
            <a:avLst/>
            <a:gdLst>
              <a:gd name="T0" fmla="*/ 0 w 23482"/>
              <a:gd name="T1" fmla="*/ 131059 h 21600"/>
              <a:gd name="T2" fmla="*/ 37612809 w 23482"/>
              <a:gd name="T3" fmla="*/ 34452880 h 21600"/>
              <a:gd name="T4" fmla="*/ 3014548 w 23482"/>
              <a:gd name="T5" fmla="*/ 34528005 h 21600"/>
              <a:gd name="T6" fmla="*/ 0 60000 65536"/>
              <a:gd name="T7" fmla="*/ 0 60000 65536"/>
              <a:gd name="T8" fmla="*/ 0 60000 65536"/>
              <a:gd name="T9" fmla="*/ 0 w 23482"/>
              <a:gd name="T10" fmla="*/ 0 h 21600"/>
              <a:gd name="T11" fmla="*/ 23482 w 23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82" h="21600" fill="none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</a:path>
              <a:path w="23482" h="21600" stroke="0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  <a:lnTo>
                  <a:pt x="1882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05" name="Text Box 21"/>
          <p:cNvSpPr txBox="1">
            <a:spLocks noChangeArrowheads="1"/>
          </p:cNvSpPr>
          <p:nvPr/>
        </p:nvSpPr>
        <p:spPr bwMode="auto">
          <a:xfrm>
            <a:off x="1984375" y="1784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3106" name="Text Box 22"/>
          <p:cNvSpPr txBox="1">
            <a:spLocks noChangeArrowheads="1"/>
          </p:cNvSpPr>
          <p:nvPr/>
        </p:nvSpPr>
        <p:spPr bwMode="auto">
          <a:xfrm>
            <a:off x="1676400" y="9810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1230313" y="735013"/>
          <a:ext cx="230187" cy="515937"/>
        </p:xfrm>
        <a:graphic>
          <a:graphicData uri="http://schemas.openxmlformats.org/presentationml/2006/ole">
            <p:oleObj spid="_x0000_s3074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692775" y="2165350"/>
          <a:ext cx="257175" cy="612775"/>
        </p:xfrm>
        <a:graphic>
          <a:graphicData uri="http://schemas.openxmlformats.org/presentationml/2006/ole">
            <p:oleObj spid="_x0000_s3075" name="Формула" r:id="rId4" imgW="164880" imgH="393480" progId="Equation.3">
              <p:embed/>
            </p:oleObj>
          </a:graphicData>
        </a:graphic>
      </p:graphicFrame>
      <p:sp>
        <p:nvSpPr>
          <p:cNvPr id="3107" name="Text Box 25"/>
          <p:cNvSpPr txBox="1">
            <a:spLocks noChangeArrowheads="1"/>
          </p:cNvSpPr>
          <p:nvPr/>
        </p:nvSpPr>
        <p:spPr bwMode="auto">
          <a:xfrm>
            <a:off x="304800" y="1728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7046913" y="2278063"/>
          <a:ext cx="244475" cy="244475"/>
        </p:xfrm>
        <a:graphic>
          <a:graphicData uri="http://schemas.openxmlformats.org/presentationml/2006/ole">
            <p:oleObj spid="_x0000_s3076" name="Формула" r:id="rId5" imgW="139680" imgH="139680" progId="Equation.3">
              <p:embed/>
            </p:oleObj>
          </a:graphicData>
        </a:graphic>
      </p:graphicFrame>
      <p:sp>
        <p:nvSpPr>
          <p:cNvPr id="45083" name="Arc 27"/>
          <p:cNvSpPr>
            <a:spLocks/>
          </p:cNvSpPr>
          <p:nvPr/>
        </p:nvSpPr>
        <p:spPr bwMode="auto">
          <a:xfrm rot="14334727" flipV="1">
            <a:off x="4337050" y="1208088"/>
            <a:ext cx="1322387" cy="1392238"/>
          </a:xfrm>
          <a:custGeom>
            <a:avLst/>
            <a:gdLst>
              <a:gd name="T0" fmla="*/ 0 w 20376"/>
              <a:gd name="T1" fmla="*/ 353151 h 21600"/>
              <a:gd name="T2" fmla="*/ 85821916 w 20376"/>
              <a:gd name="T3" fmla="*/ 43127924 h 21600"/>
              <a:gd name="T4" fmla="*/ 8078462 w 20376"/>
              <a:gd name="T5" fmla="*/ 89737345 h 21600"/>
              <a:gd name="T6" fmla="*/ 0 60000 65536"/>
              <a:gd name="T7" fmla="*/ 0 60000 65536"/>
              <a:gd name="T8" fmla="*/ 0 60000 65536"/>
              <a:gd name="T9" fmla="*/ 0 w 20376"/>
              <a:gd name="T10" fmla="*/ 0 h 21600"/>
              <a:gd name="T11" fmla="*/ 20376 w 203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76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</a:path>
              <a:path w="20376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9461" y="0"/>
                  <a:pt x="16458" y="3935"/>
                  <a:pt x="20375" y="10381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084" name="Arc 28"/>
          <p:cNvSpPr>
            <a:spLocks/>
          </p:cNvSpPr>
          <p:nvPr/>
        </p:nvSpPr>
        <p:spPr bwMode="auto">
          <a:xfrm rot="4082527" flipV="1">
            <a:off x="6135688" y="1774825"/>
            <a:ext cx="1350962" cy="1392238"/>
          </a:xfrm>
          <a:custGeom>
            <a:avLst/>
            <a:gdLst>
              <a:gd name="T0" fmla="*/ 0 w 20818"/>
              <a:gd name="T1" fmla="*/ 207740 h 21600"/>
              <a:gd name="T2" fmla="*/ 87669244 w 20818"/>
              <a:gd name="T3" fmla="*/ 49874862 h 21600"/>
              <a:gd name="T4" fmla="*/ 6173684 w 20818"/>
              <a:gd name="T5" fmla="*/ 89737345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085" name="Arc 29"/>
          <p:cNvSpPr>
            <a:spLocks/>
          </p:cNvSpPr>
          <p:nvPr/>
        </p:nvSpPr>
        <p:spPr bwMode="auto">
          <a:xfrm rot="20186508" flipH="1">
            <a:off x="8248650" y="1751013"/>
            <a:ext cx="703263" cy="517525"/>
          </a:xfrm>
          <a:custGeom>
            <a:avLst/>
            <a:gdLst>
              <a:gd name="T0" fmla="*/ 0 w 21566"/>
              <a:gd name="T1" fmla="*/ 132041 h 21600"/>
              <a:gd name="T2" fmla="*/ 22933267 w 21566"/>
              <a:gd name="T3" fmla="*/ 5924846 h 21600"/>
              <a:gd name="T4" fmla="*/ 3344396 w 21566"/>
              <a:gd name="T5" fmla="*/ 12399634 h 21600"/>
              <a:gd name="T6" fmla="*/ 0 60000 65536"/>
              <a:gd name="T7" fmla="*/ 0 60000 65536"/>
              <a:gd name="T8" fmla="*/ 0 60000 65536"/>
              <a:gd name="T9" fmla="*/ 0 w 21566"/>
              <a:gd name="T10" fmla="*/ 0 h 21600"/>
              <a:gd name="T11" fmla="*/ 21566 w 215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66" h="21600" fill="none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</a:path>
              <a:path w="21566" h="21600" stroke="0" extrusionOk="0">
                <a:moveTo>
                  <a:pt x="0" y="230"/>
                </a:moveTo>
                <a:cubicBezTo>
                  <a:pt x="1041" y="76"/>
                  <a:pt x="2092" y="-1"/>
                  <a:pt x="3145" y="0"/>
                </a:cubicBezTo>
                <a:cubicBezTo>
                  <a:pt x="10663" y="0"/>
                  <a:pt x="17640" y="3909"/>
                  <a:pt x="21566" y="10320"/>
                </a:cubicBezTo>
                <a:lnTo>
                  <a:pt x="3145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11" name="Text Box 30"/>
          <p:cNvSpPr txBox="1">
            <a:spLocks noChangeArrowheads="1"/>
          </p:cNvSpPr>
          <p:nvPr/>
        </p:nvSpPr>
        <p:spPr bwMode="auto">
          <a:xfrm>
            <a:off x="841375" y="21415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45087" name="Arc 31"/>
          <p:cNvSpPr>
            <a:spLocks/>
          </p:cNvSpPr>
          <p:nvPr/>
        </p:nvSpPr>
        <p:spPr bwMode="auto">
          <a:xfrm rot="20758367" flipV="1">
            <a:off x="6943725" y="1660525"/>
            <a:ext cx="1385888" cy="1274763"/>
          </a:xfrm>
          <a:custGeom>
            <a:avLst/>
            <a:gdLst>
              <a:gd name="T0" fmla="*/ 0 w 21833"/>
              <a:gd name="T1" fmla="*/ 599080 h 21600"/>
              <a:gd name="T2" fmla="*/ 87971674 w 21833"/>
              <a:gd name="T3" fmla="*/ 40158812 h 21600"/>
              <a:gd name="T4" fmla="*/ 10975829 w 21833"/>
              <a:gd name="T5" fmla="*/ 75232442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13" name="Text Box 32"/>
          <p:cNvSpPr txBox="1">
            <a:spLocks noChangeArrowheads="1"/>
          </p:cNvSpPr>
          <p:nvPr/>
        </p:nvSpPr>
        <p:spPr bwMode="auto">
          <a:xfrm>
            <a:off x="4471988" y="2092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45089" name="Arc 33"/>
          <p:cNvSpPr>
            <a:spLocks/>
          </p:cNvSpPr>
          <p:nvPr/>
        </p:nvSpPr>
        <p:spPr bwMode="auto">
          <a:xfrm rot="10389063" flipV="1">
            <a:off x="3582988" y="1387475"/>
            <a:ext cx="1216025" cy="1392238"/>
          </a:xfrm>
          <a:custGeom>
            <a:avLst/>
            <a:gdLst>
              <a:gd name="T0" fmla="*/ 0 w 18726"/>
              <a:gd name="T1" fmla="*/ 8315 h 21600"/>
              <a:gd name="T2" fmla="*/ 78965972 w 18726"/>
              <a:gd name="T3" fmla="*/ 43190253 h 21600"/>
              <a:gd name="T4" fmla="*/ 1092189 w 18726"/>
              <a:gd name="T5" fmla="*/ 89737345 h 21600"/>
              <a:gd name="T6" fmla="*/ 0 60000 65536"/>
              <a:gd name="T7" fmla="*/ 0 60000 65536"/>
              <a:gd name="T8" fmla="*/ 0 60000 65536"/>
              <a:gd name="T9" fmla="*/ 0 w 18726"/>
              <a:gd name="T10" fmla="*/ 0 h 21600"/>
              <a:gd name="T11" fmla="*/ 18726 w 1872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6" h="21600" fill="none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</a:path>
              <a:path w="18726" h="21600" stroke="0" extrusionOk="0">
                <a:moveTo>
                  <a:pt x="-1" y="1"/>
                </a:moveTo>
                <a:cubicBezTo>
                  <a:pt x="86" y="0"/>
                  <a:pt x="172" y="-1"/>
                  <a:pt x="259" y="0"/>
                </a:cubicBezTo>
                <a:cubicBezTo>
                  <a:pt x="7808" y="0"/>
                  <a:pt x="14810" y="3941"/>
                  <a:pt x="18726" y="10395"/>
                </a:cubicBezTo>
                <a:lnTo>
                  <a:pt x="259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6200" y="1887538"/>
          <a:ext cx="233363" cy="233362"/>
        </p:xfrm>
        <a:graphic>
          <a:graphicData uri="http://schemas.openxmlformats.org/presentationml/2006/ole">
            <p:oleObj spid="_x0000_s3077" name="Формула" r:id="rId6" imgW="139680" imgH="139680" progId="Equation.3">
              <p:embed/>
            </p:oleObj>
          </a:graphicData>
        </a:graphic>
      </p:graphicFrame>
      <p:sp>
        <p:nvSpPr>
          <p:cNvPr id="3115" name="Line 35"/>
          <p:cNvSpPr>
            <a:spLocks noChangeShapeType="1"/>
          </p:cNvSpPr>
          <p:nvPr/>
        </p:nvSpPr>
        <p:spPr bwMode="auto">
          <a:xfrm flipV="1">
            <a:off x="5943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793750" y="3314700"/>
          <a:ext cx="327025" cy="531813"/>
        </p:xfrm>
        <a:graphic>
          <a:graphicData uri="http://schemas.openxmlformats.org/presentationml/2006/ole">
            <p:oleObj spid="_x0000_s3078" name="Формула" r:id="rId7" imgW="241200" imgH="393480" progId="Equation.3">
              <p:embed/>
            </p:oleObj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8342313" y="2203450"/>
          <a:ext cx="357187" cy="581025"/>
        </p:xfrm>
        <a:graphic>
          <a:graphicData uri="http://schemas.openxmlformats.org/presentationml/2006/ole">
            <p:oleObj spid="_x0000_s3079" name="Формула" r:id="rId8" imgW="241200" imgH="393480" progId="Equation.3">
              <p:embed/>
            </p:oleObj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038350" y="2209800"/>
          <a:ext cx="344488" cy="266700"/>
        </p:xfrm>
        <a:graphic>
          <a:graphicData uri="http://schemas.openxmlformats.org/presentationml/2006/ole">
            <p:oleObj spid="_x0000_s3080" name="Формула" r:id="rId9" imgW="228600" imgH="177480" progId="Equation.3">
              <p:embed/>
            </p:oleObj>
          </a:graphicData>
        </a:graphic>
      </p:graphicFrame>
      <p:sp>
        <p:nvSpPr>
          <p:cNvPr id="45096" name="Line 40"/>
          <p:cNvSpPr>
            <a:spLocks noChangeShapeType="1"/>
          </p:cNvSpPr>
          <p:nvPr/>
        </p:nvSpPr>
        <p:spPr bwMode="auto">
          <a:xfrm>
            <a:off x="3556000" y="2112963"/>
            <a:ext cx="12001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97" name="Line 41"/>
          <p:cNvSpPr>
            <a:spLocks noChangeShapeType="1"/>
          </p:cNvSpPr>
          <p:nvPr/>
        </p:nvSpPr>
        <p:spPr bwMode="auto">
          <a:xfrm>
            <a:off x="4754563" y="2112963"/>
            <a:ext cx="1198562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98" name="Line 42"/>
          <p:cNvSpPr>
            <a:spLocks noChangeShapeType="1"/>
          </p:cNvSpPr>
          <p:nvPr/>
        </p:nvSpPr>
        <p:spPr bwMode="auto">
          <a:xfrm>
            <a:off x="5949950" y="2116138"/>
            <a:ext cx="1182688" cy="1587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99" name="Line 43"/>
          <p:cNvSpPr>
            <a:spLocks noChangeShapeType="1"/>
          </p:cNvSpPr>
          <p:nvPr/>
        </p:nvSpPr>
        <p:spPr bwMode="auto">
          <a:xfrm>
            <a:off x="7146925" y="2117725"/>
            <a:ext cx="11620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00" name="WordArt 44"/>
          <p:cNvSpPr>
            <a:spLocks noChangeArrowheads="1" noChangeShapeType="1" noTextEdit="1"/>
          </p:cNvSpPr>
          <p:nvPr/>
        </p:nvSpPr>
        <p:spPr bwMode="auto">
          <a:xfrm>
            <a:off x="1868488" y="3602038"/>
            <a:ext cx="5497512" cy="339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Функцияның қасиеттері у=</a:t>
            </a:r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cosx</a:t>
            </a:r>
            <a:endParaRPr lang="ru-RU" sz="2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C33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5101" name="Object 9"/>
          <p:cNvGraphicFramePr>
            <a:graphicFrameLocks noChangeAspect="1"/>
          </p:cNvGraphicFramePr>
          <p:nvPr/>
        </p:nvGraphicFramePr>
        <p:xfrm>
          <a:off x="201613" y="3902075"/>
          <a:ext cx="2008187" cy="379413"/>
        </p:xfrm>
        <a:graphic>
          <a:graphicData uri="http://schemas.openxmlformats.org/presentationml/2006/ole">
            <p:oleObj spid="_x0000_s3081" name="Формула" r:id="rId10" imgW="1143000" imgH="215640" progId="Equation.3">
              <p:embed/>
            </p:oleObj>
          </a:graphicData>
        </a:graphic>
      </p:graphicFrame>
      <p:sp>
        <p:nvSpPr>
          <p:cNvPr id="45104" name="Line 48"/>
          <p:cNvSpPr>
            <a:spLocks noChangeShapeType="1"/>
          </p:cNvSpPr>
          <p:nvPr/>
        </p:nvSpPr>
        <p:spPr bwMode="auto">
          <a:xfrm flipV="1">
            <a:off x="1177925" y="1584325"/>
            <a:ext cx="609600" cy="579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05" name="Line 49"/>
          <p:cNvSpPr>
            <a:spLocks noChangeShapeType="1"/>
          </p:cNvSpPr>
          <p:nvPr/>
        </p:nvSpPr>
        <p:spPr bwMode="auto">
          <a:xfrm>
            <a:off x="1177925" y="2192338"/>
            <a:ext cx="655638" cy="579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06" name="Text Box 50"/>
          <p:cNvSpPr txBox="1">
            <a:spLocks noChangeArrowheads="1"/>
          </p:cNvSpPr>
          <p:nvPr/>
        </p:nvSpPr>
        <p:spPr bwMode="auto">
          <a:xfrm>
            <a:off x="1830388" y="138430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  <a:endParaRPr lang="ru-RU"/>
          </a:p>
        </p:txBody>
      </p:sp>
      <p:sp>
        <p:nvSpPr>
          <p:cNvPr id="45107" name="Text Box 51"/>
          <p:cNvSpPr txBox="1">
            <a:spLocks noChangeArrowheads="1"/>
          </p:cNvSpPr>
          <p:nvPr/>
        </p:nvSpPr>
        <p:spPr bwMode="auto">
          <a:xfrm>
            <a:off x="1838325" y="2578100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-x</a:t>
            </a:r>
            <a:endParaRPr lang="ru-RU"/>
          </a:p>
        </p:txBody>
      </p:sp>
      <p:sp>
        <p:nvSpPr>
          <p:cNvPr id="45115" name="AutoShape 59"/>
          <p:cNvSpPr>
            <a:spLocks noChangeArrowheads="1"/>
          </p:cNvSpPr>
          <p:nvPr/>
        </p:nvSpPr>
        <p:spPr bwMode="auto">
          <a:xfrm>
            <a:off x="4694238" y="125095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16" name="AutoShape 60"/>
          <p:cNvSpPr>
            <a:spLocks noChangeArrowheads="1"/>
          </p:cNvSpPr>
          <p:nvPr/>
        </p:nvSpPr>
        <p:spPr bwMode="auto">
          <a:xfrm>
            <a:off x="3502025" y="200818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17" name="AutoShape 61"/>
          <p:cNvSpPr>
            <a:spLocks noChangeArrowheads="1"/>
          </p:cNvSpPr>
          <p:nvPr/>
        </p:nvSpPr>
        <p:spPr bwMode="auto">
          <a:xfrm>
            <a:off x="214313" y="206692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18" name="AutoShape 62"/>
          <p:cNvSpPr>
            <a:spLocks noChangeArrowheads="1"/>
          </p:cNvSpPr>
          <p:nvPr/>
        </p:nvSpPr>
        <p:spPr bwMode="auto">
          <a:xfrm>
            <a:off x="1066800" y="20939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19" name="AutoShape 63"/>
          <p:cNvSpPr>
            <a:spLocks noChangeArrowheads="1"/>
          </p:cNvSpPr>
          <p:nvPr/>
        </p:nvSpPr>
        <p:spPr bwMode="auto">
          <a:xfrm>
            <a:off x="1939925" y="20780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20" name="AutoShape 64"/>
          <p:cNvSpPr>
            <a:spLocks noChangeArrowheads="1"/>
          </p:cNvSpPr>
          <p:nvPr/>
        </p:nvSpPr>
        <p:spPr bwMode="auto">
          <a:xfrm>
            <a:off x="7067550" y="296862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21" name="AutoShape 65"/>
          <p:cNvSpPr>
            <a:spLocks noChangeArrowheads="1"/>
          </p:cNvSpPr>
          <p:nvPr/>
        </p:nvSpPr>
        <p:spPr bwMode="auto">
          <a:xfrm>
            <a:off x="5829300" y="20351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22" name="AutoShape 66"/>
          <p:cNvSpPr>
            <a:spLocks noChangeArrowheads="1"/>
          </p:cNvSpPr>
          <p:nvPr/>
        </p:nvSpPr>
        <p:spPr bwMode="auto">
          <a:xfrm>
            <a:off x="8221663" y="20066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133" name="Line 67"/>
          <p:cNvSpPr>
            <a:spLocks noChangeShapeType="1"/>
          </p:cNvSpPr>
          <p:nvPr/>
        </p:nvSpPr>
        <p:spPr bwMode="auto">
          <a:xfrm flipH="1">
            <a:off x="2430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217863" y="1438275"/>
          <a:ext cx="403225" cy="568325"/>
        </p:xfrm>
        <a:graphic>
          <a:graphicData uri="http://schemas.openxmlformats.org/presentationml/2006/ole">
            <p:oleObj spid="_x0000_s3082" name="Формула" r:id="rId11" imgW="279360" imgH="393480" progId="Equation.3">
              <p:embed/>
            </p:oleObj>
          </a:graphicData>
        </a:graphic>
      </p:graphicFrame>
      <p:sp>
        <p:nvSpPr>
          <p:cNvPr id="45125" name="Arc 69"/>
          <p:cNvSpPr>
            <a:spLocks/>
          </p:cNvSpPr>
          <p:nvPr/>
        </p:nvSpPr>
        <p:spPr bwMode="auto">
          <a:xfrm rot="20990044" flipV="1">
            <a:off x="2243138" y="1671638"/>
            <a:ext cx="1330325" cy="1274762"/>
          </a:xfrm>
          <a:custGeom>
            <a:avLst/>
            <a:gdLst>
              <a:gd name="T0" fmla="*/ 0 w 20953"/>
              <a:gd name="T1" fmla="*/ 275136 h 21600"/>
              <a:gd name="T2" fmla="*/ 84463543 w 20953"/>
              <a:gd name="T3" fmla="*/ 40158721 h 21600"/>
              <a:gd name="T4" fmla="*/ 7433324 w 20953"/>
              <a:gd name="T5" fmla="*/ 75232324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26" name="Line 70"/>
          <p:cNvSpPr>
            <a:spLocks noChangeShapeType="1"/>
          </p:cNvSpPr>
          <p:nvPr/>
        </p:nvSpPr>
        <p:spPr bwMode="auto">
          <a:xfrm flipV="1">
            <a:off x="2373313" y="2103438"/>
            <a:ext cx="6580187" cy="3175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27" name="Line 71"/>
          <p:cNvSpPr>
            <a:spLocks noChangeShapeType="1"/>
          </p:cNvSpPr>
          <p:nvPr/>
        </p:nvSpPr>
        <p:spPr bwMode="auto">
          <a:xfrm flipV="1">
            <a:off x="4756150" y="1327150"/>
            <a:ext cx="0" cy="1752600"/>
          </a:xfrm>
          <a:prstGeom prst="line">
            <a:avLst/>
          </a:prstGeom>
          <a:noFill/>
          <a:ln w="38100">
            <a:solidFill>
              <a:srgbClr val="33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28" name="Line 72"/>
          <p:cNvSpPr>
            <a:spLocks noChangeShapeType="1"/>
          </p:cNvSpPr>
          <p:nvPr/>
        </p:nvSpPr>
        <p:spPr bwMode="auto">
          <a:xfrm rot="-5400000">
            <a:off x="1144588" y="1277938"/>
            <a:ext cx="0" cy="1752600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29" name="AutoShape 73"/>
          <p:cNvSpPr>
            <a:spLocks noChangeArrowheads="1"/>
          </p:cNvSpPr>
          <p:nvPr/>
        </p:nvSpPr>
        <p:spPr bwMode="auto">
          <a:xfrm>
            <a:off x="2312988" y="29718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30" name="Arc 74"/>
          <p:cNvSpPr>
            <a:spLocks/>
          </p:cNvSpPr>
          <p:nvPr/>
        </p:nvSpPr>
        <p:spPr bwMode="auto">
          <a:xfrm rot="20947074" flipV="1">
            <a:off x="2255838" y="1646238"/>
            <a:ext cx="1330325" cy="1274762"/>
          </a:xfrm>
          <a:custGeom>
            <a:avLst/>
            <a:gdLst>
              <a:gd name="T0" fmla="*/ 0 w 20953"/>
              <a:gd name="T1" fmla="*/ 275136 h 21600"/>
              <a:gd name="T2" fmla="*/ 84463543 w 20953"/>
              <a:gd name="T3" fmla="*/ 40158721 h 21600"/>
              <a:gd name="T4" fmla="*/ 7433324 w 20953"/>
              <a:gd name="T5" fmla="*/ 75232324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31" name="Arc 75"/>
          <p:cNvSpPr>
            <a:spLocks/>
          </p:cNvSpPr>
          <p:nvPr/>
        </p:nvSpPr>
        <p:spPr bwMode="auto">
          <a:xfrm rot="10181471" flipV="1">
            <a:off x="3602038" y="1416050"/>
            <a:ext cx="1314450" cy="1392238"/>
          </a:xfrm>
          <a:custGeom>
            <a:avLst/>
            <a:gdLst>
              <a:gd name="T0" fmla="*/ 0 w 20252"/>
              <a:gd name="T1" fmla="*/ 743687 h 21600"/>
              <a:gd name="T2" fmla="*/ 85313983 w 20252"/>
              <a:gd name="T3" fmla="*/ 37012521 h 21600"/>
              <a:gd name="T4" fmla="*/ 11685831 w 20252"/>
              <a:gd name="T5" fmla="*/ 89737345 h 21600"/>
              <a:gd name="T6" fmla="*/ 0 60000 65536"/>
              <a:gd name="T7" fmla="*/ 0 60000 65536"/>
              <a:gd name="T8" fmla="*/ 0 60000 65536"/>
              <a:gd name="T9" fmla="*/ 0 w 20252"/>
              <a:gd name="T10" fmla="*/ 0 h 21600"/>
              <a:gd name="T11" fmla="*/ 20252 w 2025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52" h="21600" fill="none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</a:path>
              <a:path w="20252" h="21600" stroke="0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  <a:lnTo>
                  <a:pt x="2774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32" name="Arc 76"/>
          <p:cNvSpPr>
            <a:spLocks/>
          </p:cNvSpPr>
          <p:nvPr/>
        </p:nvSpPr>
        <p:spPr bwMode="auto">
          <a:xfrm rot="14334727" flipV="1">
            <a:off x="4391025" y="1231900"/>
            <a:ext cx="1271588" cy="1392238"/>
          </a:xfrm>
          <a:custGeom>
            <a:avLst/>
            <a:gdLst>
              <a:gd name="T0" fmla="*/ 0 w 19589"/>
              <a:gd name="T1" fmla="*/ 353151 h 21600"/>
              <a:gd name="T2" fmla="*/ 82543062 w 19589"/>
              <a:gd name="T3" fmla="*/ 38134239 h 21600"/>
              <a:gd name="T4" fmla="*/ 8081973 w 19589"/>
              <a:gd name="T5" fmla="*/ 89737345 h 21600"/>
              <a:gd name="T6" fmla="*/ 0 60000 65536"/>
              <a:gd name="T7" fmla="*/ 0 60000 65536"/>
              <a:gd name="T8" fmla="*/ 0 60000 65536"/>
              <a:gd name="T9" fmla="*/ 0 w 19589"/>
              <a:gd name="T10" fmla="*/ 0 h 21600"/>
              <a:gd name="T11" fmla="*/ 19589 w 1958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589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8951" y="0"/>
                  <a:pt x="15544" y="3424"/>
                  <a:pt x="19589" y="9178"/>
                </a:cubicBezTo>
              </a:path>
              <a:path w="19589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8951" y="0"/>
                  <a:pt x="15544" y="3424"/>
                  <a:pt x="19589" y="9178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33" name="Arc 77"/>
          <p:cNvSpPr>
            <a:spLocks/>
          </p:cNvSpPr>
          <p:nvPr/>
        </p:nvSpPr>
        <p:spPr bwMode="auto">
          <a:xfrm rot="4201758" flipV="1">
            <a:off x="6116638" y="1765300"/>
            <a:ext cx="1360488" cy="1392237"/>
          </a:xfrm>
          <a:custGeom>
            <a:avLst/>
            <a:gdLst>
              <a:gd name="T0" fmla="*/ 0 w 20977"/>
              <a:gd name="T1" fmla="*/ 207740 h 21600"/>
              <a:gd name="T2" fmla="*/ 88236048 w 20977"/>
              <a:gd name="T3" fmla="*/ 51241603 h 21600"/>
              <a:gd name="T4" fmla="*/ 6166460 w 20977"/>
              <a:gd name="T5" fmla="*/ 89737216 h 21600"/>
              <a:gd name="T6" fmla="*/ 0 60000 65536"/>
              <a:gd name="T7" fmla="*/ 0 60000 65536"/>
              <a:gd name="T8" fmla="*/ 0 60000 65536"/>
              <a:gd name="T9" fmla="*/ 0 w 20977"/>
              <a:gd name="T10" fmla="*/ 0 h 21600"/>
              <a:gd name="T11" fmla="*/ 20977 w 209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7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</a:path>
              <a:path w="2097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34" name="Arc 78"/>
          <p:cNvSpPr>
            <a:spLocks/>
          </p:cNvSpPr>
          <p:nvPr/>
        </p:nvSpPr>
        <p:spPr bwMode="auto">
          <a:xfrm rot="20414886" flipV="1">
            <a:off x="6913563" y="1625600"/>
            <a:ext cx="1397000" cy="1263650"/>
          </a:xfrm>
          <a:custGeom>
            <a:avLst/>
            <a:gdLst>
              <a:gd name="T0" fmla="*/ 0 w 22474"/>
              <a:gd name="T1" fmla="*/ 1540132 h 21600"/>
              <a:gd name="T2" fmla="*/ 86838525 w 22474"/>
              <a:gd name="T3" fmla="*/ 33513346 h 21600"/>
              <a:gd name="T4" fmla="*/ 16951168 w 22474"/>
              <a:gd name="T5" fmla="*/ 73926453 h 21600"/>
              <a:gd name="T6" fmla="*/ 0 60000 65536"/>
              <a:gd name="T7" fmla="*/ 0 60000 65536"/>
              <a:gd name="T8" fmla="*/ 0 60000 65536"/>
              <a:gd name="T9" fmla="*/ 0 w 22474"/>
              <a:gd name="T10" fmla="*/ 0 h 21600"/>
              <a:gd name="T11" fmla="*/ 22474 w 224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4" h="21600" fill="none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</a:path>
              <a:path w="22474" h="21600" stroke="0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  <a:lnTo>
                  <a:pt x="4387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35" name="Arc 79"/>
          <p:cNvSpPr>
            <a:spLocks/>
          </p:cNvSpPr>
          <p:nvPr/>
        </p:nvSpPr>
        <p:spPr bwMode="auto">
          <a:xfrm rot="20587196" flipH="1">
            <a:off x="8259763" y="1722438"/>
            <a:ext cx="647700" cy="517525"/>
          </a:xfrm>
          <a:custGeom>
            <a:avLst/>
            <a:gdLst>
              <a:gd name="T0" fmla="*/ 0 w 19866"/>
              <a:gd name="T1" fmla="*/ 0 h 21600"/>
              <a:gd name="T2" fmla="*/ 21117250 w 19866"/>
              <a:gd name="T3" fmla="*/ 7532193 h 21600"/>
              <a:gd name="T4" fmla="*/ 0 w 19866"/>
              <a:gd name="T5" fmla="*/ 12399634 h 21600"/>
              <a:gd name="T6" fmla="*/ 0 60000 65536"/>
              <a:gd name="T7" fmla="*/ 0 60000 65536"/>
              <a:gd name="T8" fmla="*/ 0 60000 65536"/>
              <a:gd name="T9" fmla="*/ 0 w 19866"/>
              <a:gd name="T10" fmla="*/ 0 h 21600"/>
              <a:gd name="T11" fmla="*/ 19866 w 1986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866" h="21600" fill="none" extrusionOk="0">
                <a:moveTo>
                  <a:pt x="-1" y="0"/>
                </a:moveTo>
                <a:cubicBezTo>
                  <a:pt x="8652" y="0"/>
                  <a:pt x="16469" y="5163"/>
                  <a:pt x="19866" y="13120"/>
                </a:cubicBezTo>
              </a:path>
              <a:path w="19866" h="21600" stroke="0" extrusionOk="0">
                <a:moveTo>
                  <a:pt x="-1" y="0"/>
                </a:moveTo>
                <a:cubicBezTo>
                  <a:pt x="8652" y="0"/>
                  <a:pt x="16469" y="5163"/>
                  <a:pt x="19866" y="1312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36" name="Arc 80"/>
          <p:cNvSpPr>
            <a:spLocks/>
          </p:cNvSpPr>
          <p:nvPr/>
        </p:nvSpPr>
        <p:spPr bwMode="auto">
          <a:xfrm flipH="1" flipV="1">
            <a:off x="2014538" y="2933700"/>
            <a:ext cx="341312" cy="119063"/>
          </a:xfrm>
          <a:custGeom>
            <a:avLst/>
            <a:gdLst>
              <a:gd name="T0" fmla="*/ 0 w 21600"/>
              <a:gd name="T1" fmla="*/ 0 h 21600"/>
              <a:gd name="T2" fmla="*/ 5393235 w 21600"/>
              <a:gd name="T3" fmla="*/ 656296 h 21600"/>
              <a:gd name="T4" fmla="*/ 0 w 21600"/>
              <a:gd name="T5" fmla="*/ 65629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45137" name="Arc 81"/>
          <p:cNvSpPr>
            <a:spLocks/>
          </p:cNvSpPr>
          <p:nvPr/>
        </p:nvSpPr>
        <p:spPr bwMode="auto">
          <a:xfrm flipH="1" flipV="1">
            <a:off x="1960563" y="2881313"/>
            <a:ext cx="341312" cy="160337"/>
          </a:xfrm>
          <a:custGeom>
            <a:avLst/>
            <a:gdLst>
              <a:gd name="T0" fmla="*/ 0 w 21600"/>
              <a:gd name="T1" fmla="*/ 0 h 21600"/>
              <a:gd name="T2" fmla="*/ 5393235 w 21600"/>
              <a:gd name="T3" fmla="*/ 1190183 h 21600"/>
              <a:gd name="T4" fmla="*/ 0 w 21600"/>
              <a:gd name="T5" fmla="*/ 119018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graphicFrame>
        <p:nvGraphicFramePr>
          <p:cNvPr id="45140" name="Object 11"/>
          <p:cNvGraphicFramePr>
            <a:graphicFrameLocks noChangeAspect="1"/>
          </p:cNvGraphicFramePr>
          <p:nvPr/>
        </p:nvGraphicFramePr>
        <p:xfrm>
          <a:off x="4800600" y="4170363"/>
          <a:ext cx="1979613" cy="315912"/>
        </p:xfrm>
        <a:graphic>
          <a:graphicData uri="http://schemas.openxmlformats.org/presentationml/2006/ole">
            <p:oleObj spid="_x0000_s3083" name="Формула" r:id="rId12" imgW="1282680" imgH="203040" progId="Equation.3">
              <p:embed/>
            </p:oleObj>
          </a:graphicData>
        </a:graphic>
      </p:graphicFrame>
      <p:graphicFrame>
        <p:nvGraphicFramePr>
          <p:cNvPr id="45142" name="Object 12"/>
          <p:cNvGraphicFramePr>
            <a:graphicFrameLocks noChangeAspect="1"/>
          </p:cNvGraphicFramePr>
          <p:nvPr/>
        </p:nvGraphicFramePr>
        <p:xfrm>
          <a:off x="450850" y="4303713"/>
          <a:ext cx="1354138" cy="314325"/>
        </p:xfrm>
        <a:graphic>
          <a:graphicData uri="http://schemas.openxmlformats.org/presentationml/2006/ole">
            <p:oleObj spid="_x0000_s3084" name="Формула" r:id="rId13" imgW="927000" imgH="215640" progId="Equation.3">
              <p:embed/>
            </p:oleObj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265363" y="1773238"/>
          <a:ext cx="401637" cy="220662"/>
        </p:xfrm>
        <a:graphic>
          <a:graphicData uri="http://schemas.openxmlformats.org/presentationml/2006/ole">
            <p:oleObj spid="_x0000_s3085" name="Формула" r:id="rId14" imgW="253800" imgH="139680" progId="Equation.3">
              <p:embed/>
            </p:oleObj>
          </a:graphicData>
        </a:graphic>
      </p:graphicFrame>
      <p:sp>
        <p:nvSpPr>
          <p:cNvPr id="3147" name="Line 88"/>
          <p:cNvSpPr>
            <a:spLocks noChangeShapeType="1"/>
          </p:cNvSpPr>
          <p:nvPr/>
        </p:nvSpPr>
        <p:spPr bwMode="auto">
          <a:xfrm>
            <a:off x="0" y="2138363"/>
            <a:ext cx="2290763" cy="15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154113" y="3089275"/>
          <a:ext cx="403225" cy="568325"/>
        </p:xfrm>
        <a:graphic>
          <a:graphicData uri="http://schemas.openxmlformats.org/presentationml/2006/ole">
            <p:oleObj spid="_x0000_s3086" name="Формула" r:id="rId15" imgW="279360" imgH="393480" progId="Equation.3">
              <p:embed/>
            </p:oleObj>
          </a:graphicData>
        </a:graphic>
      </p:graphicFrame>
      <p:sp>
        <p:nvSpPr>
          <p:cNvPr id="45146" name="Line 90"/>
          <p:cNvSpPr>
            <a:spLocks noChangeShapeType="1"/>
          </p:cNvSpPr>
          <p:nvPr/>
        </p:nvSpPr>
        <p:spPr bwMode="auto">
          <a:xfrm flipH="1">
            <a:off x="1798638" y="1566863"/>
            <a:ext cx="15875" cy="612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47" name="Line 91"/>
          <p:cNvSpPr>
            <a:spLocks noChangeShapeType="1"/>
          </p:cNvSpPr>
          <p:nvPr/>
        </p:nvSpPr>
        <p:spPr bwMode="auto">
          <a:xfrm flipV="1">
            <a:off x="1812925" y="214947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49" name="Arc 93"/>
          <p:cNvSpPr>
            <a:spLocks/>
          </p:cNvSpPr>
          <p:nvPr/>
        </p:nvSpPr>
        <p:spPr bwMode="auto">
          <a:xfrm rot="10197224" flipV="1">
            <a:off x="3598863" y="1416050"/>
            <a:ext cx="1314450" cy="1392238"/>
          </a:xfrm>
          <a:custGeom>
            <a:avLst/>
            <a:gdLst>
              <a:gd name="T0" fmla="*/ 0 w 20252"/>
              <a:gd name="T1" fmla="*/ 743687 h 21600"/>
              <a:gd name="T2" fmla="*/ 85313983 w 20252"/>
              <a:gd name="T3" fmla="*/ 37012521 h 21600"/>
              <a:gd name="T4" fmla="*/ 11685831 w 20252"/>
              <a:gd name="T5" fmla="*/ 89737345 h 21600"/>
              <a:gd name="T6" fmla="*/ 0 60000 65536"/>
              <a:gd name="T7" fmla="*/ 0 60000 65536"/>
              <a:gd name="T8" fmla="*/ 0 60000 65536"/>
              <a:gd name="T9" fmla="*/ 0 w 20252"/>
              <a:gd name="T10" fmla="*/ 0 h 21600"/>
              <a:gd name="T11" fmla="*/ 20252 w 2025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52" h="21600" fill="none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</a:path>
              <a:path w="20252" h="21600" stroke="0" extrusionOk="0">
                <a:moveTo>
                  <a:pt x="-1" y="178"/>
                </a:moveTo>
                <a:cubicBezTo>
                  <a:pt x="919" y="59"/>
                  <a:pt x="1846" y="-1"/>
                  <a:pt x="2774" y="0"/>
                </a:cubicBezTo>
                <a:cubicBezTo>
                  <a:pt x="9690" y="0"/>
                  <a:pt x="16188" y="3312"/>
                  <a:pt x="20252" y="8908"/>
                </a:cubicBezTo>
                <a:lnTo>
                  <a:pt x="2774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50" name="Arc 94"/>
          <p:cNvSpPr>
            <a:spLocks/>
          </p:cNvSpPr>
          <p:nvPr/>
        </p:nvSpPr>
        <p:spPr bwMode="auto">
          <a:xfrm rot="14106400" flipV="1">
            <a:off x="4373562" y="1268413"/>
            <a:ext cx="1293813" cy="1392238"/>
          </a:xfrm>
          <a:custGeom>
            <a:avLst/>
            <a:gdLst>
              <a:gd name="T0" fmla="*/ 0 w 19919"/>
              <a:gd name="T1" fmla="*/ 822581 h 21600"/>
              <a:gd name="T2" fmla="*/ 84037957 w 19919"/>
              <a:gd name="T3" fmla="*/ 34395179 h 21600"/>
              <a:gd name="T4" fmla="*/ 12302557 w 19919"/>
              <a:gd name="T5" fmla="*/ 89737345 h 21600"/>
              <a:gd name="T6" fmla="*/ 0 60000 65536"/>
              <a:gd name="T7" fmla="*/ 0 60000 65536"/>
              <a:gd name="T8" fmla="*/ 0 60000 65536"/>
              <a:gd name="T9" fmla="*/ 0 w 19919"/>
              <a:gd name="T10" fmla="*/ 0 h 21600"/>
              <a:gd name="T11" fmla="*/ 19919 w 19919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19" h="21600" fill="none" extrusionOk="0">
                <a:moveTo>
                  <a:pt x="-1" y="197"/>
                </a:moveTo>
                <a:cubicBezTo>
                  <a:pt x="966" y="66"/>
                  <a:pt x="1940" y="-1"/>
                  <a:pt x="2916" y="0"/>
                </a:cubicBezTo>
                <a:cubicBezTo>
                  <a:pt x="9554" y="0"/>
                  <a:pt x="15824" y="3052"/>
                  <a:pt x="19919" y="8278"/>
                </a:cubicBezTo>
              </a:path>
              <a:path w="19919" h="21600" stroke="0" extrusionOk="0">
                <a:moveTo>
                  <a:pt x="-1" y="197"/>
                </a:moveTo>
                <a:cubicBezTo>
                  <a:pt x="966" y="66"/>
                  <a:pt x="1940" y="-1"/>
                  <a:pt x="2916" y="0"/>
                </a:cubicBezTo>
                <a:cubicBezTo>
                  <a:pt x="9554" y="0"/>
                  <a:pt x="15824" y="3052"/>
                  <a:pt x="19919" y="8278"/>
                </a:cubicBezTo>
                <a:lnTo>
                  <a:pt x="2916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52" name="Arc 96"/>
          <p:cNvSpPr>
            <a:spLocks/>
          </p:cNvSpPr>
          <p:nvPr/>
        </p:nvSpPr>
        <p:spPr bwMode="auto">
          <a:xfrm rot="4146797" flipV="1">
            <a:off x="6127750" y="1776413"/>
            <a:ext cx="1360487" cy="1392238"/>
          </a:xfrm>
          <a:custGeom>
            <a:avLst/>
            <a:gdLst>
              <a:gd name="T0" fmla="*/ 0 w 20977"/>
              <a:gd name="T1" fmla="*/ 207740 h 21600"/>
              <a:gd name="T2" fmla="*/ 88235919 w 20977"/>
              <a:gd name="T3" fmla="*/ 51241704 h 21600"/>
              <a:gd name="T4" fmla="*/ 6166456 w 20977"/>
              <a:gd name="T5" fmla="*/ 89737345 h 21600"/>
              <a:gd name="T6" fmla="*/ 0 60000 65536"/>
              <a:gd name="T7" fmla="*/ 0 60000 65536"/>
              <a:gd name="T8" fmla="*/ 0 60000 65536"/>
              <a:gd name="T9" fmla="*/ 0 w 20977"/>
              <a:gd name="T10" fmla="*/ 0 h 21600"/>
              <a:gd name="T11" fmla="*/ 20977 w 2097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77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</a:path>
              <a:path w="20977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805" y="0"/>
                  <a:pt x="17399" y="4800"/>
                  <a:pt x="20977" y="12333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53" name="Arc 97"/>
          <p:cNvSpPr>
            <a:spLocks/>
          </p:cNvSpPr>
          <p:nvPr/>
        </p:nvSpPr>
        <p:spPr bwMode="auto">
          <a:xfrm rot="20518528" flipV="1">
            <a:off x="6894513" y="1636713"/>
            <a:ext cx="1397000" cy="1263650"/>
          </a:xfrm>
          <a:custGeom>
            <a:avLst/>
            <a:gdLst>
              <a:gd name="T0" fmla="*/ 0 w 22474"/>
              <a:gd name="T1" fmla="*/ 1540132 h 21600"/>
              <a:gd name="T2" fmla="*/ 86838525 w 22474"/>
              <a:gd name="T3" fmla="*/ 33513346 h 21600"/>
              <a:gd name="T4" fmla="*/ 16951168 w 22474"/>
              <a:gd name="T5" fmla="*/ 73926453 h 21600"/>
              <a:gd name="T6" fmla="*/ 0 60000 65536"/>
              <a:gd name="T7" fmla="*/ 0 60000 65536"/>
              <a:gd name="T8" fmla="*/ 0 60000 65536"/>
              <a:gd name="T9" fmla="*/ 0 w 22474"/>
              <a:gd name="T10" fmla="*/ 0 h 21600"/>
              <a:gd name="T11" fmla="*/ 22474 w 22474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474" h="21600" fill="none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</a:path>
              <a:path w="22474" h="21600" stroke="0" extrusionOk="0">
                <a:moveTo>
                  <a:pt x="0" y="450"/>
                </a:moveTo>
                <a:cubicBezTo>
                  <a:pt x="1443" y="150"/>
                  <a:pt x="2913" y="-1"/>
                  <a:pt x="4387" y="0"/>
                </a:cubicBezTo>
                <a:cubicBezTo>
                  <a:pt x="11682" y="0"/>
                  <a:pt x="18485" y="3682"/>
                  <a:pt x="22473" y="9792"/>
                </a:cubicBezTo>
                <a:lnTo>
                  <a:pt x="4387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45154" name="Line 98"/>
          <p:cNvSpPr>
            <a:spLocks noChangeShapeType="1"/>
          </p:cNvSpPr>
          <p:nvPr/>
        </p:nvSpPr>
        <p:spPr bwMode="auto">
          <a:xfrm flipV="1">
            <a:off x="1144588" y="1279525"/>
            <a:ext cx="0" cy="83820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56" name="Line 100"/>
          <p:cNvSpPr>
            <a:spLocks noChangeShapeType="1"/>
          </p:cNvSpPr>
          <p:nvPr/>
        </p:nvSpPr>
        <p:spPr bwMode="auto">
          <a:xfrm flipV="1">
            <a:off x="1160463" y="2147888"/>
            <a:ext cx="0" cy="89852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57" name="Arc 101"/>
          <p:cNvSpPr>
            <a:spLocks/>
          </p:cNvSpPr>
          <p:nvPr/>
        </p:nvSpPr>
        <p:spPr bwMode="auto">
          <a:xfrm rot="20776818" flipH="1">
            <a:off x="8253413" y="1703388"/>
            <a:ext cx="665162" cy="517525"/>
          </a:xfrm>
          <a:custGeom>
            <a:avLst/>
            <a:gdLst>
              <a:gd name="T0" fmla="*/ 0 w 20387"/>
              <a:gd name="T1" fmla="*/ 0 h 21600"/>
              <a:gd name="T2" fmla="*/ 21702089 w 20387"/>
              <a:gd name="T3" fmla="*/ 8303737 h 21600"/>
              <a:gd name="T4" fmla="*/ 0 w 20387"/>
              <a:gd name="T5" fmla="*/ 12399634 h 21600"/>
              <a:gd name="T6" fmla="*/ 0 60000 65536"/>
              <a:gd name="T7" fmla="*/ 0 60000 65536"/>
              <a:gd name="T8" fmla="*/ 0 60000 65536"/>
              <a:gd name="T9" fmla="*/ 0 w 20387"/>
              <a:gd name="T10" fmla="*/ 0 h 21600"/>
              <a:gd name="T11" fmla="*/ 20387 w 2038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387" h="21600" fill="none" extrusionOk="0">
                <a:moveTo>
                  <a:pt x="-1" y="0"/>
                </a:moveTo>
                <a:cubicBezTo>
                  <a:pt x="9178" y="0"/>
                  <a:pt x="17355" y="5801"/>
                  <a:pt x="20387" y="14464"/>
                </a:cubicBezTo>
              </a:path>
              <a:path w="20387" h="21600" stroke="0" extrusionOk="0">
                <a:moveTo>
                  <a:pt x="-1" y="0"/>
                </a:moveTo>
                <a:cubicBezTo>
                  <a:pt x="9178" y="0"/>
                  <a:pt x="17355" y="5801"/>
                  <a:pt x="20387" y="14464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58" name="Arc 102"/>
          <p:cNvSpPr>
            <a:spLocks/>
          </p:cNvSpPr>
          <p:nvPr/>
        </p:nvSpPr>
        <p:spPr bwMode="auto">
          <a:xfrm rot="20947074" flipV="1">
            <a:off x="2260600" y="1652588"/>
            <a:ext cx="1330325" cy="1274762"/>
          </a:xfrm>
          <a:custGeom>
            <a:avLst/>
            <a:gdLst>
              <a:gd name="T0" fmla="*/ 0 w 20953"/>
              <a:gd name="T1" fmla="*/ 275136 h 21600"/>
              <a:gd name="T2" fmla="*/ 84463543 w 20953"/>
              <a:gd name="T3" fmla="*/ 40158721 h 21600"/>
              <a:gd name="T4" fmla="*/ 7433324 w 20953"/>
              <a:gd name="T5" fmla="*/ 75232324 h 21600"/>
              <a:gd name="T6" fmla="*/ 0 60000 65536"/>
              <a:gd name="T7" fmla="*/ 0 60000 65536"/>
              <a:gd name="T8" fmla="*/ 0 60000 65536"/>
              <a:gd name="T9" fmla="*/ 0 w 20953"/>
              <a:gd name="T10" fmla="*/ 0 h 21600"/>
              <a:gd name="T11" fmla="*/ 20953 w 2095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3" h="21600" fill="none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</a:path>
              <a:path w="20953" h="21600" stroke="0" extrusionOk="0">
                <a:moveTo>
                  <a:pt x="-1" y="78"/>
                </a:moveTo>
                <a:cubicBezTo>
                  <a:pt x="613" y="26"/>
                  <a:pt x="1228" y="-1"/>
                  <a:pt x="1844" y="0"/>
                </a:cubicBezTo>
                <a:cubicBezTo>
                  <a:pt x="9859" y="0"/>
                  <a:pt x="17216" y="4438"/>
                  <a:pt x="20953" y="11529"/>
                </a:cubicBezTo>
                <a:lnTo>
                  <a:pt x="1844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59" name="Arc 103"/>
          <p:cNvSpPr>
            <a:spLocks/>
          </p:cNvSpPr>
          <p:nvPr/>
        </p:nvSpPr>
        <p:spPr bwMode="auto">
          <a:xfrm flipH="1" flipV="1">
            <a:off x="1978025" y="2884488"/>
            <a:ext cx="341313" cy="160337"/>
          </a:xfrm>
          <a:custGeom>
            <a:avLst/>
            <a:gdLst>
              <a:gd name="T0" fmla="*/ 0 w 21600"/>
              <a:gd name="T1" fmla="*/ 0 h 21600"/>
              <a:gd name="T2" fmla="*/ 5393267 w 21600"/>
              <a:gd name="T3" fmla="*/ 1190183 h 21600"/>
              <a:gd name="T4" fmla="*/ 0 w 21600"/>
              <a:gd name="T5" fmla="*/ 119018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45165" name="Line 109"/>
          <p:cNvSpPr>
            <a:spLocks noChangeShapeType="1"/>
          </p:cNvSpPr>
          <p:nvPr/>
        </p:nvSpPr>
        <p:spPr bwMode="auto">
          <a:xfrm>
            <a:off x="2408238" y="2103438"/>
            <a:ext cx="2332037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66" name="Line 110"/>
          <p:cNvSpPr>
            <a:spLocks noChangeShapeType="1"/>
          </p:cNvSpPr>
          <p:nvPr/>
        </p:nvSpPr>
        <p:spPr bwMode="auto">
          <a:xfrm>
            <a:off x="7102475" y="2090738"/>
            <a:ext cx="1876425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67" name="Line 111"/>
          <p:cNvSpPr>
            <a:spLocks noChangeShapeType="1"/>
          </p:cNvSpPr>
          <p:nvPr/>
        </p:nvSpPr>
        <p:spPr bwMode="auto">
          <a:xfrm>
            <a:off x="4740275" y="2103438"/>
            <a:ext cx="2392363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68" name="Line 112"/>
          <p:cNvSpPr>
            <a:spLocks noChangeShapeType="1"/>
          </p:cNvSpPr>
          <p:nvPr/>
        </p:nvSpPr>
        <p:spPr bwMode="auto">
          <a:xfrm>
            <a:off x="3581400" y="2103438"/>
            <a:ext cx="2300288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69" name="Line 113"/>
          <p:cNvSpPr>
            <a:spLocks noChangeShapeType="1"/>
          </p:cNvSpPr>
          <p:nvPr/>
        </p:nvSpPr>
        <p:spPr bwMode="auto">
          <a:xfrm>
            <a:off x="8347075" y="2090738"/>
            <a:ext cx="6096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73" name="Line 117"/>
          <p:cNvSpPr>
            <a:spLocks noChangeShapeType="1"/>
          </p:cNvSpPr>
          <p:nvPr/>
        </p:nvSpPr>
        <p:spPr bwMode="auto">
          <a:xfrm flipV="1">
            <a:off x="2363788" y="2098675"/>
            <a:ext cx="1200150" cy="15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174" name="Line 118"/>
          <p:cNvSpPr>
            <a:spLocks noChangeShapeType="1"/>
          </p:cNvSpPr>
          <p:nvPr/>
        </p:nvSpPr>
        <p:spPr bwMode="auto">
          <a:xfrm>
            <a:off x="5908675" y="2103438"/>
            <a:ext cx="2395538" cy="15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66" name="Text Box 119"/>
          <p:cNvSpPr txBox="1">
            <a:spLocks noChangeArrowheads="1"/>
          </p:cNvSpPr>
          <p:nvPr/>
        </p:nvSpPr>
        <p:spPr bwMode="auto">
          <a:xfrm>
            <a:off x="862013" y="9017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3167" name="Text Box 120"/>
          <p:cNvSpPr txBox="1">
            <a:spLocks noChangeArrowheads="1"/>
          </p:cNvSpPr>
          <p:nvPr/>
        </p:nvSpPr>
        <p:spPr bwMode="auto">
          <a:xfrm>
            <a:off x="782638" y="30273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3168" name="Text Box 121"/>
          <p:cNvSpPr txBox="1">
            <a:spLocks noChangeArrowheads="1"/>
          </p:cNvSpPr>
          <p:nvPr/>
        </p:nvSpPr>
        <p:spPr bwMode="auto">
          <a:xfrm>
            <a:off x="0" y="21510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3169" name="Text Box 122"/>
          <p:cNvSpPr txBox="1">
            <a:spLocks noChangeArrowheads="1"/>
          </p:cNvSpPr>
          <p:nvPr/>
        </p:nvSpPr>
        <p:spPr bwMode="auto">
          <a:xfrm>
            <a:off x="1735138" y="1803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45179" name="Text Box 123"/>
          <p:cNvSpPr txBox="1">
            <a:spLocks noChangeArrowheads="1"/>
          </p:cNvSpPr>
          <p:nvPr/>
        </p:nvSpPr>
        <p:spPr bwMode="auto">
          <a:xfrm>
            <a:off x="1535113" y="207486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  <a:endParaRPr lang="ru-RU"/>
          </a:p>
        </p:txBody>
      </p:sp>
      <p:graphicFrame>
        <p:nvGraphicFramePr>
          <p:cNvPr id="45182" name="Object 15"/>
          <p:cNvGraphicFramePr>
            <a:graphicFrameLocks noChangeAspect="1"/>
          </p:cNvGraphicFramePr>
          <p:nvPr/>
        </p:nvGraphicFramePr>
        <p:xfrm>
          <a:off x="4643438" y="4710113"/>
          <a:ext cx="1736725" cy="384175"/>
        </p:xfrm>
        <a:graphic>
          <a:graphicData uri="http://schemas.openxmlformats.org/presentationml/2006/ole">
            <p:oleObj spid="_x0000_s3087" name="Формула" r:id="rId16" imgW="977760" imgH="215640" progId="Equation.3">
              <p:embed/>
            </p:oleObj>
          </a:graphicData>
        </a:graphic>
      </p:graphicFrame>
      <p:sp>
        <p:nvSpPr>
          <p:cNvPr id="45189" name="AutoShape 133"/>
          <p:cNvSpPr>
            <a:spLocks noChangeArrowheads="1"/>
          </p:cNvSpPr>
          <p:nvPr/>
        </p:nvSpPr>
        <p:spPr bwMode="auto">
          <a:xfrm>
            <a:off x="1076325" y="124777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90" name="AutoShape 134"/>
          <p:cNvSpPr>
            <a:spLocks noChangeArrowheads="1"/>
          </p:cNvSpPr>
          <p:nvPr/>
        </p:nvSpPr>
        <p:spPr bwMode="auto">
          <a:xfrm>
            <a:off x="1081088" y="29797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91" name="AutoShape 135"/>
          <p:cNvSpPr>
            <a:spLocks noChangeArrowheads="1"/>
          </p:cNvSpPr>
          <p:nvPr/>
        </p:nvSpPr>
        <p:spPr bwMode="auto">
          <a:xfrm>
            <a:off x="219075" y="205581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FF33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92" name="AutoShape 136"/>
          <p:cNvSpPr>
            <a:spLocks/>
          </p:cNvSpPr>
          <p:nvPr/>
        </p:nvSpPr>
        <p:spPr bwMode="auto">
          <a:xfrm rot="5400000">
            <a:off x="5784850" y="-412750"/>
            <a:ext cx="292100" cy="4673600"/>
          </a:xfrm>
          <a:prstGeom prst="leftBrace">
            <a:avLst>
              <a:gd name="adj1" fmla="val 133333"/>
              <a:gd name="adj2" fmla="val 50000"/>
            </a:avLst>
          </a:prstGeom>
          <a:noFill/>
          <a:ln w="28575">
            <a:solidFill>
              <a:srgbClr val="FF99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93" name="Arc 137"/>
          <p:cNvSpPr>
            <a:spLocks/>
          </p:cNvSpPr>
          <p:nvPr/>
        </p:nvSpPr>
        <p:spPr bwMode="auto">
          <a:xfrm>
            <a:off x="1155700" y="1295400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3519943 h 21600"/>
              <a:gd name="T4" fmla="*/ 0 w 21600"/>
              <a:gd name="T5" fmla="*/ 3351994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94" name="Arc 138"/>
          <p:cNvSpPr>
            <a:spLocks/>
          </p:cNvSpPr>
          <p:nvPr/>
        </p:nvSpPr>
        <p:spPr bwMode="auto">
          <a:xfrm flipH="1">
            <a:off x="292100" y="1308100"/>
            <a:ext cx="850900" cy="838200"/>
          </a:xfrm>
          <a:custGeom>
            <a:avLst/>
            <a:gdLst>
              <a:gd name="T0" fmla="*/ 0 w 21600"/>
              <a:gd name="T1" fmla="*/ 0 h 21600"/>
              <a:gd name="T2" fmla="*/ 33519943 w 21600"/>
              <a:gd name="T3" fmla="*/ 32526815 h 21600"/>
              <a:gd name="T4" fmla="*/ 0 w 21600"/>
              <a:gd name="T5" fmla="*/ 3252681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95" name="Arc 139"/>
          <p:cNvSpPr>
            <a:spLocks/>
          </p:cNvSpPr>
          <p:nvPr/>
        </p:nvSpPr>
        <p:spPr bwMode="auto">
          <a:xfrm flipH="1" flipV="1">
            <a:off x="304800" y="2146300"/>
            <a:ext cx="825500" cy="901700"/>
          </a:xfrm>
          <a:custGeom>
            <a:avLst/>
            <a:gdLst>
              <a:gd name="T0" fmla="*/ 0 w 21600"/>
              <a:gd name="T1" fmla="*/ 0 h 21600"/>
              <a:gd name="T2" fmla="*/ 31548621 w 21600"/>
              <a:gd name="T3" fmla="*/ 37641797 h 21600"/>
              <a:gd name="T4" fmla="*/ 0 w 21600"/>
              <a:gd name="T5" fmla="*/ 3764179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5196" name="Arc 140"/>
          <p:cNvSpPr>
            <a:spLocks/>
          </p:cNvSpPr>
          <p:nvPr/>
        </p:nvSpPr>
        <p:spPr bwMode="auto">
          <a:xfrm flipV="1">
            <a:off x="1169988" y="2198688"/>
            <a:ext cx="863600" cy="8509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3519943 h 21600"/>
              <a:gd name="T4" fmla="*/ 0 w 21600"/>
              <a:gd name="T5" fmla="*/ 33519943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4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1000"/>
                                        <p:tgtEl>
                                          <p:spTgt spid="4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1000"/>
                                        <p:tgtEl>
                                          <p:spTgt spid="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4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4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4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1000"/>
                                        <p:tgtEl>
                                          <p:spTgt spid="4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1000"/>
                                        <p:tgtEl>
                                          <p:spTgt spid="45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4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4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4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000"/>
                                        <p:tgtEl>
                                          <p:spTgt spid="4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1000"/>
                                        <p:tgtEl>
                                          <p:spTgt spid="4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45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1000"/>
                                        <p:tgtEl>
                                          <p:spTgt spid="45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45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000"/>
                                        <p:tgtEl>
                                          <p:spTgt spid="45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4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1000"/>
                                        <p:tgtEl>
                                          <p:spTgt spid="4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1000"/>
                                        <p:tgtEl>
                                          <p:spTgt spid="4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1000"/>
                                        <p:tgtEl>
                                          <p:spTgt spid="4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1000"/>
                                        <p:tgtEl>
                                          <p:spTgt spid="4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1000"/>
                                        <p:tgtEl>
                                          <p:spTgt spid="4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1000"/>
                                        <p:tgtEl>
                                          <p:spTgt spid="4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4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1000"/>
                                        <p:tgtEl>
                                          <p:spTgt spid="4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8" dur="1000"/>
                                        <p:tgtEl>
                                          <p:spTgt spid="4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45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1000"/>
                                        <p:tgtEl>
                                          <p:spTgt spid="4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1" dur="1000"/>
                                        <p:tgtEl>
                                          <p:spTgt spid="4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4" dur="1000"/>
                                        <p:tgtEl>
                                          <p:spTgt spid="4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1000"/>
                                        <p:tgtEl>
                                          <p:spTgt spid="4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4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1000"/>
                                        <p:tgtEl>
                                          <p:spTgt spid="4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1000"/>
                                        <p:tgtEl>
                                          <p:spTgt spid="4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1" dur="1000"/>
                                        <p:tgtEl>
                                          <p:spTgt spid="4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4" dur="1000"/>
                                        <p:tgtEl>
                                          <p:spTgt spid="4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1000"/>
                                        <p:tgtEl>
                                          <p:spTgt spid="4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1000"/>
                                        <p:tgtEl>
                                          <p:spTgt spid="4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1000"/>
                                        <p:tgtEl>
                                          <p:spTgt spid="45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9" dur="1000"/>
                                        <p:tgtEl>
                                          <p:spTgt spid="4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3" dur="1000"/>
                                        <p:tgtEl>
                                          <p:spTgt spid="4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6" dur="1000"/>
                                        <p:tgtEl>
                                          <p:spTgt spid="4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1" dur="1000"/>
                                        <p:tgtEl>
                                          <p:spTgt spid="4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1000"/>
                                        <p:tgtEl>
                                          <p:spTgt spid="4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7" dur="1000"/>
                                        <p:tgtEl>
                                          <p:spTgt spid="4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>
                            <p:stCondLst>
                              <p:cond delay="1000"/>
                            </p:stCondLst>
                            <p:childTnLst>
                              <p:par>
                                <p:cTn id="2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1" dur="1000"/>
                                        <p:tgtEl>
                                          <p:spTgt spid="4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4" dur="1000"/>
                                        <p:tgtEl>
                                          <p:spTgt spid="4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1000"/>
                                        <p:tgtEl>
                                          <p:spTgt spid="4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2" dur="1000"/>
                                        <p:tgtEl>
                                          <p:spTgt spid="45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5" dur="1000"/>
                                        <p:tgtEl>
                                          <p:spTgt spid="45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8" dur="1000"/>
                                        <p:tgtEl>
                                          <p:spTgt spid="4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"/>
                            </p:stCondLst>
                            <p:childTnLst>
                              <p:par>
                                <p:cTn id="2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1000"/>
                                        <p:tgtEl>
                                          <p:spTgt spid="4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5" dur="1000"/>
                                        <p:tgtEl>
                                          <p:spTgt spid="45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1000"/>
                                        <p:tgtEl>
                                          <p:spTgt spid="4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1" dur="1000"/>
                                        <p:tgtEl>
                                          <p:spTgt spid="45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3" grpId="0" animBg="1"/>
      <p:bldP spid="45074" grpId="0" animBg="1"/>
      <p:bldP spid="45075" grpId="0" animBg="1"/>
      <p:bldP spid="45076" grpId="0" animBg="1"/>
      <p:bldP spid="45083" grpId="0" animBg="1"/>
      <p:bldP spid="45084" grpId="0" animBg="1"/>
      <p:bldP spid="45085" grpId="0" animBg="1"/>
      <p:bldP spid="45087" grpId="0" animBg="1"/>
      <p:bldP spid="45089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4" grpId="0" animBg="1"/>
      <p:bldP spid="45105" grpId="0" animBg="1"/>
      <p:bldP spid="45106" grpId="0"/>
      <p:bldP spid="45107" grpId="0"/>
      <p:bldP spid="45115" grpId="0" animBg="1"/>
      <p:bldP spid="45116" grpId="0" animBg="1"/>
      <p:bldP spid="45117" grpId="0" animBg="1"/>
      <p:bldP spid="45118" grpId="0" animBg="1"/>
      <p:bldP spid="45119" grpId="0" animBg="1"/>
      <p:bldP spid="45120" grpId="0" animBg="1"/>
      <p:bldP spid="45121" grpId="0" animBg="1"/>
      <p:bldP spid="45122" grpId="0" animBg="1"/>
      <p:bldP spid="45125" grpId="0" animBg="1"/>
      <p:bldP spid="45126" grpId="0" animBg="1"/>
      <p:bldP spid="45127" grpId="0" animBg="1"/>
      <p:bldP spid="45128" grpId="0" animBg="1"/>
      <p:bldP spid="45129" grpId="0" animBg="1"/>
      <p:bldP spid="45130" grpId="0" animBg="1"/>
      <p:bldP spid="45131" grpId="0" animBg="1"/>
      <p:bldP spid="45132" grpId="0" animBg="1"/>
      <p:bldP spid="45133" grpId="0" animBg="1"/>
      <p:bldP spid="45134" grpId="0" animBg="1"/>
      <p:bldP spid="45135" grpId="0" animBg="1"/>
      <p:bldP spid="45136" grpId="0" animBg="1"/>
      <p:bldP spid="45137" grpId="0" animBg="1"/>
      <p:bldP spid="45146" grpId="0" animBg="1"/>
      <p:bldP spid="45147" grpId="0" animBg="1"/>
      <p:bldP spid="45149" grpId="0" animBg="1"/>
      <p:bldP spid="45150" grpId="0" animBg="1"/>
      <p:bldP spid="45152" grpId="0" animBg="1"/>
      <p:bldP spid="45153" grpId="0" animBg="1"/>
      <p:bldP spid="45154" grpId="0" animBg="1"/>
      <p:bldP spid="45156" grpId="0" animBg="1"/>
      <p:bldP spid="45157" grpId="0" animBg="1"/>
      <p:bldP spid="45158" grpId="0" animBg="1"/>
      <p:bldP spid="45159" grpId="0" animBg="1"/>
      <p:bldP spid="45165" grpId="0" animBg="1"/>
      <p:bldP spid="45166" grpId="0" animBg="1"/>
      <p:bldP spid="45167" grpId="0" animBg="1"/>
      <p:bldP spid="45168" grpId="0" animBg="1"/>
      <p:bldP spid="45169" grpId="0" animBg="1"/>
      <p:bldP spid="45173" grpId="0" animBg="1"/>
      <p:bldP spid="45174" grpId="0" animBg="1"/>
      <p:bldP spid="45179" grpId="0"/>
      <p:bldP spid="45189" grpId="0" animBg="1"/>
      <p:bldP spid="45190" grpId="0" animBg="1"/>
      <p:bldP spid="45191" grpId="0" animBg="1"/>
      <p:bldP spid="45192" grpId="0" animBg="1"/>
      <p:bldP spid="45193" grpId="0" animBg="1"/>
      <p:bldP spid="45194" grpId="0" animBg="1"/>
      <p:bldP spid="45195" grpId="0" animBg="1"/>
      <p:bldP spid="451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2" name="Line 3"/>
          <p:cNvSpPr>
            <a:spLocks noChangeShapeType="1"/>
          </p:cNvSpPr>
          <p:nvPr/>
        </p:nvSpPr>
        <p:spPr bwMode="auto">
          <a:xfrm flipV="1">
            <a:off x="1139825" y="954088"/>
            <a:ext cx="31750" cy="23590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3" name="Oval 4"/>
          <p:cNvSpPr>
            <a:spLocks noChangeArrowheads="1"/>
          </p:cNvSpPr>
          <p:nvPr/>
        </p:nvSpPr>
        <p:spPr bwMode="auto">
          <a:xfrm>
            <a:off x="306388" y="1225550"/>
            <a:ext cx="1728787" cy="1728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14" name="Line 5"/>
          <p:cNvSpPr>
            <a:spLocks noChangeShapeType="1"/>
          </p:cNvSpPr>
          <p:nvPr/>
        </p:nvSpPr>
        <p:spPr bwMode="auto">
          <a:xfrm flipV="1">
            <a:off x="2222500" y="2095500"/>
            <a:ext cx="6624638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5" name="Line 6"/>
          <p:cNvSpPr>
            <a:spLocks noChangeShapeType="1"/>
          </p:cNvSpPr>
          <p:nvPr/>
        </p:nvSpPr>
        <p:spPr bwMode="auto">
          <a:xfrm flipV="1">
            <a:off x="4745038" y="727075"/>
            <a:ext cx="0" cy="2819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16" name="Line 7"/>
          <p:cNvSpPr>
            <a:spLocks noChangeShapeType="1"/>
          </p:cNvSpPr>
          <p:nvPr/>
        </p:nvSpPr>
        <p:spPr bwMode="auto">
          <a:xfrm>
            <a:off x="4678363" y="13430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7" name="Line 8"/>
          <p:cNvSpPr>
            <a:spLocks noChangeShapeType="1"/>
          </p:cNvSpPr>
          <p:nvPr/>
        </p:nvSpPr>
        <p:spPr bwMode="auto">
          <a:xfrm>
            <a:off x="4662488" y="2955925"/>
            <a:ext cx="1444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8" name="Line 9"/>
          <p:cNvSpPr>
            <a:spLocks noChangeShapeType="1"/>
          </p:cNvSpPr>
          <p:nvPr/>
        </p:nvSpPr>
        <p:spPr bwMode="auto">
          <a:xfrm flipV="1">
            <a:off x="4752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19" name="Line 10"/>
          <p:cNvSpPr>
            <a:spLocks noChangeShapeType="1"/>
          </p:cNvSpPr>
          <p:nvPr/>
        </p:nvSpPr>
        <p:spPr bwMode="auto">
          <a:xfrm>
            <a:off x="7134225" y="20288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0" name="Line 11"/>
          <p:cNvSpPr>
            <a:spLocks noChangeShapeType="1"/>
          </p:cNvSpPr>
          <p:nvPr/>
        </p:nvSpPr>
        <p:spPr bwMode="auto">
          <a:xfrm>
            <a:off x="8235950" y="2027238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1" name="Line 12"/>
          <p:cNvSpPr>
            <a:spLocks noChangeShapeType="1"/>
          </p:cNvSpPr>
          <p:nvPr/>
        </p:nvSpPr>
        <p:spPr bwMode="auto">
          <a:xfrm>
            <a:off x="3557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22" name="Text Box 13"/>
          <p:cNvSpPr txBox="1">
            <a:spLocks noChangeArrowheads="1"/>
          </p:cNvSpPr>
          <p:nvPr/>
        </p:nvSpPr>
        <p:spPr bwMode="auto">
          <a:xfrm>
            <a:off x="4410075" y="1149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4123" name="Text Box 14"/>
          <p:cNvSpPr txBox="1">
            <a:spLocks noChangeArrowheads="1"/>
          </p:cNvSpPr>
          <p:nvPr/>
        </p:nvSpPr>
        <p:spPr bwMode="auto">
          <a:xfrm>
            <a:off x="4351338" y="2801938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-1</a:t>
            </a:r>
            <a:endParaRPr lang="ru-RU"/>
          </a:p>
        </p:txBody>
      </p:sp>
      <p:sp>
        <p:nvSpPr>
          <p:cNvPr id="4124" name="Text Box 15"/>
          <p:cNvSpPr txBox="1">
            <a:spLocks noChangeArrowheads="1"/>
          </p:cNvSpPr>
          <p:nvPr/>
        </p:nvSpPr>
        <p:spPr bwMode="auto">
          <a:xfrm>
            <a:off x="1984375" y="1784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4125" name="Text Box 16"/>
          <p:cNvSpPr txBox="1">
            <a:spLocks noChangeArrowheads="1"/>
          </p:cNvSpPr>
          <p:nvPr/>
        </p:nvSpPr>
        <p:spPr bwMode="auto">
          <a:xfrm>
            <a:off x="1797050" y="100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230313" y="735013"/>
          <a:ext cx="230187" cy="515937"/>
        </p:xfrm>
        <a:graphic>
          <a:graphicData uri="http://schemas.openxmlformats.org/presentationml/2006/ole">
            <p:oleObj spid="_x0000_s4098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707063" y="2065338"/>
          <a:ext cx="247650" cy="588962"/>
        </p:xfrm>
        <a:graphic>
          <a:graphicData uri="http://schemas.openxmlformats.org/presentationml/2006/ole">
            <p:oleObj spid="_x0000_s4099" name="Формула" r:id="rId4" imgW="164880" imgH="393480" progId="Equation.3">
              <p:embed/>
            </p:oleObj>
          </a:graphicData>
        </a:graphic>
      </p:graphicFrame>
      <p:sp>
        <p:nvSpPr>
          <p:cNvPr id="4126" name="Text Box 19"/>
          <p:cNvSpPr txBox="1">
            <a:spLocks noChangeArrowheads="1"/>
          </p:cNvSpPr>
          <p:nvPr/>
        </p:nvSpPr>
        <p:spPr bwMode="auto">
          <a:xfrm>
            <a:off x="0" y="2354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7062788" y="2130425"/>
          <a:ext cx="231775" cy="231775"/>
        </p:xfrm>
        <a:graphic>
          <a:graphicData uri="http://schemas.openxmlformats.org/presentationml/2006/ole">
            <p:oleObj spid="_x0000_s4100" name="Формула" r:id="rId5" imgW="139680" imgH="139680" progId="Equation.3">
              <p:embed/>
            </p:oleObj>
          </a:graphicData>
        </a:graphic>
      </p:graphicFrame>
      <p:sp>
        <p:nvSpPr>
          <p:cNvPr id="66581" name="Arc 21"/>
          <p:cNvSpPr>
            <a:spLocks/>
          </p:cNvSpPr>
          <p:nvPr/>
        </p:nvSpPr>
        <p:spPr bwMode="auto">
          <a:xfrm rot="21189087" flipV="1">
            <a:off x="4608513" y="42863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582" name="Arc 22"/>
          <p:cNvSpPr>
            <a:spLocks/>
          </p:cNvSpPr>
          <p:nvPr/>
        </p:nvSpPr>
        <p:spPr bwMode="auto">
          <a:xfrm rot="9874995" flipV="1">
            <a:off x="6129338" y="2239963"/>
            <a:ext cx="1295400" cy="1885950"/>
          </a:xfrm>
          <a:custGeom>
            <a:avLst/>
            <a:gdLst>
              <a:gd name="T0" fmla="*/ 0 w 20818"/>
              <a:gd name="T1" fmla="*/ 381206 h 21600"/>
              <a:gd name="T2" fmla="*/ 80606263 w 20818"/>
              <a:gd name="T3" fmla="*/ 91519816 h 21600"/>
              <a:gd name="T4" fmla="*/ 5676289 w 20818"/>
              <a:gd name="T5" fmla="*/ 164666993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29" name="Text Box 23"/>
          <p:cNvSpPr txBox="1">
            <a:spLocks noChangeArrowheads="1"/>
          </p:cNvSpPr>
          <p:nvPr/>
        </p:nvSpPr>
        <p:spPr bwMode="auto">
          <a:xfrm>
            <a:off x="841375" y="21415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66584" name="Arc 24"/>
          <p:cNvSpPr>
            <a:spLocks/>
          </p:cNvSpPr>
          <p:nvPr/>
        </p:nvSpPr>
        <p:spPr bwMode="auto">
          <a:xfrm rot="19916733" flipV="1">
            <a:off x="6761163" y="579438"/>
            <a:ext cx="1385887" cy="1274762"/>
          </a:xfrm>
          <a:custGeom>
            <a:avLst/>
            <a:gdLst>
              <a:gd name="T0" fmla="*/ 0 w 21833"/>
              <a:gd name="T1" fmla="*/ 599079 h 21600"/>
              <a:gd name="T2" fmla="*/ 87971547 w 21833"/>
              <a:gd name="T3" fmla="*/ 40158721 h 21600"/>
              <a:gd name="T4" fmla="*/ 10975821 w 21833"/>
              <a:gd name="T5" fmla="*/ 75232324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31" name="Text Box 25"/>
          <p:cNvSpPr txBox="1">
            <a:spLocks noChangeArrowheads="1"/>
          </p:cNvSpPr>
          <p:nvPr/>
        </p:nvSpPr>
        <p:spPr bwMode="auto">
          <a:xfrm>
            <a:off x="4471988" y="209232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66586" name="Arc 26"/>
          <p:cNvSpPr>
            <a:spLocks/>
          </p:cNvSpPr>
          <p:nvPr/>
        </p:nvSpPr>
        <p:spPr bwMode="auto">
          <a:xfrm rot="9285773" flipV="1">
            <a:off x="3811588" y="2284413"/>
            <a:ext cx="1479550" cy="2284412"/>
          </a:xfrm>
          <a:custGeom>
            <a:avLst/>
            <a:gdLst>
              <a:gd name="T0" fmla="*/ 0 w 19973"/>
              <a:gd name="T1" fmla="*/ 2203506 h 21600"/>
              <a:gd name="T2" fmla="*/ 109601366 w 19973"/>
              <a:gd name="T3" fmla="*/ 93496534 h 21600"/>
              <a:gd name="T4" fmla="*/ 15957552 w 19973"/>
              <a:gd name="T5" fmla="*/ 241599008 h 21600"/>
              <a:gd name="T6" fmla="*/ 0 60000 65536"/>
              <a:gd name="T7" fmla="*/ 0 60000 65536"/>
              <a:gd name="T8" fmla="*/ 0 60000 65536"/>
              <a:gd name="T9" fmla="*/ 0 w 19973"/>
              <a:gd name="T10" fmla="*/ 0 h 21600"/>
              <a:gd name="T11" fmla="*/ 19973 w 1997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73" h="21600" fill="none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</a:path>
              <a:path w="19973" h="21600" stroke="0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  <a:lnTo>
                  <a:pt x="290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63500" y="2182813"/>
          <a:ext cx="233363" cy="233362"/>
        </p:xfrm>
        <a:graphic>
          <a:graphicData uri="http://schemas.openxmlformats.org/presentationml/2006/ole">
            <p:oleObj spid="_x0000_s4101" name="Формула" r:id="rId6" imgW="139680" imgH="139680" progId="Equation.3">
              <p:embed/>
            </p:oleObj>
          </a:graphicData>
        </a:graphic>
      </p:graphicFrame>
      <p:sp>
        <p:nvSpPr>
          <p:cNvPr id="4133" name="Line 28"/>
          <p:cNvSpPr>
            <a:spLocks noChangeShapeType="1"/>
          </p:cNvSpPr>
          <p:nvPr/>
        </p:nvSpPr>
        <p:spPr bwMode="auto">
          <a:xfrm flipV="1">
            <a:off x="5943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93750" y="3178175"/>
          <a:ext cx="327025" cy="531813"/>
        </p:xfrm>
        <a:graphic>
          <a:graphicData uri="http://schemas.openxmlformats.org/presentationml/2006/ole">
            <p:oleObj spid="_x0000_s4102" name="Формула" r:id="rId7" imgW="241200" imgH="393480" progId="Equation.3">
              <p:embed/>
            </p:oleObj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8285163" y="2089150"/>
          <a:ext cx="357187" cy="581025"/>
        </p:xfrm>
        <a:graphic>
          <a:graphicData uri="http://schemas.openxmlformats.org/presentationml/2006/ole">
            <p:oleObj spid="_x0000_s4103" name="Формула" r:id="rId8" imgW="241200" imgH="393480" progId="Equation.3">
              <p:embed/>
            </p:oleObj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14538" y="2173288"/>
          <a:ext cx="344487" cy="266700"/>
        </p:xfrm>
        <a:graphic>
          <a:graphicData uri="http://schemas.openxmlformats.org/presentationml/2006/ole">
            <p:oleObj spid="_x0000_s4104" name="Формула" r:id="rId9" imgW="228600" imgH="177480" progId="Equation.3">
              <p:embed/>
            </p:oleObj>
          </a:graphicData>
        </a:graphic>
      </p:graphicFrame>
      <p:sp>
        <p:nvSpPr>
          <p:cNvPr id="66593" name="Line 33"/>
          <p:cNvSpPr>
            <a:spLocks noChangeShapeType="1"/>
          </p:cNvSpPr>
          <p:nvPr/>
        </p:nvSpPr>
        <p:spPr bwMode="auto">
          <a:xfrm flipV="1">
            <a:off x="1163638" y="1504950"/>
            <a:ext cx="866775" cy="592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594" name="Line 34"/>
          <p:cNvSpPr>
            <a:spLocks noChangeShapeType="1"/>
          </p:cNvSpPr>
          <p:nvPr/>
        </p:nvSpPr>
        <p:spPr bwMode="auto">
          <a:xfrm>
            <a:off x="1165225" y="2122488"/>
            <a:ext cx="884238" cy="60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595" name="Text Box 35"/>
          <p:cNvSpPr txBox="1">
            <a:spLocks noChangeArrowheads="1"/>
          </p:cNvSpPr>
          <p:nvPr/>
        </p:nvSpPr>
        <p:spPr bwMode="auto">
          <a:xfrm>
            <a:off x="1747838" y="1258888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  <a:endParaRPr lang="ru-RU"/>
          </a:p>
        </p:txBody>
      </p:sp>
      <p:sp>
        <p:nvSpPr>
          <p:cNvPr id="66596" name="Text Box 36"/>
          <p:cNvSpPr txBox="1">
            <a:spLocks noChangeArrowheads="1"/>
          </p:cNvSpPr>
          <p:nvPr/>
        </p:nvSpPr>
        <p:spPr bwMode="auto">
          <a:xfrm>
            <a:off x="1635125" y="2587625"/>
            <a:ext cx="37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</a:t>
            </a:r>
            <a:r>
              <a:rPr lang="ru-RU"/>
              <a:t>х</a:t>
            </a:r>
          </a:p>
        </p:txBody>
      </p:sp>
      <p:sp>
        <p:nvSpPr>
          <p:cNvPr id="66598" name="AutoShape 38"/>
          <p:cNvSpPr>
            <a:spLocks noChangeArrowheads="1"/>
          </p:cNvSpPr>
          <p:nvPr/>
        </p:nvSpPr>
        <p:spPr bwMode="auto">
          <a:xfrm>
            <a:off x="1968500" y="20399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599" name="AutoShape 39"/>
          <p:cNvSpPr>
            <a:spLocks noChangeArrowheads="1"/>
          </p:cNvSpPr>
          <p:nvPr/>
        </p:nvSpPr>
        <p:spPr bwMode="auto">
          <a:xfrm>
            <a:off x="8164513" y="2020888"/>
            <a:ext cx="146050" cy="138112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14 h 21600"/>
              <a:gd name="T4" fmla="*/ 0 w 21600"/>
              <a:gd name="T5" fmla="*/ 441549 h 21600"/>
              <a:gd name="T6" fmla="*/ 144610 w 21600"/>
              <a:gd name="T7" fmla="*/ 753785 h 21600"/>
              <a:gd name="T8" fmla="*/ 493764 w 21600"/>
              <a:gd name="T9" fmla="*/ 883098 h 21600"/>
              <a:gd name="T10" fmla="*/ 842918 w 21600"/>
              <a:gd name="T11" fmla="*/ 753785 h 21600"/>
              <a:gd name="T12" fmla="*/ 987528 w 21600"/>
              <a:gd name="T13" fmla="*/ 441549 h 21600"/>
              <a:gd name="T14" fmla="*/ 842918 w 21600"/>
              <a:gd name="T15" fmla="*/ 12931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00" name="AutoShape 40"/>
          <p:cNvSpPr>
            <a:spLocks noChangeArrowheads="1"/>
          </p:cNvSpPr>
          <p:nvPr/>
        </p:nvSpPr>
        <p:spPr bwMode="auto">
          <a:xfrm>
            <a:off x="4691063" y="199866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01" name="AutoShape 41"/>
          <p:cNvSpPr>
            <a:spLocks noChangeArrowheads="1"/>
          </p:cNvSpPr>
          <p:nvPr/>
        </p:nvSpPr>
        <p:spPr bwMode="auto">
          <a:xfrm>
            <a:off x="3498850" y="20272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02" name="AutoShape 42"/>
          <p:cNvSpPr>
            <a:spLocks noChangeArrowheads="1"/>
          </p:cNvSpPr>
          <p:nvPr/>
        </p:nvSpPr>
        <p:spPr bwMode="auto">
          <a:xfrm>
            <a:off x="2338388" y="2012950"/>
            <a:ext cx="171450" cy="152400"/>
          </a:xfrm>
          <a:custGeom>
            <a:avLst/>
            <a:gdLst>
              <a:gd name="T0" fmla="*/ 680442 w 21600"/>
              <a:gd name="T1" fmla="*/ 0 h 21600"/>
              <a:gd name="T2" fmla="*/ 199279 w 21600"/>
              <a:gd name="T3" fmla="*/ 157459 h 21600"/>
              <a:gd name="T4" fmla="*/ 0 w 21600"/>
              <a:gd name="T5" fmla="*/ 537633 h 21600"/>
              <a:gd name="T6" fmla="*/ 199279 w 21600"/>
              <a:gd name="T7" fmla="*/ 917808 h 21600"/>
              <a:gd name="T8" fmla="*/ 680442 w 21600"/>
              <a:gd name="T9" fmla="*/ 1075267 h 21600"/>
              <a:gd name="T10" fmla="*/ 1161606 w 21600"/>
              <a:gd name="T11" fmla="*/ 917808 h 21600"/>
              <a:gd name="T12" fmla="*/ 1360884 w 21600"/>
              <a:gd name="T13" fmla="*/ 537633 h 21600"/>
              <a:gd name="T14" fmla="*/ 1161606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03" name="AutoShape 43"/>
          <p:cNvSpPr>
            <a:spLocks noChangeArrowheads="1"/>
          </p:cNvSpPr>
          <p:nvPr/>
        </p:nvSpPr>
        <p:spPr bwMode="auto">
          <a:xfrm>
            <a:off x="7065963" y="20018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144" name="Line 44"/>
          <p:cNvSpPr>
            <a:spLocks noChangeShapeType="1"/>
          </p:cNvSpPr>
          <p:nvPr/>
        </p:nvSpPr>
        <p:spPr bwMode="auto">
          <a:xfrm flipH="1">
            <a:off x="2430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127375" y="2020888"/>
          <a:ext cx="403225" cy="568325"/>
        </p:xfrm>
        <a:graphic>
          <a:graphicData uri="http://schemas.openxmlformats.org/presentationml/2006/ole">
            <p:oleObj spid="_x0000_s4105" name="Формула" r:id="rId10" imgW="279360" imgH="393480" progId="Equation.3">
              <p:embed/>
            </p:oleObj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295525" y="1827213"/>
          <a:ext cx="401638" cy="220662"/>
        </p:xfrm>
        <a:graphic>
          <a:graphicData uri="http://schemas.openxmlformats.org/presentationml/2006/ole">
            <p:oleObj spid="_x0000_s4106" name="Формула" r:id="rId11" imgW="253800" imgH="139680" progId="Equation.3">
              <p:embed/>
            </p:oleObj>
          </a:graphicData>
        </a:graphic>
      </p:graphicFrame>
      <p:sp>
        <p:nvSpPr>
          <p:cNvPr id="4145" name="Line 49"/>
          <p:cNvSpPr>
            <a:spLocks noChangeShapeType="1"/>
          </p:cNvSpPr>
          <p:nvPr/>
        </p:nvSpPr>
        <p:spPr bwMode="auto">
          <a:xfrm>
            <a:off x="0" y="2114550"/>
            <a:ext cx="2119313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1152525" y="2930525"/>
          <a:ext cx="382588" cy="539750"/>
        </p:xfrm>
        <a:graphic>
          <a:graphicData uri="http://schemas.openxmlformats.org/presentationml/2006/ole">
            <p:oleObj spid="_x0000_s4107" name="Формула" r:id="rId12" imgW="279360" imgH="393480" progId="Equation.3">
              <p:embed/>
            </p:oleObj>
          </a:graphicData>
        </a:graphic>
      </p:graphicFrame>
      <p:sp>
        <p:nvSpPr>
          <p:cNvPr id="4146" name="Text Box 51"/>
          <p:cNvSpPr txBox="1">
            <a:spLocks noChangeArrowheads="1"/>
          </p:cNvSpPr>
          <p:nvPr/>
        </p:nvSpPr>
        <p:spPr bwMode="auto">
          <a:xfrm>
            <a:off x="919163" y="9017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4147" name="Text Box 52"/>
          <p:cNvSpPr txBox="1">
            <a:spLocks noChangeArrowheads="1"/>
          </p:cNvSpPr>
          <p:nvPr/>
        </p:nvSpPr>
        <p:spPr bwMode="auto">
          <a:xfrm>
            <a:off x="814388" y="293211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4148" name="Text Box 53"/>
          <p:cNvSpPr txBox="1">
            <a:spLocks noChangeArrowheads="1"/>
          </p:cNvSpPr>
          <p:nvPr/>
        </p:nvSpPr>
        <p:spPr bwMode="auto">
          <a:xfrm>
            <a:off x="0" y="181292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4149" name="Text Box 54"/>
          <p:cNvSpPr txBox="1">
            <a:spLocks noChangeArrowheads="1"/>
          </p:cNvSpPr>
          <p:nvPr/>
        </p:nvSpPr>
        <p:spPr bwMode="auto">
          <a:xfrm>
            <a:off x="1782763" y="18113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4150" name="Line 55"/>
          <p:cNvSpPr>
            <a:spLocks noChangeShapeType="1"/>
          </p:cNvSpPr>
          <p:nvPr/>
        </p:nvSpPr>
        <p:spPr bwMode="auto">
          <a:xfrm>
            <a:off x="3563938" y="911225"/>
            <a:ext cx="0" cy="26892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51" name="Line 56"/>
          <p:cNvSpPr>
            <a:spLocks noChangeShapeType="1"/>
          </p:cNvSpPr>
          <p:nvPr/>
        </p:nvSpPr>
        <p:spPr bwMode="auto">
          <a:xfrm>
            <a:off x="5934075" y="781050"/>
            <a:ext cx="0" cy="275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52" name="Line 57"/>
          <p:cNvSpPr>
            <a:spLocks noChangeShapeType="1"/>
          </p:cNvSpPr>
          <p:nvPr/>
        </p:nvSpPr>
        <p:spPr bwMode="auto">
          <a:xfrm>
            <a:off x="8240713" y="693738"/>
            <a:ext cx="12700" cy="2797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18" name="Arc 58"/>
          <p:cNvSpPr>
            <a:spLocks/>
          </p:cNvSpPr>
          <p:nvPr/>
        </p:nvSpPr>
        <p:spPr bwMode="auto">
          <a:xfrm rot="21189087" flipV="1">
            <a:off x="2298700" y="31750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19" name="AutoShape 59"/>
          <p:cNvSpPr>
            <a:spLocks noChangeArrowheads="1"/>
          </p:cNvSpPr>
          <p:nvPr/>
        </p:nvSpPr>
        <p:spPr bwMode="auto">
          <a:xfrm>
            <a:off x="5864225" y="2028825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20" name="AutoShape 60"/>
          <p:cNvSpPr>
            <a:spLocks noChangeArrowheads="1"/>
          </p:cNvSpPr>
          <p:nvPr/>
        </p:nvSpPr>
        <p:spPr bwMode="auto">
          <a:xfrm>
            <a:off x="1093788" y="1154113"/>
            <a:ext cx="146050" cy="138112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14 h 21600"/>
              <a:gd name="T4" fmla="*/ 0 w 21600"/>
              <a:gd name="T5" fmla="*/ 441549 h 21600"/>
              <a:gd name="T6" fmla="*/ 144610 w 21600"/>
              <a:gd name="T7" fmla="*/ 753785 h 21600"/>
              <a:gd name="T8" fmla="*/ 493764 w 21600"/>
              <a:gd name="T9" fmla="*/ 883098 h 21600"/>
              <a:gd name="T10" fmla="*/ 842918 w 21600"/>
              <a:gd name="T11" fmla="*/ 753785 h 21600"/>
              <a:gd name="T12" fmla="*/ 987528 w 21600"/>
              <a:gd name="T13" fmla="*/ 441549 h 21600"/>
              <a:gd name="T14" fmla="*/ 842918 w 21600"/>
              <a:gd name="T15" fmla="*/ 12931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21" name="AutoShape 61"/>
          <p:cNvSpPr>
            <a:spLocks noChangeArrowheads="1"/>
          </p:cNvSpPr>
          <p:nvPr/>
        </p:nvSpPr>
        <p:spPr bwMode="auto">
          <a:xfrm>
            <a:off x="1069975" y="2879725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22" name="Text Box 62"/>
          <p:cNvSpPr txBox="1">
            <a:spLocks noChangeArrowheads="1"/>
          </p:cNvSpPr>
          <p:nvPr/>
        </p:nvSpPr>
        <p:spPr bwMode="auto">
          <a:xfrm>
            <a:off x="1989138" y="1177925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у</a:t>
            </a:r>
          </a:p>
        </p:txBody>
      </p:sp>
      <p:sp>
        <p:nvSpPr>
          <p:cNvPr id="4158" name="Line 63"/>
          <p:cNvSpPr>
            <a:spLocks noChangeShapeType="1"/>
          </p:cNvSpPr>
          <p:nvPr/>
        </p:nvSpPr>
        <p:spPr bwMode="auto">
          <a:xfrm flipH="1" flipV="1">
            <a:off x="2044700" y="887413"/>
            <a:ext cx="14288" cy="2447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6624" name="Text Box 64"/>
          <p:cNvSpPr txBox="1">
            <a:spLocks noChangeArrowheads="1"/>
          </p:cNvSpPr>
          <p:nvPr/>
        </p:nvSpPr>
        <p:spPr bwMode="auto">
          <a:xfrm>
            <a:off x="2003425" y="2649538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-у</a:t>
            </a:r>
          </a:p>
        </p:txBody>
      </p:sp>
      <p:sp>
        <p:nvSpPr>
          <p:cNvPr id="66642" name="Text Box 82"/>
          <p:cNvSpPr txBox="1">
            <a:spLocks noChangeArrowheads="1"/>
          </p:cNvSpPr>
          <p:nvPr/>
        </p:nvSpPr>
        <p:spPr bwMode="auto">
          <a:xfrm>
            <a:off x="2057400" y="676275"/>
            <a:ext cx="488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tgx</a:t>
            </a:r>
            <a:endParaRPr lang="ru-RU"/>
          </a:p>
        </p:txBody>
      </p:sp>
      <p:sp>
        <p:nvSpPr>
          <p:cNvPr id="4161" name="WordArt 91"/>
          <p:cNvSpPr>
            <a:spLocks noChangeArrowheads="1" noChangeShapeType="1" noTextEdit="1"/>
          </p:cNvSpPr>
          <p:nvPr/>
        </p:nvSpPr>
        <p:spPr bwMode="auto">
          <a:xfrm>
            <a:off x="498475" y="236538"/>
            <a:ext cx="2641600" cy="5159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у=</a:t>
            </a:r>
            <a:r>
              <a:rPr lang="en-US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tgx</a:t>
            </a:r>
            <a:endParaRPr lang="ru-RU" sz="2400" kern="10">
              <a:ln w="9525">
                <a:solidFill>
                  <a:srgbClr val="663300"/>
                </a:solidFill>
                <a:round/>
                <a:headEnd/>
                <a:tailEnd/>
              </a:ln>
              <a:solidFill>
                <a:srgbClr val="990033"/>
              </a:solidFill>
              <a:effectLst>
                <a:outerShdw dist="35921" dir="27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6653" name="Arc 93"/>
          <p:cNvSpPr>
            <a:spLocks/>
          </p:cNvSpPr>
          <p:nvPr/>
        </p:nvSpPr>
        <p:spPr bwMode="auto">
          <a:xfrm flipH="1" flipV="1">
            <a:off x="314325" y="2116138"/>
            <a:ext cx="819150" cy="844550"/>
          </a:xfrm>
          <a:custGeom>
            <a:avLst/>
            <a:gdLst>
              <a:gd name="T0" fmla="*/ 0 w 21600"/>
              <a:gd name="T1" fmla="*/ 0 h 21600"/>
              <a:gd name="T2" fmla="*/ 31065124 w 21600"/>
              <a:gd name="T3" fmla="*/ 33021512 h 21600"/>
              <a:gd name="T4" fmla="*/ 0 w 21600"/>
              <a:gd name="T5" fmla="*/ 3302151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 rot="10800000" wrap="none" anchor="ctr"/>
          <a:lstStyle/>
          <a:p>
            <a:endParaRPr lang="ru-RU"/>
          </a:p>
        </p:txBody>
      </p:sp>
      <p:sp>
        <p:nvSpPr>
          <p:cNvPr id="66655" name="Arc 95"/>
          <p:cNvSpPr>
            <a:spLocks/>
          </p:cNvSpPr>
          <p:nvPr/>
        </p:nvSpPr>
        <p:spPr bwMode="auto">
          <a:xfrm flipH="1">
            <a:off x="314325" y="1243013"/>
            <a:ext cx="846138" cy="858837"/>
          </a:xfrm>
          <a:custGeom>
            <a:avLst/>
            <a:gdLst>
              <a:gd name="T0" fmla="*/ 0 w 21600"/>
              <a:gd name="T1" fmla="*/ 0 h 21600"/>
              <a:gd name="T2" fmla="*/ 33145809 w 21600"/>
              <a:gd name="T3" fmla="*/ 34148192 h 21600"/>
              <a:gd name="T4" fmla="*/ 0 w 21600"/>
              <a:gd name="T5" fmla="*/ 3414819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56" name="Arc 96"/>
          <p:cNvSpPr>
            <a:spLocks/>
          </p:cNvSpPr>
          <p:nvPr/>
        </p:nvSpPr>
        <p:spPr bwMode="auto">
          <a:xfrm>
            <a:off x="1160463" y="1241425"/>
            <a:ext cx="887412" cy="860425"/>
          </a:xfrm>
          <a:custGeom>
            <a:avLst/>
            <a:gdLst>
              <a:gd name="T0" fmla="*/ 0 w 21600"/>
              <a:gd name="T1" fmla="*/ 0 h 21600"/>
              <a:gd name="T2" fmla="*/ 36458333 w 21600"/>
              <a:gd name="T3" fmla="*/ 34274589 h 21600"/>
              <a:gd name="T4" fmla="*/ 0 w 21600"/>
              <a:gd name="T5" fmla="*/ 3427458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58" name="Arc 98"/>
          <p:cNvSpPr>
            <a:spLocks/>
          </p:cNvSpPr>
          <p:nvPr/>
        </p:nvSpPr>
        <p:spPr bwMode="auto">
          <a:xfrm flipV="1">
            <a:off x="1149350" y="2101850"/>
            <a:ext cx="900113" cy="846138"/>
          </a:xfrm>
          <a:custGeom>
            <a:avLst/>
            <a:gdLst>
              <a:gd name="T0" fmla="*/ 0 w 21600"/>
              <a:gd name="T1" fmla="*/ 0 h 21600"/>
              <a:gd name="T2" fmla="*/ 37509414 w 21600"/>
              <a:gd name="T3" fmla="*/ 33145809 h 21600"/>
              <a:gd name="T4" fmla="*/ 0 w 21600"/>
              <a:gd name="T5" fmla="*/ 3314580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59" name="Line 99"/>
          <p:cNvSpPr>
            <a:spLocks noChangeShapeType="1"/>
          </p:cNvSpPr>
          <p:nvPr/>
        </p:nvSpPr>
        <p:spPr bwMode="auto">
          <a:xfrm flipV="1">
            <a:off x="3565525" y="2087563"/>
            <a:ext cx="1189038" cy="15875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60" name="Line 100"/>
          <p:cNvSpPr>
            <a:spLocks noChangeShapeType="1"/>
          </p:cNvSpPr>
          <p:nvPr/>
        </p:nvSpPr>
        <p:spPr bwMode="auto">
          <a:xfrm>
            <a:off x="4754563" y="2103438"/>
            <a:ext cx="1173162" cy="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61" name="Line 101"/>
          <p:cNvSpPr>
            <a:spLocks noChangeShapeType="1"/>
          </p:cNvSpPr>
          <p:nvPr/>
        </p:nvSpPr>
        <p:spPr bwMode="auto">
          <a:xfrm>
            <a:off x="5943600" y="2103438"/>
            <a:ext cx="1158875" cy="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62" name="Line 102"/>
          <p:cNvSpPr>
            <a:spLocks noChangeShapeType="1"/>
          </p:cNvSpPr>
          <p:nvPr/>
        </p:nvSpPr>
        <p:spPr bwMode="auto">
          <a:xfrm>
            <a:off x="7132638" y="2087563"/>
            <a:ext cx="1096962" cy="0"/>
          </a:xfrm>
          <a:prstGeom prst="lin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63" name="WordArt 103"/>
          <p:cNvSpPr>
            <a:spLocks noChangeArrowheads="1" noChangeShapeType="1" noTextEdit="1"/>
          </p:cNvSpPr>
          <p:nvPr/>
        </p:nvSpPr>
        <p:spPr bwMode="auto">
          <a:xfrm>
            <a:off x="1976438" y="3603625"/>
            <a:ext cx="5497512" cy="339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Функцияның қасиеттері у=</a:t>
            </a:r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tgx</a:t>
            </a:r>
            <a:endParaRPr lang="ru-RU" sz="2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C33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66664" name="Object 12"/>
          <p:cNvGraphicFramePr>
            <a:graphicFrameLocks noChangeAspect="1"/>
          </p:cNvGraphicFramePr>
          <p:nvPr/>
        </p:nvGraphicFramePr>
        <p:xfrm>
          <a:off x="231775" y="3981450"/>
          <a:ext cx="2017713" cy="673100"/>
        </p:xfrm>
        <a:graphic>
          <a:graphicData uri="http://schemas.openxmlformats.org/presentationml/2006/ole">
            <p:oleObj spid="_x0000_s4108" name="Формула" r:id="rId13" imgW="1180800" imgH="393480" progId="Equation.3">
              <p:embed/>
            </p:oleObj>
          </a:graphicData>
        </a:graphic>
      </p:graphicFrame>
      <p:graphicFrame>
        <p:nvGraphicFramePr>
          <p:cNvPr id="66668" name="Object 13"/>
          <p:cNvGraphicFramePr>
            <a:graphicFrameLocks noChangeAspect="1"/>
          </p:cNvGraphicFramePr>
          <p:nvPr/>
        </p:nvGraphicFramePr>
        <p:xfrm>
          <a:off x="1146175" y="4837113"/>
          <a:ext cx="846138" cy="331787"/>
        </p:xfrm>
        <a:graphic>
          <a:graphicData uri="http://schemas.openxmlformats.org/presentationml/2006/ole">
            <p:oleObj spid="_x0000_s4109" name="Формула" r:id="rId14" imgW="520560" imgH="203040" progId="Equation.3">
              <p:embed/>
            </p:oleObj>
          </a:graphicData>
        </a:graphic>
      </p:graphicFrame>
      <p:graphicFrame>
        <p:nvGraphicFramePr>
          <p:cNvPr id="66670" name="Object 14"/>
          <p:cNvGraphicFramePr>
            <a:graphicFrameLocks noChangeAspect="1"/>
          </p:cNvGraphicFramePr>
          <p:nvPr/>
        </p:nvGraphicFramePr>
        <p:xfrm>
          <a:off x="239713" y="4529138"/>
          <a:ext cx="1836737" cy="342900"/>
        </p:xfrm>
        <a:graphic>
          <a:graphicData uri="http://schemas.openxmlformats.org/presentationml/2006/ole">
            <p:oleObj spid="_x0000_s4110" name="Формула" r:id="rId15" imgW="1155600" imgH="215640" progId="Equation.3">
              <p:embed/>
            </p:oleObj>
          </a:graphicData>
        </a:graphic>
      </p:graphicFrame>
      <p:sp>
        <p:nvSpPr>
          <p:cNvPr id="66676" name="Line 116"/>
          <p:cNvSpPr>
            <a:spLocks noChangeShapeType="1"/>
          </p:cNvSpPr>
          <p:nvPr/>
        </p:nvSpPr>
        <p:spPr bwMode="auto">
          <a:xfrm>
            <a:off x="2270125" y="2087563"/>
            <a:ext cx="6432550" cy="0"/>
          </a:xfrm>
          <a:prstGeom prst="lin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77" name="Line 117"/>
          <p:cNvSpPr>
            <a:spLocks noChangeShapeType="1"/>
          </p:cNvSpPr>
          <p:nvPr/>
        </p:nvSpPr>
        <p:spPr bwMode="auto">
          <a:xfrm flipH="1" flipV="1">
            <a:off x="2027238" y="960438"/>
            <a:ext cx="30162" cy="24844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78" name="Line 118"/>
          <p:cNvSpPr>
            <a:spLocks noChangeShapeType="1"/>
          </p:cNvSpPr>
          <p:nvPr/>
        </p:nvSpPr>
        <p:spPr bwMode="auto">
          <a:xfrm flipV="1">
            <a:off x="4740275" y="822325"/>
            <a:ext cx="0" cy="26828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79" name="Arc 119"/>
          <p:cNvSpPr>
            <a:spLocks/>
          </p:cNvSpPr>
          <p:nvPr/>
        </p:nvSpPr>
        <p:spPr bwMode="auto">
          <a:xfrm rot="9314421" flipV="1">
            <a:off x="3824288" y="2265363"/>
            <a:ext cx="1479550" cy="2284412"/>
          </a:xfrm>
          <a:custGeom>
            <a:avLst/>
            <a:gdLst>
              <a:gd name="T0" fmla="*/ 0 w 19973"/>
              <a:gd name="T1" fmla="*/ 2203506 h 21600"/>
              <a:gd name="T2" fmla="*/ 109601366 w 19973"/>
              <a:gd name="T3" fmla="*/ 93496534 h 21600"/>
              <a:gd name="T4" fmla="*/ 15957552 w 19973"/>
              <a:gd name="T5" fmla="*/ 241599008 h 21600"/>
              <a:gd name="T6" fmla="*/ 0 60000 65536"/>
              <a:gd name="T7" fmla="*/ 0 60000 65536"/>
              <a:gd name="T8" fmla="*/ 0 60000 65536"/>
              <a:gd name="T9" fmla="*/ 0 w 19973"/>
              <a:gd name="T10" fmla="*/ 0 h 21600"/>
              <a:gd name="T11" fmla="*/ 19973 w 1997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73" h="21600" fill="none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</a:path>
              <a:path w="19973" h="21600" stroke="0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  <a:lnTo>
                  <a:pt x="2908" y="21600"/>
                </a:lnTo>
                <a:close/>
              </a:path>
            </a:pathLst>
          </a:cu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80" name="Arc 120"/>
          <p:cNvSpPr>
            <a:spLocks/>
          </p:cNvSpPr>
          <p:nvPr/>
        </p:nvSpPr>
        <p:spPr bwMode="auto">
          <a:xfrm rot="9851858" flipV="1">
            <a:off x="6124575" y="2243138"/>
            <a:ext cx="1258888" cy="1885950"/>
          </a:xfrm>
          <a:custGeom>
            <a:avLst/>
            <a:gdLst>
              <a:gd name="T0" fmla="*/ 0 w 20207"/>
              <a:gd name="T1" fmla="*/ 129572 h 21600"/>
              <a:gd name="T2" fmla="*/ 78428219 w 20207"/>
              <a:gd name="T3" fmla="*/ 91519816 h 21600"/>
              <a:gd name="T4" fmla="*/ 3318450 w 20207"/>
              <a:gd name="T5" fmla="*/ 164666993 h 21600"/>
              <a:gd name="T6" fmla="*/ 0 60000 65536"/>
              <a:gd name="T7" fmla="*/ 0 60000 65536"/>
              <a:gd name="T8" fmla="*/ 0 60000 65536"/>
              <a:gd name="T9" fmla="*/ 0 w 20207"/>
              <a:gd name="T10" fmla="*/ 0 h 21600"/>
              <a:gd name="T11" fmla="*/ 20207 w 2020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207" h="21600" fill="none" extrusionOk="0">
                <a:moveTo>
                  <a:pt x="-1" y="16"/>
                </a:moveTo>
                <a:cubicBezTo>
                  <a:pt x="284" y="5"/>
                  <a:pt x="569" y="-1"/>
                  <a:pt x="855" y="0"/>
                </a:cubicBezTo>
                <a:cubicBezTo>
                  <a:pt x="9062" y="0"/>
                  <a:pt x="16561" y="4651"/>
                  <a:pt x="20206" y="12005"/>
                </a:cubicBezTo>
              </a:path>
              <a:path w="20207" h="21600" stroke="0" extrusionOk="0">
                <a:moveTo>
                  <a:pt x="-1" y="16"/>
                </a:moveTo>
                <a:cubicBezTo>
                  <a:pt x="284" y="5"/>
                  <a:pt x="569" y="-1"/>
                  <a:pt x="855" y="0"/>
                </a:cubicBezTo>
                <a:cubicBezTo>
                  <a:pt x="9062" y="0"/>
                  <a:pt x="16561" y="4651"/>
                  <a:pt x="20206" y="12005"/>
                </a:cubicBezTo>
                <a:lnTo>
                  <a:pt x="855" y="21600"/>
                </a:lnTo>
                <a:close/>
              </a:path>
            </a:pathLst>
          </a:cu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81" name="Line 121"/>
          <p:cNvSpPr>
            <a:spLocks noChangeShapeType="1"/>
          </p:cNvSpPr>
          <p:nvPr/>
        </p:nvSpPr>
        <p:spPr bwMode="auto">
          <a:xfrm flipV="1">
            <a:off x="3530600" y="2082800"/>
            <a:ext cx="1235075" cy="15875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82" name="Line 122"/>
          <p:cNvSpPr>
            <a:spLocks noChangeShapeType="1"/>
          </p:cNvSpPr>
          <p:nvPr/>
        </p:nvSpPr>
        <p:spPr bwMode="auto">
          <a:xfrm>
            <a:off x="5919788" y="2098675"/>
            <a:ext cx="1204912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83" name="Arc 123"/>
          <p:cNvSpPr>
            <a:spLocks/>
          </p:cNvSpPr>
          <p:nvPr/>
        </p:nvSpPr>
        <p:spPr bwMode="auto">
          <a:xfrm rot="21024727" flipV="1">
            <a:off x="2295525" y="0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84" name="Line 124"/>
          <p:cNvSpPr>
            <a:spLocks noChangeShapeType="1"/>
          </p:cNvSpPr>
          <p:nvPr/>
        </p:nvSpPr>
        <p:spPr bwMode="auto">
          <a:xfrm>
            <a:off x="2438400" y="2087563"/>
            <a:ext cx="1112838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85" name="Arc 125"/>
          <p:cNvSpPr>
            <a:spLocks/>
          </p:cNvSpPr>
          <p:nvPr/>
        </p:nvSpPr>
        <p:spPr bwMode="auto">
          <a:xfrm rot="21002852" flipV="1">
            <a:off x="4619625" y="0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86" name="Arc 126"/>
          <p:cNvSpPr>
            <a:spLocks/>
          </p:cNvSpPr>
          <p:nvPr/>
        </p:nvSpPr>
        <p:spPr bwMode="auto">
          <a:xfrm rot="19839414" flipV="1">
            <a:off x="6762750" y="563563"/>
            <a:ext cx="1395413" cy="1274762"/>
          </a:xfrm>
          <a:custGeom>
            <a:avLst/>
            <a:gdLst>
              <a:gd name="T0" fmla="*/ 0 w 21988"/>
              <a:gd name="T1" fmla="*/ 672201 h 21600"/>
              <a:gd name="T2" fmla="*/ 88556369 w 21988"/>
              <a:gd name="T3" fmla="*/ 40158721 h 21600"/>
              <a:gd name="T4" fmla="*/ 11595103 w 21988"/>
              <a:gd name="T5" fmla="*/ 75232324 h 21600"/>
              <a:gd name="T6" fmla="*/ 0 60000 65536"/>
              <a:gd name="T7" fmla="*/ 0 60000 65536"/>
              <a:gd name="T8" fmla="*/ 0 60000 65536"/>
              <a:gd name="T9" fmla="*/ 0 w 21988"/>
              <a:gd name="T10" fmla="*/ 0 h 21600"/>
              <a:gd name="T11" fmla="*/ 21988 w 2198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88" h="21600" fill="none" extrusionOk="0">
                <a:moveTo>
                  <a:pt x="-1" y="192"/>
                </a:moveTo>
                <a:cubicBezTo>
                  <a:pt x="954" y="64"/>
                  <a:pt x="1916" y="-1"/>
                  <a:pt x="2879" y="0"/>
                </a:cubicBezTo>
                <a:cubicBezTo>
                  <a:pt x="10894" y="0"/>
                  <a:pt x="18251" y="4438"/>
                  <a:pt x="21988" y="11529"/>
                </a:cubicBezTo>
              </a:path>
              <a:path w="21988" h="21600" stroke="0" extrusionOk="0">
                <a:moveTo>
                  <a:pt x="-1" y="192"/>
                </a:moveTo>
                <a:cubicBezTo>
                  <a:pt x="954" y="64"/>
                  <a:pt x="1916" y="-1"/>
                  <a:pt x="2879" y="0"/>
                </a:cubicBezTo>
                <a:cubicBezTo>
                  <a:pt x="10894" y="0"/>
                  <a:pt x="18251" y="4438"/>
                  <a:pt x="21988" y="11529"/>
                </a:cubicBezTo>
                <a:lnTo>
                  <a:pt x="2879" y="21600"/>
                </a:lnTo>
                <a:close/>
              </a:path>
            </a:pathLst>
          </a:cu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6687" name="Line 127"/>
          <p:cNvSpPr>
            <a:spLocks noChangeShapeType="1"/>
          </p:cNvSpPr>
          <p:nvPr/>
        </p:nvSpPr>
        <p:spPr bwMode="auto">
          <a:xfrm>
            <a:off x="4737100" y="2100263"/>
            <a:ext cx="1217613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88" name="Line 128"/>
          <p:cNvSpPr>
            <a:spLocks noChangeShapeType="1"/>
          </p:cNvSpPr>
          <p:nvPr/>
        </p:nvSpPr>
        <p:spPr bwMode="auto">
          <a:xfrm>
            <a:off x="7124700" y="2082800"/>
            <a:ext cx="1128713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6689" name="Line 129"/>
          <p:cNvSpPr>
            <a:spLocks noChangeShapeType="1"/>
          </p:cNvSpPr>
          <p:nvPr/>
        </p:nvSpPr>
        <p:spPr bwMode="auto">
          <a:xfrm>
            <a:off x="8137525" y="2087563"/>
            <a:ext cx="582613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6690" name="Object 15"/>
          <p:cNvGraphicFramePr>
            <a:graphicFrameLocks noChangeAspect="1"/>
          </p:cNvGraphicFramePr>
          <p:nvPr/>
        </p:nvGraphicFramePr>
        <p:xfrm>
          <a:off x="3417888" y="4398963"/>
          <a:ext cx="1895475" cy="384175"/>
        </p:xfrm>
        <a:graphic>
          <a:graphicData uri="http://schemas.openxmlformats.org/presentationml/2006/ole">
            <p:oleObj spid="_x0000_s4111" name="Формула" r:id="rId16" imgW="1066680" imgH="21564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6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6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6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6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6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66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1000"/>
                                        <p:tgtEl>
                                          <p:spTgt spid="66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6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66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66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1000"/>
                                        <p:tgtEl>
                                          <p:spTgt spid="6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6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1000"/>
                                        <p:tgtEl>
                                          <p:spTgt spid="66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66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66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1000"/>
                                        <p:tgtEl>
                                          <p:spTgt spid="6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6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000"/>
                                        <p:tgtEl>
                                          <p:spTgt spid="66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66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6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6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6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1000"/>
                                        <p:tgtEl>
                                          <p:spTgt spid="6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1000"/>
                                        <p:tgtEl>
                                          <p:spTgt spid="6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6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6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66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1000"/>
                                        <p:tgtEl>
                                          <p:spTgt spid="6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1000"/>
                                        <p:tgtEl>
                                          <p:spTgt spid="6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2" dur="1000"/>
                                        <p:tgtEl>
                                          <p:spTgt spid="66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1000"/>
                                        <p:tgtEl>
                                          <p:spTgt spid="66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8" dur="1000"/>
                                        <p:tgtEl>
                                          <p:spTgt spid="66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1" dur="1000"/>
                                        <p:tgtEl>
                                          <p:spTgt spid="6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1000"/>
                                        <p:tgtEl>
                                          <p:spTgt spid="6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1000"/>
                                        <p:tgtEl>
                                          <p:spTgt spid="6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1000"/>
                                        <p:tgtEl>
                                          <p:spTgt spid="66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1000"/>
                                        <p:tgtEl>
                                          <p:spTgt spid="66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1000"/>
                            </p:stCondLst>
                            <p:childTnLst>
                              <p:par>
                                <p:cTn id="1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1000"/>
                                        <p:tgtEl>
                                          <p:spTgt spid="6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1000"/>
                                        <p:tgtEl>
                                          <p:spTgt spid="6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1000"/>
                                        <p:tgtEl>
                                          <p:spTgt spid="6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1000"/>
                                        <p:tgtEl>
                                          <p:spTgt spid="6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1000"/>
                                        <p:tgtEl>
                                          <p:spTgt spid="6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1000"/>
                                        <p:tgtEl>
                                          <p:spTgt spid="6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1000"/>
                                        <p:tgtEl>
                                          <p:spTgt spid="6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3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1" dur="1000" fill="hold"/>
                                        <p:tgtEl>
                                          <p:spTgt spid="66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2" dur="1000" fill="hold"/>
                                        <p:tgtEl>
                                          <p:spTgt spid="66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3" dur="1000" fill="hold"/>
                                        <p:tgtEl>
                                          <p:spTgt spid="666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4" dur="1000" fill="hold"/>
                                        <p:tgtEl>
                                          <p:spTgt spid="66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5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86" dur="1000" fill="hold"/>
                                        <p:tgtEl>
                                          <p:spTgt spid="66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7" dur="1000" fill="hold"/>
                                        <p:tgtEl>
                                          <p:spTgt spid="66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8" dur="1000" fill="hold"/>
                                        <p:tgtEl>
                                          <p:spTgt spid="666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89" dur="1000" fill="hold"/>
                                        <p:tgtEl>
                                          <p:spTgt spid="66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1" dur="1000" fill="hold"/>
                                        <p:tgtEl>
                                          <p:spTgt spid="666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2" dur="1000" fill="hold"/>
                                        <p:tgtEl>
                                          <p:spTgt spid="666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3" dur="1000" fill="hold"/>
                                        <p:tgtEl>
                                          <p:spTgt spid="6668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4" dur="1000" fill="hold"/>
                                        <p:tgtEl>
                                          <p:spTgt spid="666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6" dur="1000" fill="hold"/>
                                        <p:tgtEl>
                                          <p:spTgt spid="666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7" dur="1000" fill="hold"/>
                                        <p:tgtEl>
                                          <p:spTgt spid="66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8" dur="1000" fill="hold"/>
                                        <p:tgtEl>
                                          <p:spTgt spid="666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9" dur="1000" fill="hold"/>
                                        <p:tgtEl>
                                          <p:spTgt spid="66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1" dur="1000" fill="hold"/>
                                        <p:tgtEl>
                                          <p:spTgt spid="666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2" dur="1000" fill="hold"/>
                                        <p:tgtEl>
                                          <p:spTgt spid="666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3" dur="1000" fill="hold"/>
                                        <p:tgtEl>
                                          <p:spTgt spid="6668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4" dur="1000" fill="hold"/>
                                        <p:tgtEl>
                                          <p:spTgt spid="666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3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6" dur="1000" fill="hold"/>
                                        <p:tgtEl>
                                          <p:spTgt spid="666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7" dur="1000" fill="hold"/>
                                        <p:tgtEl>
                                          <p:spTgt spid="666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8" dur="1000" fill="hold"/>
                                        <p:tgtEl>
                                          <p:spTgt spid="666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209" dur="1000" fill="hold"/>
                                        <p:tgtEl>
                                          <p:spTgt spid="666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3" dur="1000" fill="hold"/>
                                        <p:tgtEl>
                                          <p:spTgt spid="666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4" dur="1000" fill="hold"/>
                                        <p:tgtEl>
                                          <p:spTgt spid="666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5" dur="1000" fill="hold"/>
                                        <p:tgtEl>
                                          <p:spTgt spid="6668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16" dur="1000" fill="hold"/>
                                        <p:tgtEl>
                                          <p:spTgt spid="666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8" dur="1000" fill="hold"/>
                                        <p:tgtEl>
                                          <p:spTgt spid="666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9" dur="1000" fill="hold"/>
                                        <p:tgtEl>
                                          <p:spTgt spid="666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0" dur="1000" fill="hold"/>
                                        <p:tgtEl>
                                          <p:spTgt spid="666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1" dur="1000" fill="hold"/>
                                        <p:tgtEl>
                                          <p:spTgt spid="666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3" dur="1000" fill="hold"/>
                                        <p:tgtEl>
                                          <p:spTgt spid="66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4" dur="1000" fill="hold"/>
                                        <p:tgtEl>
                                          <p:spTgt spid="66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5" dur="1000" fill="hold"/>
                                        <p:tgtEl>
                                          <p:spTgt spid="6668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26" dur="1000" fill="hold"/>
                                        <p:tgtEl>
                                          <p:spTgt spid="66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8" dur="1000" fill="hold"/>
                                        <p:tgtEl>
                                          <p:spTgt spid="666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9" dur="1000" fill="hold"/>
                                        <p:tgtEl>
                                          <p:spTgt spid="666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0" dur="1000" fill="hold"/>
                                        <p:tgtEl>
                                          <p:spTgt spid="666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1" dur="1000" fill="hold"/>
                                        <p:tgtEl>
                                          <p:spTgt spid="666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1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3" dur="1000" fill="hold"/>
                                        <p:tgtEl>
                                          <p:spTgt spid="666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4" dur="1000" fill="hold"/>
                                        <p:tgtEl>
                                          <p:spTgt spid="666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5" dur="1000" fill="hold"/>
                                        <p:tgtEl>
                                          <p:spTgt spid="6668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36" dur="1000" fill="hold"/>
                                        <p:tgtEl>
                                          <p:spTgt spid="666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000"/>
                            </p:stCondLst>
                            <p:childTnLst>
                              <p:par>
                                <p:cTn id="2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0" dur="1000"/>
                                        <p:tgtEl>
                                          <p:spTgt spid="6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81" grpId="0" animBg="1"/>
      <p:bldP spid="66582" grpId="0" animBg="1"/>
      <p:bldP spid="66584" grpId="0" animBg="1"/>
      <p:bldP spid="66586" grpId="0" animBg="1"/>
      <p:bldP spid="66593" grpId="0" animBg="1"/>
      <p:bldP spid="66594" grpId="0" animBg="1"/>
      <p:bldP spid="66595" grpId="0"/>
      <p:bldP spid="66596" grpId="0"/>
      <p:bldP spid="66598" grpId="0" animBg="1"/>
      <p:bldP spid="66599" grpId="0" animBg="1"/>
      <p:bldP spid="66600" grpId="0" animBg="1"/>
      <p:bldP spid="66601" grpId="0" animBg="1"/>
      <p:bldP spid="66602" grpId="0" animBg="1"/>
      <p:bldP spid="66603" grpId="0" animBg="1"/>
      <p:bldP spid="66618" grpId="0" animBg="1"/>
      <p:bldP spid="66619" grpId="0" animBg="1"/>
      <p:bldP spid="66620" grpId="0" animBg="1"/>
      <p:bldP spid="66621" grpId="0" animBg="1"/>
      <p:bldP spid="66653" grpId="0" animBg="1"/>
      <p:bldP spid="66655" grpId="0" animBg="1"/>
      <p:bldP spid="66656" grpId="0" animBg="1"/>
      <p:bldP spid="66658" grpId="0" animBg="1"/>
      <p:bldP spid="66659" grpId="0" animBg="1"/>
      <p:bldP spid="66660" grpId="0" animBg="1"/>
      <p:bldP spid="66661" grpId="0" animBg="1"/>
      <p:bldP spid="66662" grpId="0" animBg="1"/>
      <p:bldP spid="66663" grpId="0" animBg="1"/>
      <p:bldP spid="66676" grpId="0" animBg="1"/>
      <p:bldP spid="66677" grpId="0" animBg="1"/>
      <p:bldP spid="66678" grpId="0" animBg="1"/>
      <p:bldP spid="66679" grpId="0" animBg="1"/>
      <p:bldP spid="66679" grpId="1" animBg="1"/>
      <p:bldP spid="66680" grpId="0" animBg="1"/>
      <p:bldP spid="66680" grpId="1" animBg="1"/>
      <p:bldP spid="66681" grpId="0" animBg="1"/>
      <p:bldP spid="66681" grpId="1" animBg="1"/>
      <p:bldP spid="66682" grpId="0" animBg="1"/>
      <p:bldP spid="66682" grpId="1" animBg="1"/>
      <p:bldP spid="66683" grpId="0" animBg="1"/>
      <p:bldP spid="66683" grpId="1" animBg="1"/>
      <p:bldP spid="66684" grpId="0" animBg="1"/>
      <p:bldP spid="66684" grpId="1" animBg="1"/>
      <p:bldP spid="66685" grpId="0" animBg="1"/>
      <p:bldP spid="66685" grpId="1" animBg="1"/>
      <p:bldP spid="66686" grpId="0" animBg="1"/>
      <p:bldP spid="66686" grpId="1" animBg="1"/>
      <p:bldP spid="66687" grpId="0" animBg="1"/>
      <p:bldP spid="66687" grpId="1" animBg="1"/>
      <p:bldP spid="66688" grpId="0" animBg="1"/>
      <p:bldP spid="66688" grpId="1" animBg="1"/>
      <p:bldP spid="66689" grpId="0" animBg="1"/>
      <p:bldP spid="66689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6" name="WordArt 2"/>
          <p:cNvSpPr>
            <a:spLocks noChangeArrowheads="1" noChangeShapeType="1" noTextEdit="1"/>
          </p:cNvSpPr>
          <p:nvPr/>
        </p:nvSpPr>
        <p:spPr bwMode="auto">
          <a:xfrm>
            <a:off x="457200" y="277813"/>
            <a:ext cx="2722563" cy="525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у=</a:t>
            </a:r>
            <a:r>
              <a:rPr lang="en-US" sz="24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68686">
                      <a:alpha val="50000"/>
                    </a:srgbClr>
                  </a:outerShdw>
                </a:effectLst>
                <a:latin typeface="Times New Roman"/>
                <a:cs typeface="Times New Roman"/>
              </a:rPr>
              <a:t>ctgx</a:t>
            </a:r>
            <a:endParaRPr lang="ru-RU" sz="2400" kern="10">
              <a:ln w="9525">
                <a:solidFill>
                  <a:srgbClr val="663300"/>
                </a:solidFill>
                <a:round/>
                <a:headEnd/>
                <a:tailEnd/>
              </a:ln>
              <a:solidFill>
                <a:srgbClr val="990033"/>
              </a:solidFill>
              <a:effectLst>
                <a:outerShdw dist="35921" dir="2700000" algn="ctr" rotWithShape="0">
                  <a:srgbClr val="868686">
                    <a:alpha val="5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137" name="Line 3"/>
          <p:cNvSpPr>
            <a:spLocks noChangeShapeType="1"/>
          </p:cNvSpPr>
          <p:nvPr/>
        </p:nvSpPr>
        <p:spPr bwMode="auto">
          <a:xfrm flipV="1">
            <a:off x="1139825" y="954088"/>
            <a:ext cx="31750" cy="2359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38" name="Oval 4"/>
          <p:cNvSpPr>
            <a:spLocks noChangeArrowheads="1"/>
          </p:cNvSpPr>
          <p:nvPr/>
        </p:nvSpPr>
        <p:spPr bwMode="auto">
          <a:xfrm>
            <a:off x="306388" y="1311275"/>
            <a:ext cx="1728787" cy="17287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Line 5"/>
          <p:cNvSpPr>
            <a:spLocks noChangeShapeType="1"/>
          </p:cNvSpPr>
          <p:nvPr/>
        </p:nvSpPr>
        <p:spPr bwMode="auto">
          <a:xfrm flipV="1">
            <a:off x="2465388" y="2081213"/>
            <a:ext cx="6678612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40" name="Line 6"/>
          <p:cNvSpPr>
            <a:spLocks noChangeShapeType="1"/>
          </p:cNvSpPr>
          <p:nvPr/>
        </p:nvSpPr>
        <p:spPr bwMode="auto">
          <a:xfrm flipV="1">
            <a:off x="3573463" y="711200"/>
            <a:ext cx="0" cy="2819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41" name="Line 7"/>
          <p:cNvSpPr>
            <a:spLocks noChangeShapeType="1"/>
          </p:cNvSpPr>
          <p:nvPr/>
        </p:nvSpPr>
        <p:spPr bwMode="auto">
          <a:xfrm>
            <a:off x="3492500" y="12414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2" name="Line 8"/>
          <p:cNvSpPr>
            <a:spLocks noChangeShapeType="1"/>
          </p:cNvSpPr>
          <p:nvPr/>
        </p:nvSpPr>
        <p:spPr bwMode="auto">
          <a:xfrm>
            <a:off x="3486150" y="3006725"/>
            <a:ext cx="1444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3" name="Line 9"/>
          <p:cNvSpPr>
            <a:spLocks noChangeShapeType="1"/>
          </p:cNvSpPr>
          <p:nvPr/>
        </p:nvSpPr>
        <p:spPr bwMode="auto">
          <a:xfrm flipV="1">
            <a:off x="4752975" y="208121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4" name="Line 10"/>
          <p:cNvSpPr>
            <a:spLocks noChangeShapeType="1"/>
          </p:cNvSpPr>
          <p:nvPr/>
        </p:nvSpPr>
        <p:spPr bwMode="auto">
          <a:xfrm>
            <a:off x="7134225" y="209232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5" name="Line 11"/>
          <p:cNvSpPr>
            <a:spLocks noChangeShapeType="1"/>
          </p:cNvSpPr>
          <p:nvPr/>
        </p:nvSpPr>
        <p:spPr bwMode="auto">
          <a:xfrm>
            <a:off x="8307388" y="2055813"/>
            <a:ext cx="0" cy="179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6" name="Line 12"/>
          <p:cNvSpPr>
            <a:spLocks noChangeShapeType="1"/>
          </p:cNvSpPr>
          <p:nvPr/>
        </p:nvSpPr>
        <p:spPr bwMode="auto">
          <a:xfrm>
            <a:off x="3557588" y="2035175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7" name="Text Box 13"/>
          <p:cNvSpPr txBox="1">
            <a:spLocks noChangeArrowheads="1"/>
          </p:cNvSpPr>
          <p:nvPr/>
        </p:nvSpPr>
        <p:spPr bwMode="auto">
          <a:xfrm>
            <a:off x="3205163" y="10318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</a:t>
            </a:r>
            <a:endParaRPr lang="ru-RU"/>
          </a:p>
        </p:txBody>
      </p:sp>
      <p:sp>
        <p:nvSpPr>
          <p:cNvPr id="5148" name="Text Box 14"/>
          <p:cNvSpPr txBox="1">
            <a:spLocks noChangeArrowheads="1"/>
          </p:cNvSpPr>
          <p:nvPr/>
        </p:nvSpPr>
        <p:spPr bwMode="auto">
          <a:xfrm>
            <a:off x="3144838" y="2806700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-1</a:t>
            </a:r>
            <a:endParaRPr lang="ru-RU"/>
          </a:p>
        </p:txBody>
      </p:sp>
      <p:sp>
        <p:nvSpPr>
          <p:cNvPr id="51215" name="Arc 15"/>
          <p:cNvSpPr>
            <a:spLocks/>
          </p:cNvSpPr>
          <p:nvPr/>
        </p:nvSpPr>
        <p:spPr bwMode="auto">
          <a:xfrm rot="10752293" flipH="1">
            <a:off x="1165225" y="2155825"/>
            <a:ext cx="863600" cy="863600"/>
          </a:xfrm>
          <a:custGeom>
            <a:avLst/>
            <a:gdLst>
              <a:gd name="T0" fmla="*/ 0 w 21600"/>
              <a:gd name="T1" fmla="*/ 0 h 21600"/>
              <a:gd name="T2" fmla="*/ 34528005 w 21600"/>
              <a:gd name="T3" fmla="*/ 34528005 h 21600"/>
              <a:gd name="T4" fmla="*/ 0 w 21600"/>
              <a:gd name="T5" fmla="*/ 3452800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16" name="Arc 16"/>
          <p:cNvSpPr>
            <a:spLocks/>
          </p:cNvSpPr>
          <p:nvPr/>
        </p:nvSpPr>
        <p:spPr bwMode="auto">
          <a:xfrm rot="5135565" flipH="1">
            <a:off x="1092993" y="1300957"/>
            <a:ext cx="912813" cy="863600"/>
          </a:xfrm>
          <a:custGeom>
            <a:avLst/>
            <a:gdLst>
              <a:gd name="T0" fmla="*/ 0 w 22811"/>
              <a:gd name="T1" fmla="*/ 62331 h 21600"/>
              <a:gd name="T2" fmla="*/ 36527444 w 22811"/>
              <a:gd name="T3" fmla="*/ 31508405 h 21600"/>
              <a:gd name="T4" fmla="*/ 2072087 w 22811"/>
              <a:gd name="T5" fmla="*/ 34528005 h 21600"/>
              <a:gd name="T6" fmla="*/ 0 60000 65536"/>
              <a:gd name="T7" fmla="*/ 0 60000 65536"/>
              <a:gd name="T8" fmla="*/ 0 60000 65536"/>
              <a:gd name="T9" fmla="*/ 0 w 22811"/>
              <a:gd name="T10" fmla="*/ 0 h 21600"/>
              <a:gd name="T11" fmla="*/ 22811 w 2281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11" h="21600" fill="none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</a:path>
              <a:path w="22811" h="21600" stroke="0" extrusionOk="0">
                <a:moveTo>
                  <a:pt x="-1" y="38"/>
                </a:moveTo>
                <a:cubicBezTo>
                  <a:pt x="430" y="12"/>
                  <a:pt x="862" y="-1"/>
                  <a:pt x="1294" y="0"/>
                </a:cubicBezTo>
                <a:cubicBezTo>
                  <a:pt x="12491" y="0"/>
                  <a:pt x="21831" y="8556"/>
                  <a:pt x="22811" y="19710"/>
                </a:cubicBezTo>
                <a:lnTo>
                  <a:pt x="1294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17" name="Arc 17"/>
          <p:cNvSpPr>
            <a:spLocks/>
          </p:cNvSpPr>
          <p:nvPr/>
        </p:nvSpPr>
        <p:spPr bwMode="auto">
          <a:xfrm rot="38112" flipH="1">
            <a:off x="290513" y="1298575"/>
            <a:ext cx="863600" cy="873125"/>
          </a:xfrm>
          <a:custGeom>
            <a:avLst/>
            <a:gdLst>
              <a:gd name="T0" fmla="*/ 0 w 21600"/>
              <a:gd name="T1" fmla="*/ 0 h 21855"/>
              <a:gd name="T2" fmla="*/ 34524806 w 21600"/>
              <a:gd name="T3" fmla="*/ 34882050 h 21855"/>
              <a:gd name="T4" fmla="*/ 0 w 21600"/>
              <a:gd name="T5" fmla="*/ 34475072 h 21855"/>
              <a:gd name="T6" fmla="*/ 0 60000 65536"/>
              <a:gd name="T7" fmla="*/ 0 60000 65536"/>
              <a:gd name="T8" fmla="*/ 0 60000 65536"/>
              <a:gd name="T9" fmla="*/ 0 w 21600"/>
              <a:gd name="T10" fmla="*/ 0 h 21855"/>
              <a:gd name="T11" fmla="*/ 21600 w 21600"/>
              <a:gd name="T12" fmla="*/ 21855 h 2185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855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</a:path>
              <a:path w="21600" h="21855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85"/>
                  <a:pt x="21599" y="21770"/>
                  <a:pt x="21598" y="21855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18" name="Arc 18"/>
          <p:cNvSpPr>
            <a:spLocks/>
          </p:cNvSpPr>
          <p:nvPr/>
        </p:nvSpPr>
        <p:spPr bwMode="auto">
          <a:xfrm rot="16089829" flipH="1">
            <a:off x="268288" y="2151063"/>
            <a:ext cx="939800" cy="863600"/>
          </a:xfrm>
          <a:custGeom>
            <a:avLst/>
            <a:gdLst>
              <a:gd name="T0" fmla="*/ 0 w 23482"/>
              <a:gd name="T1" fmla="*/ 131059 h 21600"/>
              <a:gd name="T2" fmla="*/ 37612809 w 23482"/>
              <a:gd name="T3" fmla="*/ 34452880 h 21600"/>
              <a:gd name="T4" fmla="*/ 3014548 w 23482"/>
              <a:gd name="T5" fmla="*/ 34528005 h 21600"/>
              <a:gd name="T6" fmla="*/ 0 60000 65536"/>
              <a:gd name="T7" fmla="*/ 0 60000 65536"/>
              <a:gd name="T8" fmla="*/ 0 60000 65536"/>
              <a:gd name="T9" fmla="*/ 0 w 23482"/>
              <a:gd name="T10" fmla="*/ 0 h 21600"/>
              <a:gd name="T11" fmla="*/ 23482 w 23482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482" h="21600" fill="none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</a:path>
              <a:path w="23482" h="21600" stroke="0" extrusionOk="0">
                <a:moveTo>
                  <a:pt x="0" y="82"/>
                </a:moveTo>
                <a:cubicBezTo>
                  <a:pt x="625" y="27"/>
                  <a:pt x="1253" y="-1"/>
                  <a:pt x="1882" y="0"/>
                </a:cubicBezTo>
                <a:cubicBezTo>
                  <a:pt x="13793" y="0"/>
                  <a:pt x="23456" y="9642"/>
                  <a:pt x="23481" y="21553"/>
                </a:cubicBezTo>
                <a:lnTo>
                  <a:pt x="1882" y="21600"/>
                </a:lnTo>
                <a:close/>
              </a:path>
            </a:pathLst>
          </a:cu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3" name="Text Box 19"/>
          <p:cNvSpPr txBox="1">
            <a:spLocks noChangeArrowheads="1"/>
          </p:cNvSpPr>
          <p:nvPr/>
        </p:nvSpPr>
        <p:spPr bwMode="auto">
          <a:xfrm>
            <a:off x="1984375" y="178435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54" name="Text Box 20"/>
          <p:cNvSpPr txBox="1">
            <a:spLocks noChangeArrowheads="1"/>
          </p:cNvSpPr>
          <p:nvPr/>
        </p:nvSpPr>
        <p:spPr bwMode="auto">
          <a:xfrm>
            <a:off x="1797050" y="1008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230313" y="735013"/>
          <a:ext cx="230187" cy="515937"/>
        </p:xfrm>
        <a:graphic>
          <a:graphicData uri="http://schemas.openxmlformats.org/presentationml/2006/ole">
            <p:oleObj spid="_x0000_s5122" name="Формула" r:id="rId3" imgW="164880" imgH="39348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657725" y="2120900"/>
          <a:ext cx="257175" cy="612775"/>
        </p:xfrm>
        <a:graphic>
          <a:graphicData uri="http://schemas.openxmlformats.org/presentationml/2006/ole">
            <p:oleObj spid="_x0000_s5123" name="Формула" r:id="rId4" imgW="164880" imgH="393480" progId="Equation.3">
              <p:embed/>
            </p:oleObj>
          </a:graphicData>
        </a:graphic>
      </p:graphicFrame>
      <p:sp>
        <p:nvSpPr>
          <p:cNvPr id="5155" name="Text Box 23"/>
          <p:cNvSpPr txBox="1">
            <a:spLocks noChangeArrowheads="1"/>
          </p:cNvSpPr>
          <p:nvPr/>
        </p:nvSpPr>
        <p:spPr bwMode="auto">
          <a:xfrm>
            <a:off x="0" y="2354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675313" y="2187575"/>
          <a:ext cx="244475" cy="244475"/>
        </p:xfrm>
        <a:graphic>
          <a:graphicData uri="http://schemas.openxmlformats.org/presentationml/2006/ole">
            <p:oleObj spid="_x0000_s5124" name="Формула" r:id="rId5" imgW="139680" imgH="139680" progId="Equation.3">
              <p:embed/>
            </p:oleObj>
          </a:graphicData>
        </a:graphic>
      </p:graphicFrame>
      <p:sp>
        <p:nvSpPr>
          <p:cNvPr id="51225" name="Arc 25"/>
          <p:cNvSpPr>
            <a:spLocks/>
          </p:cNvSpPr>
          <p:nvPr/>
        </p:nvSpPr>
        <p:spPr bwMode="auto">
          <a:xfrm rot="410913">
            <a:off x="4649788" y="2159000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26" name="Arc 26"/>
          <p:cNvSpPr>
            <a:spLocks/>
          </p:cNvSpPr>
          <p:nvPr/>
        </p:nvSpPr>
        <p:spPr bwMode="auto">
          <a:xfrm rot="-9874995">
            <a:off x="6072188" y="50800"/>
            <a:ext cx="1295400" cy="1885950"/>
          </a:xfrm>
          <a:custGeom>
            <a:avLst/>
            <a:gdLst>
              <a:gd name="T0" fmla="*/ 0 w 20818"/>
              <a:gd name="T1" fmla="*/ 381206 h 21600"/>
              <a:gd name="T2" fmla="*/ 80606263 w 20818"/>
              <a:gd name="T3" fmla="*/ 91519816 h 21600"/>
              <a:gd name="T4" fmla="*/ 5676289 w 20818"/>
              <a:gd name="T5" fmla="*/ 164666993 h 21600"/>
              <a:gd name="T6" fmla="*/ 0 60000 65536"/>
              <a:gd name="T7" fmla="*/ 0 60000 65536"/>
              <a:gd name="T8" fmla="*/ 0 60000 65536"/>
              <a:gd name="T9" fmla="*/ 0 w 20818"/>
              <a:gd name="T10" fmla="*/ 0 h 21600"/>
              <a:gd name="T11" fmla="*/ 20818 w 2081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818" h="21600" fill="none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</a:path>
              <a:path w="20818" h="21600" stroke="0" extrusionOk="0">
                <a:moveTo>
                  <a:pt x="-1" y="49"/>
                </a:moveTo>
                <a:cubicBezTo>
                  <a:pt x="487" y="16"/>
                  <a:pt x="976" y="-1"/>
                  <a:pt x="1466" y="0"/>
                </a:cubicBezTo>
                <a:cubicBezTo>
                  <a:pt x="9673" y="0"/>
                  <a:pt x="17172" y="4651"/>
                  <a:pt x="20817" y="12005"/>
                </a:cubicBezTo>
                <a:lnTo>
                  <a:pt x="1466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58" name="Text Box 27"/>
          <p:cNvSpPr txBox="1">
            <a:spLocks noChangeArrowheads="1"/>
          </p:cNvSpPr>
          <p:nvPr/>
        </p:nvSpPr>
        <p:spPr bwMode="auto">
          <a:xfrm>
            <a:off x="841375" y="21415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228" name="Arc 28"/>
          <p:cNvSpPr>
            <a:spLocks/>
          </p:cNvSpPr>
          <p:nvPr/>
        </p:nvSpPr>
        <p:spPr bwMode="auto">
          <a:xfrm rot="1683267">
            <a:off x="6734175" y="2314575"/>
            <a:ext cx="1385888" cy="1274763"/>
          </a:xfrm>
          <a:custGeom>
            <a:avLst/>
            <a:gdLst>
              <a:gd name="T0" fmla="*/ 0 w 21833"/>
              <a:gd name="T1" fmla="*/ 599080 h 21600"/>
              <a:gd name="T2" fmla="*/ 87971674 w 21833"/>
              <a:gd name="T3" fmla="*/ 40158812 h 21600"/>
              <a:gd name="T4" fmla="*/ 10975829 w 21833"/>
              <a:gd name="T5" fmla="*/ 75232442 h 21600"/>
              <a:gd name="T6" fmla="*/ 0 60000 65536"/>
              <a:gd name="T7" fmla="*/ 0 60000 65536"/>
              <a:gd name="T8" fmla="*/ 0 60000 65536"/>
              <a:gd name="T9" fmla="*/ 0 w 21833"/>
              <a:gd name="T10" fmla="*/ 0 h 21600"/>
              <a:gd name="T11" fmla="*/ 21833 w 2183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33" h="21600" fill="none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</a:path>
              <a:path w="21833" h="21600" stroke="0" extrusionOk="0">
                <a:moveTo>
                  <a:pt x="0" y="172"/>
                </a:moveTo>
                <a:cubicBezTo>
                  <a:pt x="903" y="57"/>
                  <a:pt x="1813" y="-1"/>
                  <a:pt x="2724" y="0"/>
                </a:cubicBezTo>
                <a:cubicBezTo>
                  <a:pt x="10739" y="0"/>
                  <a:pt x="18096" y="4438"/>
                  <a:pt x="21833" y="11529"/>
                </a:cubicBezTo>
                <a:lnTo>
                  <a:pt x="2724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0" name="Text Box 29"/>
          <p:cNvSpPr txBox="1">
            <a:spLocks noChangeArrowheads="1"/>
          </p:cNvSpPr>
          <p:nvPr/>
        </p:nvSpPr>
        <p:spPr bwMode="auto">
          <a:xfrm>
            <a:off x="3389313" y="21828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0</a:t>
            </a:r>
            <a:endParaRPr lang="ru-RU"/>
          </a:p>
        </p:txBody>
      </p:sp>
      <p:sp>
        <p:nvSpPr>
          <p:cNvPr id="51230" name="Arc 30"/>
          <p:cNvSpPr>
            <a:spLocks/>
          </p:cNvSpPr>
          <p:nvPr/>
        </p:nvSpPr>
        <p:spPr bwMode="auto">
          <a:xfrm rot="-9285773">
            <a:off x="3797300" y="-392113"/>
            <a:ext cx="1479550" cy="2284413"/>
          </a:xfrm>
          <a:custGeom>
            <a:avLst/>
            <a:gdLst>
              <a:gd name="T0" fmla="*/ 0 w 19973"/>
              <a:gd name="T1" fmla="*/ 2203507 h 21600"/>
              <a:gd name="T2" fmla="*/ 109601366 w 19973"/>
              <a:gd name="T3" fmla="*/ 93496681 h 21600"/>
              <a:gd name="T4" fmla="*/ 15957552 w 19973"/>
              <a:gd name="T5" fmla="*/ 241599114 h 21600"/>
              <a:gd name="T6" fmla="*/ 0 60000 65536"/>
              <a:gd name="T7" fmla="*/ 0 60000 65536"/>
              <a:gd name="T8" fmla="*/ 0 60000 65536"/>
              <a:gd name="T9" fmla="*/ 0 w 19973"/>
              <a:gd name="T10" fmla="*/ 0 h 21600"/>
              <a:gd name="T11" fmla="*/ 19973 w 1997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73" h="21600" fill="none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</a:path>
              <a:path w="19973" h="21600" stroke="0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  <a:lnTo>
                  <a:pt x="290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0" y="2182813"/>
          <a:ext cx="233363" cy="233362"/>
        </p:xfrm>
        <a:graphic>
          <a:graphicData uri="http://schemas.openxmlformats.org/presentationml/2006/ole">
            <p:oleObj spid="_x0000_s5125" name="Формула" r:id="rId6" imgW="139680" imgH="139680" progId="Equation.3">
              <p:embed/>
            </p:oleObj>
          </a:graphicData>
        </a:graphic>
      </p:graphicFrame>
      <p:sp>
        <p:nvSpPr>
          <p:cNvPr id="5162" name="Line 32"/>
          <p:cNvSpPr>
            <a:spLocks noChangeShapeType="1"/>
          </p:cNvSpPr>
          <p:nvPr/>
        </p:nvSpPr>
        <p:spPr bwMode="auto">
          <a:xfrm flipV="1">
            <a:off x="5943600" y="2047875"/>
            <a:ext cx="12700" cy="133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793750" y="3314700"/>
          <a:ext cx="327025" cy="531813"/>
        </p:xfrm>
        <a:graphic>
          <a:graphicData uri="http://schemas.openxmlformats.org/presentationml/2006/ole">
            <p:oleObj spid="_x0000_s5126" name="Формула" r:id="rId7" imgW="241200" imgH="393480" progId="Equation.3">
              <p:embed/>
            </p:oleObj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6970713" y="2127250"/>
          <a:ext cx="357187" cy="581025"/>
        </p:xfrm>
        <a:graphic>
          <a:graphicData uri="http://schemas.openxmlformats.org/presentationml/2006/ole">
            <p:oleObj spid="_x0000_s5127" name="Формула" r:id="rId8" imgW="241200" imgH="393480" progId="Equation.3">
              <p:embed/>
            </p:oleObj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052638" y="2357438"/>
          <a:ext cx="344487" cy="266700"/>
        </p:xfrm>
        <a:graphic>
          <a:graphicData uri="http://schemas.openxmlformats.org/presentationml/2006/ole">
            <p:oleObj spid="_x0000_s5128" name="Формула" r:id="rId9" imgW="228600" imgH="177480" progId="Equation.3">
              <p:embed/>
            </p:oleObj>
          </a:graphicData>
        </a:graphic>
      </p:graphicFrame>
      <p:sp>
        <p:nvSpPr>
          <p:cNvPr id="51236" name="Line 36"/>
          <p:cNvSpPr>
            <a:spLocks noChangeShapeType="1"/>
          </p:cNvSpPr>
          <p:nvPr/>
        </p:nvSpPr>
        <p:spPr bwMode="auto">
          <a:xfrm>
            <a:off x="3548063" y="2111375"/>
            <a:ext cx="12001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37" name="Line 37"/>
          <p:cNvSpPr>
            <a:spLocks noChangeShapeType="1"/>
          </p:cNvSpPr>
          <p:nvPr/>
        </p:nvSpPr>
        <p:spPr bwMode="auto">
          <a:xfrm>
            <a:off x="4745038" y="2109788"/>
            <a:ext cx="1198562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38" name="Line 38"/>
          <p:cNvSpPr>
            <a:spLocks noChangeShapeType="1"/>
          </p:cNvSpPr>
          <p:nvPr/>
        </p:nvSpPr>
        <p:spPr bwMode="auto">
          <a:xfrm>
            <a:off x="5949950" y="2103438"/>
            <a:ext cx="1182688" cy="1587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39" name="Line 39"/>
          <p:cNvSpPr>
            <a:spLocks noChangeShapeType="1"/>
          </p:cNvSpPr>
          <p:nvPr/>
        </p:nvSpPr>
        <p:spPr bwMode="auto">
          <a:xfrm>
            <a:off x="7146925" y="2106613"/>
            <a:ext cx="1162050" cy="0"/>
          </a:xfrm>
          <a:prstGeom prst="line">
            <a:avLst/>
          </a:prstGeom>
          <a:noFill/>
          <a:ln w="38100">
            <a:solidFill>
              <a:srgbClr val="CC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40" name="WordArt 40"/>
          <p:cNvSpPr>
            <a:spLocks noChangeArrowheads="1" noChangeShapeType="1" noTextEdit="1"/>
          </p:cNvSpPr>
          <p:nvPr/>
        </p:nvSpPr>
        <p:spPr bwMode="auto">
          <a:xfrm>
            <a:off x="1868488" y="3602038"/>
            <a:ext cx="5497512" cy="339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Функцияның қасиеттері у=</a:t>
            </a:r>
            <a:r>
              <a:rPr lang="en-US" sz="2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3300"/>
                </a:solidFill>
                <a:latin typeface="Times New Roman"/>
                <a:cs typeface="Times New Roman"/>
              </a:rPr>
              <a:t>ctgx</a:t>
            </a:r>
            <a:endParaRPr lang="ru-RU" sz="20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C33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51241" name="Object 9"/>
          <p:cNvGraphicFramePr>
            <a:graphicFrameLocks noChangeAspect="1"/>
          </p:cNvGraphicFramePr>
          <p:nvPr/>
        </p:nvGraphicFramePr>
        <p:xfrm>
          <a:off x="274638" y="4056063"/>
          <a:ext cx="1562100" cy="368300"/>
        </p:xfrm>
        <a:graphic>
          <a:graphicData uri="http://schemas.openxmlformats.org/presentationml/2006/ole">
            <p:oleObj spid="_x0000_s5129" name="Формула" r:id="rId10" imgW="914400" imgH="215640" progId="Equation.3">
              <p:embed/>
            </p:oleObj>
          </a:graphicData>
        </a:graphic>
      </p:graphicFrame>
      <p:sp>
        <p:nvSpPr>
          <p:cNvPr id="51242" name="Line 42"/>
          <p:cNvSpPr>
            <a:spLocks noChangeShapeType="1"/>
          </p:cNvSpPr>
          <p:nvPr/>
        </p:nvSpPr>
        <p:spPr bwMode="auto">
          <a:xfrm flipV="1">
            <a:off x="1177925" y="1316038"/>
            <a:ext cx="879475" cy="847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43" name="Line 43"/>
          <p:cNvSpPr>
            <a:spLocks noChangeShapeType="1"/>
          </p:cNvSpPr>
          <p:nvPr/>
        </p:nvSpPr>
        <p:spPr bwMode="auto">
          <a:xfrm>
            <a:off x="187325" y="1290638"/>
            <a:ext cx="1592263" cy="148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44" name="Text Box 44"/>
          <p:cNvSpPr txBox="1">
            <a:spLocks noChangeArrowheads="1"/>
          </p:cNvSpPr>
          <p:nvPr/>
        </p:nvSpPr>
        <p:spPr bwMode="auto">
          <a:xfrm>
            <a:off x="1855788" y="139065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  <a:endParaRPr lang="ru-RU"/>
          </a:p>
        </p:txBody>
      </p:sp>
      <p:sp>
        <p:nvSpPr>
          <p:cNvPr id="51245" name="Text Box 45"/>
          <p:cNvSpPr txBox="1">
            <a:spLocks noChangeArrowheads="1"/>
          </p:cNvSpPr>
          <p:nvPr/>
        </p:nvSpPr>
        <p:spPr bwMode="auto">
          <a:xfrm>
            <a:off x="1744663" y="2668588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-</a:t>
            </a:r>
            <a:r>
              <a:rPr lang="ru-RU"/>
              <a:t>х</a:t>
            </a:r>
          </a:p>
        </p:txBody>
      </p:sp>
      <p:sp>
        <p:nvSpPr>
          <p:cNvPr id="51248" name="AutoShape 48"/>
          <p:cNvSpPr>
            <a:spLocks noChangeArrowheads="1"/>
          </p:cNvSpPr>
          <p:nvPr/>
        </p:nvSpPr>
        <p:spPr bwMode="auto">
          <a:xfrm>
            <a:off x="1093788" y="1206500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49" name="AutoShape 49"/>
          <p:cNvSpPr>
            <a:spLocks noChangeArrowheads="1"/>
          </p:cNvSpPr>
          <p:nvPr/>
        </p:nvSpPr>
        <p:spPr bwMode="auto">
          <a:xfrm>
            <a:off x="8248650" y="2035175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0" name="AutoShape 50"/>
          <p:cNvSpPr>
            <a:spLocks noChangeArrowheads="1"/>
          </p:cNvSpPr>
          <p:nvPr/>
        </p:nvSpPr>
        <p:spPr bwMode="auto">
          <a:xfrm>
            <a:off x="4691063" y="1998663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1" name="AutoShape 51"/>
          <p:cNvSpPr>
            <a:spLocks noChangeArrowheads="1"/>
          </p:cNvSpPr>
          <p:nvPr/>
        </p:nvSpPr>
        <p:spPr bwMode="auto">
          <a:xfrm>
            <a:off x="3498850" y="202723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2" name="AutoShape 52"/>
          <p:cNvSpPr>
            <a:spLocks noChangeArrowheads="1"/>
          </p:cNvSpPr>
          <p:nvPr/>
        </p:nvSpPr>
        <p:spPr bwMode="auto">
          <a:xfrm>
            <a:off x="2324100" y="2027238"/>
            <a:ext cx="171450" cy="152400"/>
          </a:xfrm>
          <a:custGeom>
            <a:avLst/>
            <a:gdLst>
              <a:gd name="T0" fmla="*/ 680442 w 21600"/>
              <a:gd name="T1" fmla="*/ 0 h 21600"/>
              <a:gd name="T2" fmla="*/ 199279 w 21600"/>
              <a:gd name="T3" fmla="*/ 157459 h 21600"/>
              <a:gd name="T4" fmla="*/ 0 w 21600"/>
              <a:gd name="T5" fmla="*/ 537633 h 21600"/>
              <a:gd name="T6" fmla="*/ 199279 w 21600"/>
              <a:gd name="T7" fmla="*/ 917808 h 21600"/>
              <a:gd name="T8" fmla="*/ 680442 w 21600"/>
              <a:gd name="T9" fmla="*/ 1075267 h 21600"/>
              <a:gd name="T10" fmla="*/ 1161606 w 21600"/>
              <a:gd name="T11" fmla="*/ 917808 h 21600"/>
              <a:gd name="T12" fmla="*/ 1360884 w 21600"/>
              <a:gd name="T13" fmla="*/ 537633 h 21600"/>
              <a:gd name="T14" fmla="*/ 1161606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53" name="AutoShape 53"/>
          <p:cNvSpPr>
            <a:spLocks noChangeArrowheads="1"/>
          </p:cNvSpPr>
          <p:nvPr/>
        </p:nvSpPr>
        <p:spPr bwMode="auto">
          <a:xfrm>
            <a:off x="7051675" y="2016125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8" name="Line 54"/>
          <p:cNvSpPr>
            <a:spLocks noChangeShapeType="1"/>
          </p:cNvSpPr>
          <p:nvPr/>
        </p:nvSpPr>
        <p:spPr bwMode="auto">
          <a:xfrm flipH="1">
            <a:off x="2430463" y="2043113"/>
            <a:ext cx="0" cy="174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197100" y="1438275"/>
          <a:ext cx="403225" cy="568325"/>
        </p:xfrm>
        <a:graphic>
          <a:graphicData uri="http://schemas.openxmlformats.org/presentationml/2006/ole">
            <p:oleObj spid="_x0000_s5130" name="Формула" r:id="rId11" imgW="279360" imgH="393480" progId="Equation.3">
              <p:embed/>
            </p:oleObj>
          </a:graphicData>
        </a:graphic>
      </p:graphicFrame>
      <p:sp>
        <p:nvSpPr>
          <p:cNvPr id="51256" name="Line 56"/>
          <p:cNvSpPr>
            <a:spLocks noChangeShapeType="1"/>
          </p:cNvSpPr>
          <p:nvPr/>
        </p:nvSpPr>
        <p:spPr bwMode="auto">
          <a:xfrm flipV="1">
            <a:off x="2381250" y="2057400"/>
            <a:ext cx="6592888" cy="20638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7" name="Line 57"/>
          <p:cNvSpPr>
            <a:spLocks noChangeShapeType="1"/>
          </p:cNvSpPr>
          <p:nvPr/>
        </p:nvSpPr>
        <p:spPr bwMode="auto">
          <a:xfrm flipH="1" flipV="1">
            <a:off x="3587750" y="744538"/>
            <a:ext cx="1588" cy="2803525"/>
          </a:xfrm>
          <a:prstGeom prst="line">
            <a:avLst/>
          </a:prstGeom>
          <a:noFill/>
          <a:ln w="38100">
            <a:solidFill>
              <a:srgbClr val="33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8" name="Line 58"/>
          <p:cNvSpPr>
            <a:spLocks noChangeShapeType="1"/>
          </p:cNvSpPr>
          <p:nvPr/>
        </p:nvSpPr>
        <p:spPr bwMode="auto">
          <a:xfrm rot="5400000" flipH="1">
            <a:off x="1150938" y="133350"/>
            <a:ext cx="0" cy="2301875"/>
          </a:xfrm>
          <a:prstGeom prst="line">
            <a:avLst/>
          </a:prstGeom>
          <a:noFill/>
          <a:ln w="38100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59" name="Arc 59"/>
          <p:cNvSpPr>
            <a:spLocks/>
          </p:cNvSpPr>
          <p:nvPr/>
        </p:nvSpPr>
        <p:spPr bwMode="auto">
          <a:xfrm rot="1375514">
            <a:off x="6824663" y="2286000"/>
            <a:ext cx="1330325" cy="1204913"/>
          </a:xfrm>
          <a:custGeom>
            <a:avLst/>
            <a:gdLst>
              <a:gd name="T0" fmla="*/ 0 w 21928"/>
              <a:gd name="T1" fmla="*/ 118260 h 21600"/>
              <a:gd name="T2" fmla="*/ 80707982 w 21928"/>
              <a:gd name="T3" fmla="*/ 47460293 h 21600"/>
              <a:gd name="T4" fmla="*/ 4718504 w 21928"/>
              <a:gd name="T5" fmla="*/ 67213677 h 21600"/>
              <a:gd name="T6" fmla="*/ 0 60000 65536"/>
              <a:gd name="T7" fmla="*/ 0 60000 65536"/>
              <a:gd name="T8" fmla="*/ 0 60000 65536"/>
              <a:gd name="T9" fmla="*/ 0 w 21928"/>
              <a:gd name="T10" fmla="*/ 0 h 21600"/>
              <a:gd name="T11" fmla="*/ 21928 w 2192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28" h="21600" fill="none" extrusionOk="0">
                <a:moveTo>
                  <a:pt x="0" y="38"/>
                </a:moveTo>
                <a:cubicBezTo>
                  <a:pt x="426" y="12"/>
                  <a:pt x="854" y="-1"/>
                  <a:pt x="1282" y="0"/>
                </a:cubicBezTo>
                <a:cubicBezTo>
                  <a:pt x="10766" y="0"/>
                  <a:pt x="19140" y="6186"/>
                  <a:pt x="21928" y="15251"/>
                </a:cubicBezTo>
              </a:path>
              <a:path w="21928" h="21600" stroke="0" extrusionOk="0">
                <a:moveTo>
                  <a:pt x="0" y="38"/>
                </a:moveTo>
                <a:cubicBezTo>
                  <a:pt x="426" y="12"/>
                  <a:pt x="854" y="-1"/>
                  <a:pt x="1282" y="0"/>
                </a:cubicBezTo>
                <a:cubicBezTo>
                  <a:pt x="10766" y="0"/>
                  <a:pt x="19140" y="6186"/>
                  <a:pt x="21928" y="15251"/>
                </a:cubicBezTo>
                <a:lnTo>
                  <a:pt x="1282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1261" name="Object 11"/>
          <p:cNvGraphicFramePr>
            <a:graphicFrameLocks noChangeAspect="1"/>
          </p:cNvGraphicFramePr>
          <p:nvPr/>
        </p:nvGraphicFramePr>
        <p:xfrm>
          <a:off x="609600" y="4776788"/>
          <a:ext cx="1960563" cy="331787"/>
        </p:xfrm>
        <a:graphic>
          <a:graphicData uri="http://schemas.openxmlformats.org/presentationml/2006/ole">
            <p:oleObj spid="_x0000_s5131" name="Формула" r:id="rId12" imgW="1206360" imgH="203040" progId="Equation.3">
              <p:embed/>
            </p:oleObj>
          </a:graphicData>
        </a:graphic>
      </p:graphicFrame>
      <p:graphicFrame>
        <p:nvGraphicFramePr>
          <p:cNvPr id="51263" name="Object 12"/>
          <p:cNvGraphicFramePr>
            <a:graphicFrameLocks noChangeAspect="1"/>
          </p:cNvGraphicFramePr>
          <p:nvPr/>
        </p:nvGraphicFramePr>
        <p:xfrm>
          <a:off x="255588" y="4435475"/>
          <a:ext cx="1836737" cy="342900"/>
        </p:xfrm>
        <a:graphic>
          <a:graphicData uri="http://schemas.openxmlformats.org/presentationml/2006/ole">
            <p:oleObj spid="_x0000_s5132" name="Формула" r:id="rId13" imgW="1155600" imgH="215640" progId="Equation.3">
              <p:embed/>
            </p:oleObj>
          </a:graphicData>
        </a:graphic>
      </p:graphicFrame>
      <p:sp>
        <p:nvSpPr>
          <p:cNvPr id="5183" name="Line 65"/>
          <p:cNvSpPr>
            <a:spLocks noChangeShapeType="1"/>
          </p:cNvSpPr>
          <p:nvPr/>
        </p:nvSpPr>
        <p:spPr bwMode="auto">
          <a:xfrm>
            <a:off x="0" y="2171700"/>
            <a:ext cx="2317750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1201738" y="3073400"/>
          <a:ext cx="403225" cy="568325"/>
        </p:xfrm>
        <a:graphic>
          <a:graphicData uri="http://schemas.openxmlformats.org/presentationml/2006/ole">
            <p:oleObj spid="_x0000_s5133" name="Формула" r:id="rId14" imgW="279360" imgH="393480" progId="Equation.3">
              <p:embed/>
            </p:oleObj>
          </a:graphicData>
        </a:graphic>
      </p:graphicFrame>
      <p:sp>
        <p:nvSpPr>
          <p:cNvPr id="51271" name="Line 71"/>
          <p:cNvSpPr>
            <a:spLocks noChangeShapeType="1"/>
          </p:cNvSpPr>
          <p:nvPr/>
        </p:nvSpPr>
        <p:spPr bwMode="auto">
          <a:xfrm>
            <a:off x="3603625" y="2100263"/>
            <a:ext cx="1120775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72" name="Line 72"/>
          <p:cNvSpPr>
            <a:spLocks noChangeShapeType="1"/>
          </p:cNvSpPr>
          <p:nvPr/>
        </p:nvSpPr>
        <p:spPr bwMode="auto">
          <a:xfrm>
            <a:off x="5972175" y="2103438"/>
            <a:ext cx="1136650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86" name="Text Box 75"/>
          <p:cNvSpPr txBox="1">
            <a:spLocks noChangeArrowheads="1"/>
          </p:cNvSpPr>
          <p:nvPr/>
        </p:nvSpPr>
        <p:spPr bwMode="auto">
          <a:xfrm>
            <a:off x="862013" y="9017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5187" name="Text Box 76"/>
          <p:cNvSpPr txBox="1">
            <a:spLocks noChangeArrowheads="1"/>
          </p:cNvSpPr>
          <p:nvPr/>
        </p:nvSpPr>
        <p:spPr bwMode="auto">
          <a:xfrm>
            <a:off x="782638" y="3027363"/>
            <a:ext cx="387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5188" name="Text Box 77"/>
          <p:cNvSpPr txBox="1">
            <a:spLocks noChangeArrowheads="1"/>
          </p:cNvSpPr>
          <p:nvPr/>
        </p:nvSpPr>
        <p:spPr bwMode="auto">
          <a:xfrm>
            <a:off x="0" y="175577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5189" name="Text Box 78"/>
          <p:cNvSpPr txBox="1">
            <a:spLocks noChangeArrowheads="1"/>
          </p:cNvSpPr>
          <p:nvPr/>
        </p:nvSpPr>
        <p:spPr bwMode="auto">
          <a:xfrm>
            <a:off x="1697038" y="178276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1</a:t>
            </a:r>
          </a:p>
        </p:txBody>
      </p:sp>
      <p:sp>
        <p:nvSpPr>
          <p:cNvPr id="5190" name="Line 80"/>
          <p:cNvSpPr>
            <a:spLocks noChangeShapeType="1"/>
          </p:cNvSpPr>
          <p:nvPr/>
        </p:nvSpPr>
        <p:spPr bwMode="auto">
          <a:xfrm>
            <a:off x="5934075" y="781050"/>
            <a:ext cx="0" cy="27559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91" name="Line 81"/>
          <p:cNvSpPr>
            <a:spLocks noChangeShapeType="1"/>
          </p:cNvSpPr>
          <p:nvPr/>
        </p:nvSpPr>
        <p:spPr bwMode="auto">
          <a:xfrm>
            <a:off x="8312150" y="866775"/>
            <a:ext cx="12700" cy="2797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92" name="Line 82"/>
          <p:cNvSpPr>
            <a:spLocks noChangeShapeType="1"/>
          </p:cNvSpPr>
          <p:nvPr/>
        </p:nvSpPr>
        <p:spPr bwMode="auto">
          <a:xfrm rot="5400000" flipV="1">
            <a:off x="1204913" y="77787"/>
            <a:ext cx="12700" cy="242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51283" name="Arc 83"/>
          <p:cNvSpPr>
            <a:spLocks/>
          </p:cNvSpPr>
          <p:nvPr/>
        </p:nvSpPr>
        <p:spPr bwMode="auto">
          <a:xfrm rot="410913">
            <a:off x="2271713" y="2154238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3333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4" name="AutoShape 84"/>
          <p:cNvSpPr>
            <a:spLocks noChangeArrowheads="1"/>
          </p:cNvSpPr>
          <p:nvPr/>
        </p:nvSpPr>
        <p:spPr bwMode="auto">
          <a:xfrm>
            <a:off x="5848350" y="2043113"/>
            <a:ext cx="146050" cy="138112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14 h 21600"/>
              <a:gd name="T4" fmla="*/ 0 w 21600"/>
              <a:gd name="T5" fmla="*/ 441549 h 21600"/>
              <a:gd name="T6" fmla="*/ 144610 w 21600"/>
              <a:gd name="T7" fmla="*/ 753785 h 21600"/>
              <a:gd name="T8" fmla="*/ 493764 w 21600"/>
              <a:gd name="T9" fmla="*/ 883098 h 21600"/>
              <a:gd name="T10" fmla="*/ 842918 w 21600"/>
              <a:gd name="T11" fmla="*/ 753785 h 21600"/>
              <a:gd name="T12" fmla="*/ 987528 w 21600"/>
              <a:gd name="T13" fmla="*/ 441549 h 21600"/>
              <a:gd name="T14" fmla="*/ 842918 w 21600"/>
              <a:gd name="T15" fmla="*/ 129314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5" name="AutoShape 85"/>
          <p:cNvSpPr>
            <a:spLocks noChangeArrowheads="1"/>
          </p:cNvSpPr>
          <p:nvPr/>
        </p:nvSpPr>
        <p:spPr bwMode="auto">
          <a:xfrm>
            <a:off x="219075" y="2089150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6" name="AutoShape 86"/>
          <p:cNvSpPr>
            <a:spLocks noChangeArrowheads="1"/>
          </p:cNvSpPr>
          <p:nvPr/>
        </p:nvSpPr>
        <p:spPr bwMode="auto">
          <a:xfrm>
            <a:off x="1944688" y="2105025"/>
            <a:ext cx="146050" cy="138113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29321 h 21600"/>
              <a:gd name="T4" fmla="*/ 0 w 21600"/>
              <a:gd name="T5" fmla="*/ 441559 h 21600"/>
              <a:gd name="T6" fmla="*/ 144610 w 21600"/>
              <a:gd name="T7" fmla="*/ 753790 h 21600"/>
              <a:gd name="T8" fmla="*/ 493764 w 21600"/>
              <a:gd name="T9" fmla="*/ 883111 h 21600"/>
              <a:gd name="T10" fmla="*/ 842918 w 21600"/>
              <a:gd name="T11" fmla="*/ 753790 h 21600"/>
              <a:gd name="T12" fmla="*/ 987528 w 21600"/>
              <a:gd name="T13" fmla="*/ 441559 h 21600"/>
              <a:gd name="T14" fmla="*/ 842918 w 21600"/>
              <a:gd name="T15" fmla="*/ 129321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7" name="Text Box 87"/>
          <p:cNvSpPr txBox="1">
            <a:spLocks noChangeArrowheads="1"/>
          </p:cNvSpPr>
          <p:nvPr/>
        </p:nvSpPr>
        <p:spPr bwMode="auto">
          <a:xfrm>
            <a:off x="1924050" y="804863"/>
            <a:ext cx="29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y</a:t>
            </a:r>
            <a:endParaRPr lang="ru-RU"/>
          </a:p>
        </p:txBody>
      </p:sp>
      <p:sp>
        <p:nvSpPr>
          <p:cNvPr id="51288" name="Text Box 88"/>
          <p:cNvSpPr txBox="1">
            <a:spLocks noChangeArrowheads="1"/>
          </p:cNvSpPr>
          <p:nvPr/>
        </p:nvSpPr>
        <p:spPr bwMode="auto">
          <a:xfrm>
            <a:off x="0" y="871538"/>
            <a:ext cx="374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-y</a:t>
            </a:r>
            <a:endParaRPr lang="ru-RU"/>
          </a:p>
        </p:txBody>
      </p:sp>
      <p:sp>
        <p:nvSpPr>
          <p:cNvPr id="51290" name="Arc 90"/>
          <p:cNvSpPr>
            <a:spLocks/>
          </p:cNvSpPr>
          <p:nvPr/>
        </p:nvSpPr>
        <p:spPr bwMode="auto">
          <a:xfrm rot="-10369907">
            <a:off x="6075363" y="260350"/>
            <a:ext cx="1144587" cy="1738313"/>
          </a:xfrm>
          <a:custGeom>
            <a:avLst/>
            <a:gdLst>
              <a:gd name="T0" fmla="*/ 1960374 w 20535"/>
              <a:gd name="T1" fmla="*/ 0 h 21591"/>
              <a:gd name="T2" fmla="*/ 63797393 w 20535"/>
              <a:gd name="T3" fmla="*/ 96530279 h 21591"/>
              <a:gd name="T4" fmla="*/ 0 w 20535"/>
              <a:gd name="T5" fmla="*/ 139953307 h 21591"/>
              <a:gd name="T6" fmla="*/ 0 60000 65536"/>
              <a:gd name="T7" fmla="*/ 0 60000 65536"/>
              <a:gd name="T8" fmla="*/ 0 60000 65536"/>
              <a:gd name="T9" fmla="*/ 0 w 20535"/>
              <a:gd name="T10" fmla="*/ 0 h 21591"/>
              <a:gd name="T11" fmla="*/ 20535 w 20535"/>
              <a:gd name="T12" fmla="*/ 21591 h 215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35" h="21591" fill="none" extrusionOk="0">
                <a:moveTo>
                  <a:pt x="630" y="0"/>
                </a:moveTo>
                <a:cubicBezTo>
                  <a:pt x="9743" y="266"/>
                  <a:pt x="17707" y="6225"/>
                  <a:pt x="20534" y="14892"/>
                </a:cubicBezTo>
              </a:path>
              <a:path w="20535" h="21591" stroke="0" extrusionOk="0">
                <a:moveTo>
                  <a:pt x="630" y="0"/>
                </a:moveTo>
                <a:cubicBezTo>
                  <a:pt x="9743" y="266"/>
                  <a:pt x="17707" y="6225"/>
                  <a:pt x="20534" y="14892"/>
                </a:cubicBezTo>
                <a:lnTo>
                  <a:pt x="0" y="21591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1" name="Arc 91"/>
          <p:cNvSpPr>
            <a:spLocks/>
          </p:cNvSpPr>
          <p:nvPr/>
        </p:nvSpPr>
        <p:spPr bwMode="auto">
          <a:xfrm rot="268625">
            <a:off x="4714875" y="2139950"/>
            <a:ext cx="987425" cy="1993900"/>
          </a:xfrm>
          <a:custGeom>
            <a:avLst/>
            <a:gdLst>
              <a:gd name="T0" fmla="*/ 0 w 21391"/>
              <a:gd name="T1" fmla="*/ 724266 h 21600"/>
              <a:gd name="T2" fmla="*/ 45580292 w 21391"/>
              <a:gd name="T3" fmla="*/ 104418428 h 21600"/>
              <a:gd name="T4" fmla="*/ 4086890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2" name="Arc 92"/>
          <p:cNvSpPr>
            <a:spLocks/>
          </p:cNvSpPr>
          <p:nvPr/>
        </p:nvSpPr>
        <p:spPr bwMode="auto">
          <a:xfrm rot="-9271179">
            <a:off x="3786188" y="-415925"/>
            <a:ext cx="1479550" cy="2284413"/>
          </a:xfrm>
          <a:custGeom>
            <a:avLst/>
            <a:gdLst>
              <a:gd name="T0" fmla="*/ 0 w 19973"/>
              <a:gd name="T1" fmla="*/ 2203507 h 21600"/>
              <a:gd name="T2" fmla="*/ 109601366 w 19973"/>
              <a:gd name="T3" fmla="*/ 93496681 h 21600"/>
              <a:gd name="T4" fmla="*/ 15957552 w 19973"/>
              <a:gd name="T5" fmla="*/ 241599114 h 21600"/>
              <a:gd name="T6" fmla="*/ 0 60000 65536"/>
              <a:gd name="T7" fmla="*/ 0 60000 65536"/>
              <a:gd name="T8" fmla="*/ 0 60000 65536"/>
              <a:gd name="T9" fmla="*/ 0 w 19973"/>
              <a:gd name="T10" fmla="*/ 0 h 21600"/>
              <a:gd name="T11" fmla="*/ 19973 w 1997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73" h="21600" fill="none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</a:path>
              <a:path w="19973" h="21600" stroke="0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  <a:lnTo>
                  <a:pt x="2908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3" name="Arc 93"/>
          <p:cNvSpPr>
            <a:spLocks/>
          </p:cNvSpPr>
          <p:nvPr/>
        </p:nvSpPr>
        <p:spPr bwMode="auto">
          <a:xfrm rot="410913">
            <a:off x="2276475" y="2163763"/>
            <a:ext cx="1063625" cy="1993900"/>
          </a:xfrm>
          <a:custGeom>
            <a:avLst/>
            <a:gdLst>
              <a:gd name="T0" fmla="*/ 0 w 21391"/>
              <a:gd name="T1" fmla="*/ 724266 h 21600"/>
              <a:gd name="T2" fmla="*/ 52886647 w 21391"/>
              <a:gd name="T3" fmla="*/ 104418428 h 21600"/>
              <a:gd name="T4" fmla="*/ 4742034 w 21391"/>
              <a:gd name="T5" fmla="*/ 184057258 h 21600"/>
              <a:gd name="T6" fmla="*/ 0 60000 65536"/>
              <a:gd name="T7" fmla="*/ 0 60000 65536"/>
              <a:gd name="T8" fmla="*/ 0 60000 65536"/>
              <a:gd name="T9" fmla="*/ 0 w 21391"/>
              <a:gd name="T10" fmla="*/ 0 h 21600"/>
              <a:gd name="T11" fmla="*/ 21391 w 21391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391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</a:path>
              <a:path w="21391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225" y="0"/>
                  <a:pt x="17796" y="4764"/>
                  <a:pt x="21391" y="1225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94" name="Line 94"/>
          <p:cNvSpPr>
            <a:spLocks noChangeShapeType="1"/>
          </p:cNvSpPr>
          <p:nvPr/>
        </p:nvSpPr>
        <p:spPr bwMode="auto">
          <a:xfrm flipV="1">
            <a:off x="2420938" y="2065338"/>
            <a:ext cx="1157287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5" name="Line 95"/>
          <p:cNvSpPr>
            <a:spLocks noChangeShapeType="1"/>
          </p:cNvSpPr>
          <p:nvPr/>
        </p:nvSpPr>
        <p:spPr bwMode="auto">
          <a:xfrm>
            <a:off x="4746625" y="2082800"/>
            <a:ext cx="1196975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6" name="Line 96"/>
          <p:cNvSpPr>
            <a:spLocks noChangeShapeType="1"/>
          </p:cNvSpPr>
          <p:nvPr/>
        </p:nvSpPr>
        <p:spPr bwMode="auto">
          <a:xfrm>
            <a:off x="7124700" y="2084388"/>
            <a:ext cx="1211263" cy="0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7" name="Line 97"/>
          <p:cNvSpPr>
            <a:spLocks noChangeShapeType="1"/>
          </p:cNvSpPr>
          <p:nvPr/>
        </p:nvSpPr>
        <p:spPr bwMode="auto">
          <a:xfrm>
            <a:off x="8350250" y="2081213"/>
            <a:ext cx="615950" cy="1587"/>
          </a:xfrm>
          <a:prstGeom prst="lin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8" name="Line 98"/>
          <p:cNvSpPr>
            <a:spLocks noChangeShapeType="1"/>
          </p:cNvSpPr>
          <p:nvPr/>
        </p:nvSpPr>
        <p:spPr bwMode="auto">
          <a:xfrm flipV="1">
            <a:off x="8337550" y="2074863"/>
            <a:ext cx="642938" cy="1587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99" name="Line 99"/>
          <p:cNvSpPr>
            <a:spLocks noChangeShapeType="1"/>
          </p:cNvSpPr>
          <p:nvPr/>
        </p:nvSpPr>
        <p:spPr bwMode="auto">
          <a:xfrm>
            <a:off x="3590925" y="2101850"/>
            <a:ext cx="1196975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0" name="Line 100"/>
          <p:cNvSpPr>
            <a:spLocks noChangeShapeType="1"/>
          </p:cNvSpPr>
          <p:nvPr/>
        </p:nvSpPr>
        <p:spPr bwMode="auto">
          <a:xfrm>
            <a:off x="5959475" y="2092325"/>
            <a:ext cx="1182688" cy="0"/>
          </a:xfrm>
          <a:prstGeom prst="line">
            <a:avLst/>
          </a:pr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1" name="Arc 101"/>
          <p:cNvSpPr>
            <a:spLocks/>
          </p:cNvSpPr>
          <p:nvPr/>
        </p:nvSpPr>
        <p:spPr bwMode="auto">
          <a:xfrm rot="290638">
            <a:off x="2274888" y="2132013"/>
            <a:ext cx="1076325" cy="1993900"/>
          </a:xfrm>
          <a:custGeom>
            <a:avLst/>
            <a:gdLst>
              <a:gd name="T0" fmla="*/ 0 w 21656"/>
              <a:gd name="T1" fmla="*/ 724266 h 21600"/>
              <a:gd name="T2" fmla="*/ 53494442 w 21656"/>
              <a:gd name="T3" fmla="*/ 109301081 h 21600"/>
              <a:gd name="T4" fmla="*/ 4737848 w 21656"/>
              <a:gd name="T5" fmla="*/ 184057258 h 21600"/>
              <a:gd name="T6" fmla="*/ 0 60000 65536"/>
              <a:gd name="T7" fmla="*/ 0 60000 65536"/>
              <a:gd name="T8" fmla="*/ 0 60000 65536"/>
              <a:gd name="T9" fmla="*/ 0 w 21656"/>
              <a:gd name="T10" fmla="*/ 0 h 21600"/>
              <a:gd name="T11" fmla="*/ 21656 w 2165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56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453" y="0"/>
                  <a:pt x="18189" y="5026"/>
                  <a:pt x="21656" y="12826"/>
                </a:cubicBezTo>
              </a:path>
              <a:path w="21656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453" y="0"/>
                  <a:pt x="18189" y="5026"/>
                  <a:pt x="21656" y="12826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2" name="Arc 102"/>
          <p:cNvSpPr>
            <a:spLocks/>
          </p:cNvSpPr>
          <p:nvPr/>
        </p:nvSpPr>
        <p:spPr bwMode="auto">
          <a:xfrm>
            <a:off x="4706938" y="2093913"/>
            <a:ext cx="1009650" cy="1993900"/>
          </a:xfrm>
          <a:custGeom>
            <a:avLst/>
            <a:gdLst>
              <a:gd name="T0" fmla="*/ 0 w 21886"/>
              <a:gd name="T1" fmla="*/ 724266 h 21600"/>
              <a:gd name="T2" fmla="*/ 46577402 w 21886"/>
              <a:gd name="T3" fmla="*/ 113868403 h 21600"/>
              <a:gd name="T4" fmla="*/ 4081872 w 21886"/>
              <a:gd name="T5" fmla="*/ 184057258 h 21600"/>
              <a:gd name="T6" fmla="*/ 0 60000 65536"/>
              <a:gd name="T7" fmla="*/ 0 60000 65536"/>
              <a:gd name="T8" fmla="*/ 0 60000 65536"/>
              <a:gd name="T9" fmla="*/ 0 w 21886"/>
              <a:gd name="T10" fmla="*/ 0 h 21600"/>
              <a:gd name="T11" fmla="*/ 21886 w 2188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886" h="21600" fill="none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665" y="0"/>
                  <a:pt x="18549" y="5276"/>
                  <a:pt x="21885" y="13363"/>
                </a:cubicBezTo>
              </a:path>
              <a:path w="21886" h="21600" stroke="0" extrusionOk="0">
                <a:moveTo>
                  <a:pt x="0" y="85"/>
                </a:moveTo>
                <a:cubicBezTo>
                  <a:pt x="637" y="28"/>
                  <a:pt x="1277" y="-1"/>
                  <a:pt x="1918" y="0"/>
                </a:cubicBezTo>
                <a:cubicBezTo>
                  <a:pt x="10665" y="0"/>
                  <a:pt x="18549" y="5276"/>
                  <a:pt x="21885" y="13363"/>
                </a:cubicBezTo>
                <a:lnTo>
                  <a:pt x="1918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3" name="Arc 103"/>
          <p:cNvSpPr>
            <a:spLocks/>
          </p:cNvSpPr>
          <p:nvPr/>
        </p:nvSpPr>
        <p:spPr bwMode="auto">
          <a:xfrm rot="1330539">
            <a:off x="6826250" y="2268538"/>
            <a:ext cx="1330325" cy="1204912"/>
          </a:xfrm>
          <a:custGeom>
            <a:avLst/>
            <a:gdLst>
              <a:gd name="T0" fmla="*/ 0 w 21928"/>
              <a:gd name="T1" fmla="*/ 118260 h 21600"/>
              <a:gd name="T2" fmla="*/ 80707982 w 21928"/>
              <a:gd name="T3" fmla="*/ 47460253 h 21600"/>
              <a:gd name="T4" fmla="*/ 4718504 w 21928"/>
              <a:gd name="T5" fmla="*/ 67213565 h 21600"/>
              <a:gd name="T6" fmla="*/ 0 60000 65536"/>
              <a:gd name="T7" fmla="*/ 0 60000 65536"/>
              <a:gd name="T8" fmla="*/ 0 60000 65536"/>
              <a:gd name="T9" fmla="*/ 0 w 21928"/>
              <a:gd name="T10" fmla="*/ 0 h 21600"/>
              <a:gd name="T11" fmla="*/ 21928 w 2192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928" h="21600" fill="none" extrusionOk="0">
                <a:moveTo>
                  <a:pt x="0" y="38"/>
                </a:moveTo>
                <a:cubicBezTo>
                  <a:pt x="426" y="12"/>
                  <a:pt x="854" y="-1"/>
                  <a:pt x="1282" y="0"/>
                </a:cubicBezTo>
                <a:cubicBezTo>
                  <a:pt x="10766" y="0"/>
                  <a:pt x="19140" y="6186"/>
                  <a:pt x="21928" y="15251"/>
                </a:cubicBezTo>
              </a:path>
              <a:path w="21928" h="21600" stroke="0" extrusionOk="0">
                <a:moveTo>
                  <a:pt x="0" y="38"/>
                </a:moveTo>
                <a:cubicBezTo>
                  <a:pt x="426" y="12"/>
                  <a:pt x="854" y="-1"/>
                  <a:pt x="1282" y="0"/>
                </a:cubicBezTo>
                <a:cubicBezTo>
                  <a:pt x="10766" y="0"/>
                  <a:pt x="19140" y="6186"/>
                  <a:pt x="21928" y="15251"/>
                </a:cubicBezTo>
                <a:lnTo>
                  <a:pt x="1282" y="21600"/>
                </a:lnTo>
                <a:close/>
              </a:path>
            </a:pathLst>
          </a:cu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4" name="Line 104"/>
          <p:cNvSpPr>
            <a:spLocks noChangeShapeType="1"/>
          </p:cNvSpPr>
          <p:nvPr/>
        </p:nvSpPr>
        <p:spPr bwMode="auto">
          <a:xfrm flipV="1">
            <a:off x="2447925" y="2063750"/>
            <a:ext cx="1116013" cy="1588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5" name="Line 105"/>
          <p:cNvSpPr>
            <a:spLocks noChangeShapeType="1"/>
          </p:cNvSpPr>
          <p:nvPr/>
        </p:nvSpPr>
        <p:spPr bwMode="auto">
          <a:xfrm flipV="1">
            <a:off x="4787900" y="2071688"/>
            <a:ext cx="1117600" cy="1270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6" name="Line 106"/>
          <p:cNvSpPr>
            <a:spLocks noChangeShapeType="1"/>
          </p:cNvSpPr>
          <p:nvPr/>
        </p:nvSpPr>
        <p:spPr bwMode="auto">
          <a:xfrm>
            <a:off x="7142163" y="2084388"/>
            <a:ext cx="1182687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307" name="Arc 107"/>
          <p:cNvSpPr>
            <a:spLocks/>
          </p:cNvSpPr>
          <p:nvPr/>
        </p:nvSpPr>
        <p:spPr bwMode="auto">
          <a:xfrm rot="-9248174">
            <a:off x="3798888" y="-396875"/>
            <a:ext cx="1479550" cy="2284413"/>
          </a:xfrm>
          <a:custGeom>
            <a:avLst/>
            <a:gdLst>
              <a:gd name="T0" fmla="*/ 0 w 19973"/>
              <a:gd name="T1" fmla="*/ 2203507 h 21600"/>
              <a:gd name="T2" fmla="*/ 109601366 w 19973"/>
              <a:gd name="T3" fmla="*/ 93496681 h 21600"/>
              <a:gd name="T4" fmla="*/ 15957552 w 19973"/>
              <a:gd name="T5" fmla="*/ 241599114 h 21600"/>
              <a:gd name="T6" fmla="*/ 0 60000 65536"/>
              <a:gd name="T7" fmla="*/ 0 60000 65536"/>
              <a:gd name="T8" fmla="*/ 0 60000 65536"/>
              <a:gd name="T9" fmla="*/ 0 w 19973"/>
              <a:gd name="T10" fmla="*/ 0 h 21600"/>
              <a:gd name="T11" fmla="*/ 19973 w 1997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973" h="21600" fill="none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</a:path>
              <a:path w="19973" h="21600" stroke="0" extrusionOk="0">
                <a:moveTo>
                  <a:pt x="-1" y="196"/>
                </a:moveTo>
                <a:cubicBezTo>
                  <a:pt x="963" y="65"/>
                  <a:pt x="1935" y="-1"/>
                  <a:pt x="2908" y="0"/>
                </a:cubicBezTo>
                <a:cubicBezTo>
                  <a:pt x="9582" y="0"/>
                  <a:pt x="15881" y="3085"/>
                  <a:pt x="19973" y="8358"/>
                </a:cubicBezTo>
                <a:lnTo>
                  <a:pt x="2908" y="21600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308" name="Arc 108"/>
          <p:cNvSpPr>
            <a:spLocks/>
          </p:cNvSpPr>
          <p:nvPr/>
        </p:nvSpPr>
        <p:spPr bwMode="auto">
          <a:xfrm rot="-10370127">
            <a:off x="6070600" y="271463"/>
            <a:ext cx="1144588" cy="1738312"/>
          </a:xfrm>
          <a:custGeom>
            <a:avLst/>
            <a:gdLst>
              <a:gd name="T0" fmla="*/ 1960375 w 20535"/>
              <a:gd name="T1" fmla="*/ 0 h 21591"/>
              <a:gd name="T2" fmla="*/ 63797505 w 20535"/>
              <a:gd name="T3" fmla="*/ 96530143 h 21591"/>
              <a:gd name="T4" fmla="*/ 0 w 20535"/>
              <a:gd name="T5" fmla="*/ 139953146 h 21591"/>
              <a:gd name="T6" fmla="*/ 0 60000 65536"/>
              <a:gd name="T7" fmla="*/ 0 60000 65536"/>
              <a:gd name="T8" fmla="*/ 0 60000 65536"/>
              <a:gd name="T9" fmla="*/ 0 w 20535"/>
              <a:gd name="T10" fmla="*/ 0 h 21591"/>
              <a:gd name="T11" fmla="*/ 20535 w 20535"/>
              <a:gd name="T12" fmla="*/ 21591 h 2159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535" h="21591" fill="none" extrusionOk="0">
                <a:moveTo>
                  <a:pt x="630" y="0"/>
                </a:moveTo>
                <a:cubicBezTo>
                  <a:pt x="9743" y="266"/>
                  <a:pt x="17707" y="6225"/>
                  <a:pt x="20534" y="14892"/>
                </a:cubicBezTo>
              </a:path>
              <a:path w="20535" h="21591" stroke="0" extrusionOk="0">
                <a:moveTo>
                  <a:pt x="630" y="0"/>
                </a:moveTo>
                <a:cubicBezTo>
                  <a:pt x="9743" y="266"/>
                  <a:pt x="17707" y="6225"/>
                  <a:pt x="20534" y="14892"/>
                </a:cubicBezTo>
                <a:lnTo>
                  <a:pt x="0" y="21591"/>
                </a:lnTo>
                <a:close/>
              </a:path>
            </a:pathLst>
          </a:custGeom>
          <a:noFill/>
          <a:ln w="38100">
            <a:solidFill>
              <a:srgbClr val="000066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7932738" y="2136775"/>
          <a:ext cx="366712" cy="285750"/>
        </p:xfrm>
        <a:graphic>
          <a:graphicData uri="http://schemas.openxmlformats.org/presentationml/2006/ole">
            <p:oleObj spid="_x0000_s5134" name="Формула" r:id="rId15" imgW="228600" imgH="177480" progId="Equation.3">
              <p:embed/>
            </p:oleObj>
          </a:graphicData>
        </a:graphic>
      </p:graphicFrame>
      <p:sp>
        <p:nvSpPr>
          <p:cNvPr id="51311" name="AutoShape 111"/>
          <p:cNvSpPr>
            <a:spLocks noChangeArrowheads="1"/>
          </p:cNvSpPr>
          <p:nvPr/>
        </p:nvSpPr>
        <p:spPr bwMode="auto">
          <a:xfrm>
            <a:off x="1069975" y="2960688"/>
            <a:ext cx="146050" cy="152400"/>
          </a:xfrm>
          <a:custGeom>
            <a:avLst/>
            <a:gdLst>
              <a:gd name="T0" fmla="*/ 493764 w 21600"/>
              <a:gd name="T1" fmla="*/ 0 h 21600"/>
              <a:gd name="T2" fmla="*/ 144610 w 21600"/>
              <a:gd name="T3" fmla="*/ 157459 h 21600"/>
              <a:gd name="T4" fmla="*/ 0 w 21600"/>
              <a:gd name="T5" fmla="*/ 537633 h 21600"/>
              <a:gd name="T6" fmla="*/ 144610 w 21600"/>
              <a:gd name="T7" fmla="*/ 917808 h 21600"/>
              <a:gd name="T8" fmla="*/ 493764 w 21600"/>
              <a:gd name="T9" fmla="*/ 1075267 h 21600"/>
              <a:gd name="T10" fmla="*/ 842918 w 21600"/>
              <a:gd name="T11" fmla="*/ 917808 h 21600"/>
              <a:gd name="T12" fmla="*/ 987528 w 21600"/>
              <a:gd name="T13" fmla="*/ 537633 h 21600"/>
              <a:gd name="T14" fmla="*/ 842918 w 21600"/>
              <a:gd name="T15" fmla="*/ 157459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solidFill>
            <a:srgbClr val="333300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417888" y="4398963"/>
          <a:ext cx="1895475" cy="384175"/>
        </p:xfrm>
        <a:graphic>
          <a:graphicData uri="http://schemas.openxmlformats.org/presentationml/2006/ole">
            <p:oleObj spid="_x0000_s5135" name="Формула" r:id="rId16" imgW="1066680" imgH="215640" progId="Equation.3">
              <p:embed/>
            </p:oleObj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51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5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5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5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5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5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5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5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5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5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1000"/>
                                        <p:tgtEl>
                                          <p:spTgt spid="5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5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1000"/>
                                        <p:tgtEl>
                                          <p:spTgt spid="5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5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5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000"/>
                                        <p:tgtEl>
                                          <p:spTgt spid="5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1000"/>
                                        <p:tgtEl>
                                          <p:spTgt spid="5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2000"/>
                                        <p:tgtEl>
                                          <p:spTgt spid="5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000"/>
                                        <p:tgtEl>
                                          <p:spTgt spid="5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1000"/>
                                        <p:tgtEl>
                                          <p:spTgt spid="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000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5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5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4" dur="1000"/>
                                        <p:tgtEl>
                                          <p:spTgt spid="51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1000"/>
                                        <p:tgtEl>
                                          <p:spTgt spid="5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1000"/>
                                        <p:tgtEl>
                                          <p:spTgt spid="51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1000"/>
                                        <p:tgtEl>
                                          <p:spTgt spid="51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5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1" dur="1000"/>
                                        <p:tgtEl>
                                          <p:spTgt spid="5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4" dur="1000"/>
                                        <p:tgtEl>
                                          <p:spTgt spid="5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1000"/>
                                        <p:tgtEl>
                                          <p:spTgt spid="5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1000"/>
                                        <p:tgtEl>
                                          <p:spTgt spid="5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1000"/>
                                        <p:tgtEl>
                                          <p:spTgt spid="5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000"/>
                            </p:stCondLst>
                            <p:childTnLst>
                              <p:par>
                                <p:cTn id="1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1000"/>
                                        <p:tgtEl>
                                          <p:spTgt spid="5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1000"/>
                                        <p:tgtEl>
                                          <p:spTgt spid="5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1000"/>
                                        <p:tgtEl>
                                          <p:spTgt spid="5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1000"/>
                                        <p:tgtEl>
                                          <p:spTgt spid="5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1000"/>
                                        <p:tgtEl>
                                          <p:spTgt spid="5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1000"/>
                                        <p:tgtEl>
                                          <p:spTgt spid="5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7" dur="1000"/>
                                        <p:tgtEl>
                                          <p:spTgt spid="5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0" dur="1000"/>
                                        <p:tgtEl>
                                          <p:spTgt spid="5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1000"/>
                                        <p:tgtEl>
                                          <p:spTgt spid="5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5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1000"/>
                                        <p:tgtEl>
                                          <p:spTgt spid="5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4" dur="1000"/>
                                        <p:tgtEl>
                                          <p:spTgt spid="5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1000"/>
                                        <p:tgtEl>
                                          <p:spTgt spid="5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0" dur="1000"/>
                                        <p:tgtEl>
                                          <p:spTgt spid="5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1000"/>
                                        <p:tgtEl>
                                          <p:spTgt spid="5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6" dur="1000"/>
                                        <p:tgtEl>
                                          <p:spTgt spid="51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9" dur="1000"/>
                                        <p:tgtEl>
                                          <p:spTgt spid="5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3" dur="1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5" grpId="0" animBg="1"/>
      <p:bldP spid="51216" grpId="0" animBg="1"/>
      <p:bldP spid="51217" grpId="0" animBg="1"/>
      <p:bldP spid="51218" grpId="0" animBg="1"/>
      <p:bldP spid="51225" grpId="0" animBg="1"/>
      <p:bldP spid="51226" grpId="0" animBg="1"/>
      <p:bldP spid="51228" grpId="0" animBg="1"/>
      <p:bldP spid="51230" grpId="0" animBg="1"/>
      <p:bldP spid="51236" grpId="0" animBg="1"/>
      <p:bldP spid="51237" grpId="0" animBg="1"/>
      <p:bldP spid="51238" grpId="0" animBg="1"/>
      <p:bldP spid="51239" grpId="0" animBg="1"/>
      <p:bldP spid="51240" grpId="0" animBg="1"/>
      <p:bldP spid="51242" grpId="0" animBg="1"/>
      <p:bldP spid="51243" grpId="0" animBg="1"/>
      <p:bldP spid="51244" grpId="0"/>
      <p:bldP spid="51245" grpId="0"/>
      <p:bldP spid="51248" grpId="0" animBg="1"/>
      <p:bldP spid="51249" grpId="0" animBg="1"/>
      <p:bldP spid="51250" grpId="0" animBg="1"/>
      <p:bldP spid="51251" grpId="0" animBg="1"/>
      <p:bldP spid="51252" grpId="0" animBg="1"/>
      <p:bldP spid="51253" grpId="0" animBg="1"/>
      <p:bldP spid="51256" grpId="0" animBg="1"/>
      <p:bldP spid="51257" grpId="0" animBg="1"/>
      <p:bldP spid="51258" grpId="0" animBg="1"/>
      <p:bldP spid="51259" grpId="0" animBg="1"/>
      <p:bldP spid="51271" grpId="0" animBg="1"/>
      <p:bldP spid="51272" grpId="0" animBg="1"/>
      <p:bldP spid="51283" grpId="0" animBg="1"/>
      <p:bldP spid="51284" grpId="0" animBg="1"/>
      <p:bldP spid="51285" grpId="0" animBg="1"/>
      <p:bldP spid="51286" grpId="0" animBg="1"/>
      <p:bldP spid="51287" grpId="0"/>
      <p:bldP spid="51288" grpId="0"/>
      <p:bldP spid="51290" grpId="0" animBg="1"/>
      <p:bldP spid="51291" grpId="0" animBg="1"/>
      <p:bldP spid="51292" grpId="0" animBg="1"/>
      <p:bldP spid="51293" grpId="0" animBg="1"/>
      <p:bldP spid="51294" grpId="0" animBg="1"/>
      <p:bldP spid="51295" grpId="0" animBg="1"/>
      <p:bldP spid="51296" grpId="0" animBg="1"/>
      <p:bldP spid="51297" grpId="0" animBg="1"/>
      <p:bldP spid="51298" grpId="0" animBg="1"/>
      <p:bldP spid="51299" grpId="0" animBg="1"/>
      <p:bldP spid="51300" grpId="0" animBg="1"/>
      <p:bldP spid="51301" grpId="0" animBg="1"/>
      <p:bldP spid="51302" grpId="0" animBg="1"/>
      <p:bldP spid="51303" grpId="0" animBg="1"/>
      <p:bldP spid="51304" grpId="0" animBg="1"/>
      <p:bldP spid="51305" grpId="0" animBg="1"/>
      <p:bldP spid="51306" grpId="0" animBg="1"/>
      <p:bldP spid="51307" grpId="0" animBg="1"/>
      <p:bldP spid="51308" grpId="0" animBg="1"/>
      <p:bldP spid="513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146" name="Формула" r:id="rId3" imgW="114120" imgH="215640" progId="Equation.3">
              <p:embed/>
            </p:oleObj>
          </a:graphicData>
        </a:graphic>
      </p:graphicFrame>
      <p:sp>
        <p:nvSpPr>
          <p:cNvPr id="6196" name="WordArt 5"/>
          <p:cNvSpPr>
            <a:spLocks noChangeArrowheads="1" noChangeShapeType="1" noTextEdit="1"/>
          </p:cNvSpPr>
          <p:nvPr/>
        </p:nvSpPr>
        <p:spPr bwMode="auto">
          <a:xfrm>
            <a:off x="323850" y="298450"/>
            <a:ext cx="8548688" cy="622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kern="10">
                <a:ln w="9525">
                  <a:solidFill>
                    <a:srgbClr val="99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latin typeface="Times New Roman"/>
                <a:cs typeface="Times New Roman"/>
              </a:rPr>
              <a:t>Арксинус,арккосинус, арктангенс және арккотангенс.</a:t>
            </a:r>
          </a:p>
        </p:txBody>
      </p:sp>
      <p:sp>
        <p:nvSpPr>
          <p:cNvPr id="6197" name="Line 21"/>
          <p:cNvSpPr>
            <a:spLocks noChangeShapeType="1"/>
          </p:cNvSpPr>
          <p:nvPr/>
        </p:nvSpPr>
        <p:spPr bwMode="auto">
          <a:xfrm flipV="1">
            <a:off x="1227138" y="3924300"/>
            <a:ext cx="30162" cy="2409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8" name="Line 24"/>
          <p:cNvSpPr>
            <a:spLocks noChangeShapeType="1"/>
          </p:cNvSpPr>
          <p:nvPr/>
        </p:nvSpPr>
        <p:spPr bwMode="auto">
          <a:xfrm flipV="1">
            <a:off x="4535488" y="5346700"/>
            <a:ext cx="2105025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199" name="Line 25"/>
          <p:cNvSpPr>
            <a:spLocks noChangeShapeType="1"/>
          </p:cNvSpPr>
          <p:nvPr/>
        </p:nvSpPr>
        <p:spPr bwMode="auto">
          <a:xfrm flipV="1">
            <a:off x="5495925" y="4081463"/>
            <a:ext cx="31750" cy="2203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0" name="Oval 26"/>
          <p:cNvSpPr>
            <a:spLocks noChangeArrowheads="1"/>
          </p:cNvSpPr>
          <p:nvPr/>
        </p:nvSpPr>
        <p:spPr bwMode="auto">
          <a:xfrm>
            <a:off x="4687888" y="4522788"/>
            <a:ext cx="1662112" cy="1660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01" name="Line 27"/>
          <p:cNvSpPr>
            <a:spLocks noChangeShapeType="1"/>
          </p:cNvSpPr>
          <p:nvPr/>
        </p:nvSpPr>
        <p:spPr bwMode="auto">
          <a:xfrm rot="5400000" flipV="1">
            <a:off x="5629275" y="2978150"/>
            <a:ext cx="1588" cy="3074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2" name="Line 28"/>
          <p:cNvSpPr>
            <a:spLocks noChangeShapeType="1"/>
          </p:cNvSpPr>
          <p:nvPr/>
        </p:nvSpPr>
        <p:spPr bwMode="auto">
          <a:xfrm>
            <a:off x="222250" y="5175250"/>
            <a:ext cx="2054225" cy="7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3" name="Oval 29"/>
          <p:cNvSpPr>
            <a:spLocks noChangeArrowheads="1"/>
          </p:cNvSpPr>
          <p:nvPr/>
        </p:nvSpPr>
        <p:spPr bwMode="auto">
          <a:xfrm>
            <a:off x="403225" y="4367213"/>
            <a:ext cx="1676400" cy="163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04" name="Line 30"/>
          <p:cNvSpPr>
            <a:spLocks noChangeShapeType="1"/>
          </p:cNvSpPr>
          <p:nvPr/>
        </p:nvSpPr>
        <p:spPr bwMode="auto">
          <a:xfrm flipV="1">
            <a:off x="2084388" y="3905250"/>
            <a:ext cx="28575" cy="268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5" name="Line 31"/>
          <p:cNvSpPr>
            <a:spLocks noChangeShapeType="1"/>
          </p:cNvSpPr>
          <p:nvPr/>
        </p:nvSpPr>
        <p:spPr bwMode="auto">
          <a:xfrm flipV="1">
            <a:off x="196850" y="2185988"/>
            <a:ext cx="206692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6" name="Oval 33"/>
          <p:cNvSpPr>
            <a:spLocks noChangeArrowheads="1"/>
          </p:cNvSpPr>
          <p:nvPr/>
        </p:nvSpPr>
        <p:spPr bwMode="auto">
          <a:xfrm>
            <a:off x="334963" y="1350963"/>
            <a:ext cx="1676400" cy="163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207" name="Line 40"/>
          <p:cNvSpPr>
            <a:spLocks noChangeShapeType="1"/>
          </p:cNvSpPr>
          <p:nvPr/>
        </p:nvSpPr>
        <p:spPr bwMode="auto">
          <a:xfrm flipV="1">
            <a:off x="4573588" y="2154238"/>
            <a:ext cx="211137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08" name="Oval 42"/>
          <p:cNvSpPr>
            <a:spLocks noChangeArrowheads="1"/>
          </p:cNvSpPr>
          <p:nvPr/>
        </p:nvSpPr>
        <p:spPr bwMode="auto">
          <a:xfrm>
            <a:off x="4768850" y="1319213"/>
            <a:ext cx="1676400" cy="163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76" name="Arc 44"/>
          <p:cNvSpPr>
            <a:spLocks/>
          </p:cNvSpPr>
          <p:nvPr/>
        </p:nvSpPr>
        <p:spPr bwMode="auto">
          <a:xfrm>
            <a:off x="1176338" y="1363663"/>
            <a:ext cx="841375" cy="828675"/>
          </a:xfrm>
          <a:custGeom>
            <a:avLst/>
            <a:gdLst>
              <a:gd name="T0" fmla="*/ 0 w 21600"/>
              <a:gd name="T1" fmla="*/ 0 h 21600"/>
              <a:gd name="T2" fmla="*/ 32773697 w 21600"/>
              <a:gd name="T3" fmla="*/ 31791769 h 21600"/>
              <a:gd name="T4" fmla="*/ 0 w 21600"/>
              <a:gd name="T5" fmla="*/ 31791769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78" name="Arc 46"/>
          <p:cNvSpPr>
            <a:spLocks/>
          </p:cNvSpPr>
          <p:nvPr/>
        </p:nvSpPr>
        <p:spPr bwMode="auto">
          <a:xfrm flipV="1">
            <a:off x="1160463" y="2192338"/>
            <a:ext cx="857250" cy="796925"/>
          </a:xfrm>
          <a:custGeom>
            <a:avLst/>
            <a:gdLst>
              <a:gd name="T0" fmla="*/ 0 w 21600"/>
              <a:gd name="T1" fmla="*/ 0 h 21600"/>
              <a:gd name="T2" fmla="*/ 34022107 w 21600"/>
              <a:gd name="T3" fmla="*/ 29402288 h 21600"/>
              <a:gd name="T4" fmla="*/ 0 w 21600"/>
              <a:gd name="T5" fmla="*/ 2940228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79" name="Arc 47"/>
          <p:cNvSpPr>
            <a:spLocks/>
          </p:cNvSpPr>
          <p:nvPr/>
        </p:nvSpPr>
        <p:spPr bwMode="auto">
          <a:xfrm>
            <a:off x="1262063" y="4354513"/>
            <a:ext cx="812800" cy="841375"/>
          </a:xfrm>
          <a:custGeom>
            <a:avLst/>
            <a:gdLst>
              <a:gd name="T0" fmla="*/ 0 w 21600"/>
              <a:gd name="T1" fmla="*/ 0 h 21600"/>
              <a:gd name="T2" fmla="*/ 30585361 w 21600"/>
              <a:gd name="T3" fmla="*/ 32773697 h 21600"/>
              <a:gd name="T4" fmla="*/ 0 w 21600"/>
              <a:gd name="T5" fmla="*/ 3277369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80" name="Arc 48"/>
          <p:cNvSpPr>
            <a:spLocks/>
          </p:cNvSpPr>
          <p:nvPr/>
        </p:nvSpPr>
        <p:spPr bwMode="auto">
          <a:xfrm rot="21543252" flipV="1">
            <a:off x="1185863" y="5210175"/>
            <a:ext cx="885825" cy="769938"/>
          </a:xfrm>
          <a:custGeom>
            <a:avLst/>
            <a:gdLst>
              <a:gd name="T0" fmla="*/ 0 w 22805"/>
              <a:gd name="T1" fmla="*/ 43202 h 21600"/>
              <a:gd name="T2" fmla="*/ 34408502 w 22805"/>
              <a:gd name="T3" fmla="*/ 27444653 h 21600"/>
              <a:gd name="T4" fmla="*/ 1818107 w 22805"/>
              <a:gd name="T5" fmla="*/ 27444653 h 21600"/>
              <a:gd name="T6" fmla="*/ 0 60000 65536"/>
              <a:gd name="T7" fmla="*/ 0 60000 65536"/>
              <a:gd name="T8" fmla="*/ 0 60000 65536"/>
              <a:gd name="T9" fmla="*/ 0 w 22805"/>
              <a:gd name="T10" fmla="*/ 0 h 21600"/>
              <a:gd name="T11" fmla="*/ 22805 w 22805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05" h="21600" fill="none" extrusionOk="0">
                <a:moveTo>
                  <a:pt x="-1" y="33"/>
                </a:moveTo>
                <a:cubicBezTo>
                  <a:pt x="401" y="11"/>
                  <a:pt x="803" y="-1"/>
                  <a:pt x="1205" y="0"/>
                </a:cubicBezTo>
                <a:cubicBezTo>
                  <a:pt x="13134" y="0"/>
                  <a:pt x="22805" y="9670"/>
                  <a:pt x="22805" y="21600"/>
                </a:cubicBezTo>
              </a:path>
              <a:path w="22805" h="21600" stroke="0" extrusionOk="0">
                <a:moveTo>
                  <a:pt x="-1" y="33"/>
                </a:moveTo>
                <a:cubicBezTo>
                  <a:pt x="401" y="11"/>
                  <a:pt x="803" y="-1"/>
                  <a:pt x="1205" y="0"/>
                </a:cubicBezTo>
                <a:cubicBezTo>
                  <a:pt x="13134" y="0"/>
                  <a:pt x="22805" y="9670"/>
                  <a:pt x="22805" y="21600"/>
                </a:cubicBezTo>
                <a:lnTo>
                  <a:pt x="1205" y="21600"/>
                </a:lnTo>
                <a:close/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82" name="Arc 50"/>
          <p:cNvSpPr>
            <a:spLocks/>
          </p:cNvSpPr>
          <p:nvPr/>
        </p:nvSpPr>
        <p:spPr bwMode="auto">
          <a:xfrm flipH="1">
            <a:off x="4760913" y="1320800"/>
            <a:ext cx="841375" cy="827088"/>
          </a:xfrm>
          <a:custGeom>
            <a:avLst/>
            <a:gdLst>
              <a:gd name="T0" fmla="*/ 0 w 21600"/>
              <a:gd name="T1" fmla="*/ 0 h 21600"/>
              <a:gd name="T2" fmla="*/ 32773697 w 21600"/>
              <a:gd name="T3" fmla="*/ 31670117 h 21600"/>
              <a:gd name="T4" fmla="*/ 0 w 21600"/>
              <a:gd name="T5" fmla="*/ 3167011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83" name="Arc 51"/>
          <p:cNvSpPr>
            <a:spLocks/>
          </p:cNvSpPr>
          <p:nvPr/>
        </p:nvSpPr>
        <p:spPr bwMode="auto">
          <a:xfrm>
            <a:off x="5602288" y="1320800"/>
            <a:ext cx="827087" cy="827088"/>
          </a:xfrm>
          <a:custGeom>
            <a:avLst/>
            <a:gdLst>
              <a:gd name="T0" fmla="*/ 0 w 21600"/>
              <a:gd name="T1" fmla="*/ 0 h 21600"/>
              <a:gd name="T2" fmla="*/ 31670040 w 21600"/>
              <a:gd name="T3" fmla="*/ 31670117 h 21600"/>
              <a:gd name="T4" fmla="*/ 0 w 21600"/>
              <a:gd name="T5" fmla="*/ 3167011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86" name="Arc 54"/>
          <p:cNvSpPr>
            <a:spLocks/>
          </p:cNvSpPr>
          <p:nvPr/>
        </p:nvSpPr>
        <p:spPr bwMode="auto">
          <a:xfrm flipH="1">
            <a:off x="4687888" y="4513263"/>
            <a:ext cx="812800" cy="871537"/>
          </a:xfrm>
          <a:custGeom>
            <a:avLst/>
            <a:gdLst>
              <a:gd name="T0" fmla="*/ 0 w 21600"/>
              <a:gd name="T1" fmla="*/ 0 h 21600"/>
              <a:gd name="T2" fmla="*/ 30585361 w 21600"/>
              <a:gd name="T3" fmla="*/ 35165587 h 21600"/>
              <a:gd name="T4" fmla="*/ 0 w 21600"/>
              <a:gd name="T5" fmla="*/ 3516558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87" name="Arc 55"/>
          <p:cNvSpPr>
            <a:spLocks/>
          </p:cNvSpPr>
          <p:nvPr/>
        </p:nvSpPr>
        <p:spPr bwMode="auto">
          <a:xfrm rot="-152661">
            <a:off x="5514975" y="4498975"/>
            <a:ext cx="827088" cy="857250"/>
          </a:xfrm>
          <a:custGeom>
            <a:avLst/>
            <a:gdLst>
              <a:gd name="T0" fmla="*/ 0 w 21600"/>
              <a:gd name="T1" fmla="*/ 0 h 21600"/>
              <a:gd name="T2" fmla="*/ 31670117 w 21600"/>
              <a:gd name="T3" fmla="*/ 34022107 h 21600"/>
              <a:gd name="T4" fmla="*/ 0 w 21600"/>
              <a:gd name="T5" fmla="*/ 3402210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88" name="Oval 56"/>
          <p:cNvSpPr>
            <a:spLocks noChangeArrowheads="1"/>
          </p:cNvSpPr>
          <p:nvPr/>
        </p:nvSpPr>
        <p:spPr bwMode="auto">
          <a:xfrm>
            <a:off x="6270625" y="5267325"/>
            <a:ext cx="146050" cy="146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89" name="Oval 57"/>
          <p:cNvSpPr>
            <a:spLocks noChangeArrowheads="1"/>
          </p:cNvSpPr>
          <p:nvPr/>
        </p:nvSpPr>
        <p:spPr bwMode="auto">
          <a:xfrm>
            <a:off x="4606925" y="5273675"/>
            <a:ext cx="146050" cy="146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90" name="Oval 58"/>
          <p:cNvSpPr>
            <a:spLocks noChangeArrowheads="1"/>
          </p:cNvSpPr>
          <p:nvPr/>
        </p:nvSpPr>
        <p:spPr bwMode="auto">
          <a:xfrm>
            <a:off x="1143000" y="5902325"/>
            <a:ext cx="146050" cy="146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91" name="Oval 59"/>
          <p:cNvSpPr>
            <a:spLocks noChangeArrowheads="1"/>
          </p:cNvSpPr>
          <p:nvPr/>
        </p:nvSpPr>
        <p:spPr bwMode="auto">
          <a:xfrm>
            <a:off x="1176338" y="4281488"/>
            <a:ext cx="146050" cy="146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692" name="Line 60"/>
          <p:cNvSpPr>
            <a:spLocks noChangeShapeType="1"/>
          </p:cNvSpPr>
          <p:nvPr/>
        </p:nvSpPr>
        <p:spPr bwMode="auto">
          <a:xfrm flipV="1">
            <a:off x="1160463" y="1349375"/>
            <a:ext cx="15875" cy="16398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94" name="Line 62"/>
          <p:cNvSpPr>
            <a:spLocks noChangeShapeType="1"/>
          </p:cNvSpPr>
          <p:nvPr/>
        </p:nvSpPr>
        <p:spPr bwMode="auto">
          <a:xfrm flipV="1">
            <a:off x="2089150" y="3781425"/>
            <a:ext cx="14288" cy="2773363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9695" name="Line 63"/>
          <p:cNvSpPr>
            <a:spLocks noChangeShapeType="1"/>
          </p:cNvSpPr>
          <p:nvPr/>
        </p:nvSpPr>
        <p:spPr bwMode="auto">
          <a:xfrm rot="5400000" flipV="1">
            <a:off x="5621338" y="3028950"/>
            <a:ext cx="3175" cy="2930525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9696" name="Line 64"/>
          <p:cNvSpPr>
            <a:spLocks noChangeShapeType="1"/>
          </p:cNvSpPr>
          <p:nvPr/>
        </p:nvSpPr>
        <p:spPr bwMode="auto">
          <a:xfrm>
            <a:off x="4759325" y="2162175"/>
            <a:ext cx="1668463" cy="0"/>
          </a:xfrm>
          <a:prstGeom prst="line">
            <a:avLst/>
          </a:prstGeom>
          <a:noFill/>
          <a:ln w="38100">
            <a:solidFill>
              <a:srgbClr val="0066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97" name="Line 65"/>
          <p:cNvSpPr>
            <a:spLocks noChangeShapeType="1"/>
          </p:cNvSpPr>
          <p:nvPr/>
        </p:nvSpPr>
        <p:spPr bwMode="auto">
          <a:xfrm flipV="1">
            <a:off x="1160463" y="1436688"/>
            <a:ext cx="422275" cy="739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98" name="Line 66"/>
          <p:cNvSpPr>
            <a:spLocks noChangeShapeType="1"/>
          </p:cNvSpPr>
          <p:nvPr/>
        </p:nvSpPr>
        <p:spPr bwMode="auto">
          <a:xfrm>
            <a:off x="1176338" y="2176463"/>
            <a:ext cx="407987" cy="69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99" name="Line 67"/>
          <p:cNvSpPr>
            <a:spLocks noChangeShapeType="1"/>
          </p:cNvSpPr>
          <p:nvPr/>
        </p:nvSpPr>
        <p:spPr bwMode="auto">
          <a:xfrm flipV="1">
            <a:off x="5588000" y="1654175"/>
            <a:ext cx="696913" cy="49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00" name="Line 68"/>
          <p:cNvSpPr>
            <a:spLocks noChangeShapeType="1"/>
          </p:cNvSpPr>
          <p:nvPr/>
        </p:nvSpPr>
        <p:spPr bwMode="auto">
          <a:xfrm flipH="1" flipV="1">
            <a:off x="4919663" y="1684338"/>
            <a:ext cx="668337" cy="463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01" name="Line 69"/>
          <p:cNvSpPr>
            <a:spLocks noChangeShapeType="1"/>
          </p:cNvSpPr>
          <p:nvPr/>
        </p:nvSpPr>
        <p:spPr bwMode="auto">
          <a:xfrm flipV="1">
            <a:off x="1233488" y="4064000"/>
            <a:ext cx="884237" cy="1131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02" name="Line 70"/>
          <p:cNvSpPr>
            <a:spLocks noChangeShapeType="1"/>
          </p:cNvSpPr>
          <p:nvPr/>
        </p:nvSpPr>
        <p:spPr bwMode="auto">
          <a:xfrm>
            <a:off x="1233488" y="5195888"/>
            <a:ext cx="827087" cy="1074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03" name="Line 71"/>
          <p:cNvSpPr>
            <a:spLocks noChangeShapeType="1"/>
          </p:cNvSpPr>
          <p:nvPr/>
        </p:nvSpPr>
        <p:spPr bwMode="auto">
          <a:xfrm flipV="1">
            <a:off x="5500688" y="4498975"/>
            <a:ext cx="1247775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05" name="Line 73"/>
          <p:cNvSpPr>
            <a:spLocks noChangeShapeType="1"/>
          </p:cNvSpPr>
          <p:nvPr/>
        </p:nvSpPr>
        <p:spPr bwMode="auto">
          <a:xfrm>
            <a:off x="4325938" y="4498975"/>
            <a:ext cx="1160462" cy="828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06" name="Arc 74"/>
          <p:cNvSpPr>
            <a:spLocks/>
          </p:cNvSpPr>
          <p:nvPr/>
        </p:nvSpPr>
        <p:spPr bwMode="auto">
          <a:xfrm>
            <a:off x="1217613" y="2035175"/>
            <a:ext cx="146050" cy="288925"/>
          </a:xfrm>
          <a:custGeom>
            <a:avLst/>
            <a:gdLst>
              <a:gd name="T0" fmla="*/ 0 w 18006"/>
              <a:gd name="T1" fmla="*/ 0 h 21600"/>
              <a:gd name="T2" fmla="*/ 1184639 w 18006"/>
              <a:gd name="T3" fmla="*/ 1729818 h 21600"/>
              <a:gd name="T4" fmla="*/ 0 w 18006"/>
              <a:gd name="T5" fmla="*/ 3864707 h 21600"/>
              <a:gd name="T6" fmla="*/ 0 60000 65536"/>
              <a:gd name="T7" fmla="*/ 0 60000 65536"/>
              <a:gd name="T8" fmla="*/ 0 60000 65536"/>
              <a:gd name="T9" fmla="*/ 0 w 18006"/>
              <a:gd name="T10" fmla="*/ 0 h 21600"/>
              <a:gd name="T11" fmla="*/ 18006 w 1800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006" h="21600" fill="none" extrusionOk="0">
                <a:moveTo>
                  <a:pt x="-1" y="0"/>
                </a:moveTo>
                <a:cubicBezTo>
                  <a:pt x="7243" y="0"/>
                  <a:pt x="14004" y="3630"/>
                  <a:pt x="18005" y="9668"/>
                </a:cubicBezTo>
              </a:path>
              <a:path w="18006" h="21600" stroke="0" extrusionOk="0">
                <a:moveTo>
                  <a:pt x="-1" y="0"/>
                </a:moveTo>
                <a:cubicBezTo>
                  <a:pt x="7243" y="0"/>
                  <a:pt x="14004" y="3630"/>
                  <a:pt x="18005" y="9668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707" name="Arc 75"/>
          <p:cNvSpPr>
            <a:spLocks/>
          </p:cNvSpPr>
          <p:nvPr/>
        </p:nvSpPr>
        <p:spPr bwMode="auto">
          <a:xfrm>
            <a:off x="1398588" y="4999038"/>
            <a:ext cx="128587" cy="215900"/>
          </a:xfrm>
          <a:custGeom>
            <a:avLst/>
            <a:gdLst>
              <a:gd name="T0" fmla="*/ 0 w 21413"/>
              <a:gd name="T1" fmla="*/ 0 h 21600"/>
              <a:gd name="T2" fmla="*/ 772176 w 21413"/>
              <a:gd name="T3" fmla="*/ 1874862 h 21600"/>
              <a:gd name="T4" fmla="*/ 0 w 21413"/>
              <a:gd name="T5" fmla="*/ 2158000 h 21600"/>
              <a:gd name="T6" fmla="*/ 0 60000 65536"/>
              <a:gd name="T7" fmla="*/ 0 60000 65536"/>
              <a:gd name="T8" fmla="*/ 0 60000 65536"/>
              <a:gd name="T9" fmla="*/ 0 w 21413"/>
              <a:gd name="T10" fmla="*/ 0 h 21600"/>
              <a:gd name="T11" fmla="*/ 21413 w 21413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413" h="21600" fill="none" extrusionOk="0">
                <a:moveTo>
                  <a:pt x="-1" y="0"/>
                </a:moveTo>
                <a:cubicBezTo>
                  <a:pt x="10833" y="0"/>
                  <a:pt x="19991" y="8025"/>
                  <a:pt x="21413" y="18765"/>
                </a:cubicBezTo>
              </a:path>
              <a:path w="21413" h="21600" stroke="0" extrusionOk="0">
                <a:moveTo>
                  <a:pt x="-1" y="0"/>
                </a:moveTo>
                <a:cubicBezTo>
                  <a:pt x="10833" y="0"/>
                  <a:pt x="19991" y="8025"/>
                  <a:pt x="21413" y="18765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709" name="Arc 77"/>
          <p:cNvSpPr>
            <a:spLocks/>
          </p:cNvSpPr>
          <p:nvPr/>
        </p:nvSpPr>
        <p:spPr bwMode="auto">
          <a:xfrm>
            <a:off x="5678488" y="5216525"/>
            <a:ext cx="119062" cy="231775"/>
          </a:xfrm>
          <a:custGeom>
            <a:avLst/>
            <a:gdLst>
              <a:gd name="T0" fmla="*/ 0 w 19600"/>
              <a:gd name="T1" fmla="*/ 0 h 21600"/>
              <a:gd name="T2" fmla="*/ 723253 w 19600"/>
              <a:gd name="T3" fmla="*/ 1441898 h 21600"/>
              <a:gd name="T4" fmla="*/ 0 w 19600"/>
              <a:gd name="T5" fmla="*/ 2487021 h 21600"/>
              <a:gd name="T6" fmla="*/ 0 60000 65536"/>
              <a:gd name="T7" fmla="*/ 0 60000 65536"/>
              <a:gd name="T8" fmla="*/ 0 60000 65536"/>
              <a:gd name="T9" fmla="*/ 0 w 19600"/>
              <a:gd name="T10" fmla="*/ 0 h 21600"/>
              <a:gd name="T11" fmla="*/ 19600 w 19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600" h="21600" fill="none" extrusionOk="0">
                <a:moveTo>
                  <a:pt x="-1" y="0"/>
                </a:moveTo>
                <a:cubicBezTo>
                  <a:pt x="8414" y="0"/>
                  <a:pt x="16063" y="4887"/>
                  <a:pt x="19600" y="12522"/>
                </a:cubicBezTo>
              </a:path>
              <a:path w="19600" h="21600" stroke="0" extrusionOk="0">
                <a:moveTo>
                  <a:pt x="-1" y="0"/>
                </a:moveTo>
                <a:cubicBezTo>
                  <a:pt x="8414" y="0"/>
                  <a:pt x="16063" y="4887"/>
                  <a:pt x="19600" y="12522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712" name="Arc 80"/>
          <p:cNvSpPr>
            <a:spLocks/>
          </p:cNvSpPr>
          <p:nvPr/>
        </p:nvSpPr>
        <p:spPr bwMode="auto">
          <a:xfrm flipV="1">
            <a:off x="1397000" y="5070475"/>
            <a:ext cx="114300" cy="304800"/>
          </a:xfrm>
          <a:custGeom>
            <a:avLst/>
            <a:gdLst>
              <a:gd name="T0" fmla="*/ 0 w 19267"/>
              <a:gd name="T1" fmla="*/ 0 h 21600"/>
              <a:gd name="T2" fmla="*/ 678076 w 19267"/>
              <a:gd name="T3" fmla="*/ 2356626 h 21600"/>
              <a:gd name="T4" fmla="*/ 0 w 19267"/>
              <a:gd name="T5" fmla="*/ 4301067 h 21600"/>
              <a:gd name="T6" fmla="*/ 0 60000 65536"/>
              <a:gd name="T7" fmla="*/ 0 60000 65536"/>
              <a:gd name="T8" fmla="*/ 0 60000 65536"/>
              <a:gd name="T9" fmla="*/ 0 w 19267"/>
              <a:gd name="T10" fmla="*/ 0 h 21600"/>
              <a:gd name="T11" fmla="*/ 19267 w 1926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267" h="21600" fill="none" extrusionOk="0">
                <a:moveTo>
                  <a:pt x="-1" y="0"/>
                </a:moveTo>
                <a:cubicBezTo>
                  <a:pt x="8139" y="0"/>
                  <a:pt x="15587" y="4575"/>
                  <a:pt x="19266" y="11835"/>
                </a:cubicBezTo>
              </a:path>
              <a:path w="19267" h="21600" stroke="0" extrusionOk="0">
                <a:moveTo>
                  <a:pt x="-1" y="0"/>
                </a:moveTo>
                <a:cubicBezTo>
                  <a:pt x="8139" y="0"/>
                  <a:pt x="15587" y="4575"/>
                  <a:pt x="19266" y="11835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716" name="Line 84"/>
          <p:cNvSpPr>
            <a:spLocks noChangeShapeType="1"/>
          </p:cNvSpPr>
          <p:nvPr/>
        </p:nvSpPr>
        <p:spPr bwMode="auto">
          <a:xfrm>
            <a:off x="1176338" y="1452563"/>
            <a:ext cx="390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17" name="Line 85"/>
          <p:cNvSpPr>
            <a:spLocks noChangeShapeType="1"/>
          </p:cNvSpPr>
          <p:nvPr/>
        </p:nvSpPr>
        <p:spPr bwMode="auto">
          <a:xfrm>
            <a:off x="1160463" y="2873375"/>
            <a:ext cx="4222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18" name="Line 86"/>
          <p:cNvSpPr>
            <a:spLocks noChangeShapeType="1"/>
          </p:cNvSpPr>
          <p:nvPr/>
        </p:nvSpPr>
        <p:spPr bwMode="auto">
          <a:xfrm>
            <a:off x="4919663" y="1684338"/>
            <a:ext cx="0" cy="477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19" name="Line 87"/>
          <p:cNvSpPr>
            <a:spLocks noChangeShapeType="1"/>
          </p:cNvSpPr>
          <p:nvPr/>
        </p:nvSpPr>
        <p:spPr bwMode="auto">
          <a:xfrm>
            <a:off x="6270625" y="1638300"/>
            <a:ext cx="14288" cy="509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722" name="Arc 90"/>
          <p:cNvSpPr>
            <a:spLocks/>
          </p:cNvSpPr>
          <p:nvPr/>
        </p:nvSpPr>
        <p:spPr bwMode="auto">
          <a:xfrm flipV="1">
            <a:off x="1262063" y="2192338"/>
            <a:ext cx="88900" cy="144462"/>
          </a:xfrm>
          <a:custGeom>
            <a:avLst/>
            <a:gdLst>
              <a:gd name="T0" fmla="*/ 0 w 21600"/>
              <a:gd name="T1" fmla="*/ 0 h 21600"/>
              <a:gd name="T2" fmla="*/ 365889 w 21600"/>
              <a:gd name="T3" fmla="*/ 966170 h 21600"/>
              <a:gd name="T4" fmla="*/ 0 w 21600"/>
              <a:gd name="T5" fmla="*/ 96617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9723" name="Arc 91"/>
          <p:cNvSpPr>
            <a:spLocks/>
          </p:cNvSpPr>
          <p:nvPr/>
        </p:nvSpPr>
        <p:spPr bwMode="auto">
          <a:xfrm flipH="1">
            <a:off x="5208588" y="5210175"/>
            <a:ext cx="88900" cy="146050"/>
          </a:xfrm>
          <a:custGeom>
            <a:avLst/>
            <a:gdLst>
              <a:gd name="T0" fmla="*/ 0 w 21600"/>
              <a:gd name="T1" fmla="*/ 0 h 21600"/>
              <a:gd name="T2" fmla="*/ 365889 w 21600"/>
              <a:gd name="T3" fmla="*/ 987528 h 21600"/>
              <a:gd name="T4" fmla="*/ 0 w 21600"/>
              <a:gd name="T5" fmla="*/ 98752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9724" name="Object 3"/>
          <p:cNvGraphicFramePr>
            <a:graphicFrameLocks noChangeAspect="1"/>
          </p:cNvGraphicFramePr>
          <p:nvPr/>
        </p:nvGraphicFramePr>
        <p:xfrm>
          <a:off x="1319213" y="1979613"/>
          <a:ext cx="174625" cy="192087"/>
        </p:xfrm>
        <a:graphic>
          <a:graphicData uri="http://schemas.openxmlformats.org/presentationml/2006/ole">
            <p:oleObj spid="_x0000_s6147" name="Формула" r:id="rId4" imgW="126720" imgH="139680" progId="Equation.3">
              <p:embed/>
            </p:oleObj>
          </a:graphicData>
        </a:graphic>
      </p:graphicFrame>
      <p:graphicFrame>
        <p:nvGraphicFramePr>
          <p:cNvPr id="69725" name="Object 4"/>
          <p:cNvGraphicFramePr>
            <a:graphicFrameLocks noChangeAspect="1"/>
          </p:cNvGraphicFramePr>
          <p:nvPr/>
        </p:nvGraphicFramePr>
        <p:xfrm>
          <a:off x="1528763" y="4945063"/>
          <a:ext cx="173037" cy="190500"/>
        </p:xfrm>
        <a:graphic>
          <a:graphicData uri="http://schemas.openxmlformats.org/presentationml/2006/ole">
            <p:oleObj spid="_x0000_s6148" name="Формула" r:id="rId5" imgW="126720" imgH="139680" progId="Equation.3">
              <p:embed/>
            </p:oleObj>
          </a:graphicData>
        </a:graphic>
      </p:graphicFrame>
      <p:graphicFrame>
        <p:nvGraphicFramePr>
          <p:cNvPr id="69726" name="Object 5"/>
          <p:cNvGraphicFramePr>
            <a:graphicFrameLocks noChangeAspect="1"/>
          </p:cNvGraphicFramePr>
          <p:nvPr/>
        </p:nvGraphicFramePr>
        <p:xfrm>
          <a:off x="6022975" y="1905000"/>
          <a:ext cx="192088" cy="209550"/>
        </p:xfrm>
        <a:graphic>
          <a:graphicData uri="http://schemas.openxmlformats.org/presentationml/2006/ole">
            <p:oleObj spid="_x0000_s6149" name="Формула" r:id="rId6" imgW="126720" imgH="139680" progId="Equation.3">
              <p:embed/>
            </p:oleObj>
          </a:graphicData>
        </a:graphic>
      </p:graphicFrame>
      <p:graphicFrame>
        <p:nvGraphicFramePr>
          <p:cNvPr id="69727" name="Object 6"/>
          <p:cNvGraphicFramePr>
            <a:graphicFrameLocks noChangeAspect="1"/>
          </p:cNvGraphicFramePr>
          <p:nvPr/>
        </p:nvGraphicFramePr>
        <p:xfrm>
          <a:off x="1304925" y="2259013"/>
          <a:ext cx="317500" cy="184150"/>
        </p:xfrm>
        <a:graphic>
          <a:graphicData uri="http://schemas.openxmlformats.org/presentationml/2006/ole">
            <p:oleObj spid="_x0000_s6150" name="Формула" r:id="rId7" imgW="241200" imgH="139680" progId="Equation.3">
              <p:embed/>
            </p:oleObj>
          </a:graphicData>
        </a:graphic>
      </p:graphicFrame>
      <p:graphicFrame>
        <p:nvGraphicFramePr>
          <p:cNvPr id="69730" name="Object 7"/>
          <p:cNvGraphicFramePr>
            <a:graphicFrameLocks noChangeAspect="1"/>
          </p:cNvGraphicFramePr>
          <p:nvPr/>
        </p:nvGraphicFramePr>
        <p:xfrm>
          <a:off x="5951538" y="5075238"/>
          <a:ext cx="173037" cy="190500"/>
        </p:xfrm>
        <a:graphic>
          <a:graphicData uri="http://schemas.openxmlformats.org/presentationml/2006/ole">
            <p:oleObj spid="_x0000_s6151" name="Формула" r:id="rId8" imgW="126720" imgH="139680" progId="Equation.3">
              <p:embed/>
            </p:oleObj>
          </a:graphicData>
        </a:graphic>
      </p:graphicFrame>
      <p:sp>
        <p:nvSpPr>
          <p:cNvPr id="69735" name="Arc 103"/>
          <p:cNvSpPr>
            <a:spLocks/>
          </p:cNvSpPr>
          <p:nvPr/>
        </p:nvSpPr>
        <p:spPr bwMode="auto">
          <a:xfrm>
            <a:off x="5349875" y="1857375"/>
            <a:ext cx="573088" cy="304800"/>
          </a:xfrm>
          <a:custGeom>
            <a:avLst/>
            <a:gdLst>
              <a:gd name="T0" fmla="*/ 0 w 38838"/>
              <a:gd name="T1" fmla="*/ 1709476 h 21600"/>
              <a:gd name="T2" fmla="*/ 8456405 w 38838"/>
              <a:gd name="T3" fmla="*/ 4301067 h 21600"/>
              <a:gd name="T4" fmla="*/ 3753314 w 38838"/>
              <a:gd name="T5" fmla="*/ 4301067 h 21600"/>
              <a:gd name="T6" fmla="*/ 0 60000 65536"/>
              <a:gd name="T7" fmla="*/ 0 60000 65536"/>
              <a:gd name="T8" fmla="*/ 0 60000 65536"/>
              <a:gd name="T9" fmla="*/ 0 w 38838"/>
              <a:gd name="T10" fmla="*/ 0 h 21600"/>
              <a:gd name="T11" fmla="*/ 38838 w 3883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838" h="21600" fill="none" extrusionOk="0">
                <a:moveTo>
                  <a:pt x="-1" y="8584"/>
                </a:moveTo>
                <a:cubicBezTo>
                  <a:pt x="4081" y="3178"/>
                  <a:pt x="10463" y="-1"/>
                  <a:pt x="17238" y="0"/>
                </a:cubicBezTo>
                <a:cubicBezTo>
                  <a:pt x="29167" y="0"/>
                  <a:pt x="38838" y="9670"/>
                  <a:pt x="38838" y="21600"/>
                </a:cubicBezTo>
              </a:path>
              <a:path w="38838" h="21600" stroke="0" extrusionOk="0">
                <a:moveTo>
                  <a:pt x="-1" y="8584"/>
                </a:moveTo>
                <a:cubicBezTo>
                  <a:pt x="4081" y="3178"/>
                  <a:pt x="10463" y="-1"/>
                  <a:pt x="17238" y="0"/>
                </a:cubicBezTo>
                <a:cubicBezTo>
                  <a:pt x="29167" y="0"/>
                  <a:pt x="38838" y="9670"/>
                  <a:pt x="38838" y="21600"/>
                </a:cubicBezTo>
                <a:lnTo>
                  <a:pt x="17238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9739" name="Object 8"/>
          <p:cNvGraphicFramePr>
            <a:graphicFrameLocks noChangeAspect="1"/>
          </p:cNvGraphicFramePr>
          <p:nvPr/>
        </p:nvGraphicFramePr>
        <p:xfrm>
          <a:off x="1500188" y="5268913"/>
          <a:ext cx="315912" cy="184150"/>
        </p:xfrm>
        <a:graphic>
          <a:graphicData uri="http://schemas.openxmlformats.org/presentationml/2006/ole">
            <p:oleObj spid="_x0000_s6152" name="Формула" r:id="rId9" imgW="241200" imgH="139680" progId="Equation.3">
              <p:embed/>
            </p:oleObj>
          </a:graphicData>
        </a:graphic>
      </p:graphicFrame>
      <p:graphicFrame>
        <p:nvGraphicFramePr>
          <p:cNvPr id="69742" name="Object 9"/>
          <p:cNvGraphicFramePr>
            <a:graphicFrameLocks noChangeAspect="1"/>
          </p:cNvGraphicFramePr>
          <p:nvPr/>
        </p:nvGraphicFramePr>
        <p:xfrm>
          <a:off x="6162675" y="2155825"/>
          <a:ext cx="217488" cy="238125"/>
        </p:xfrm>
        <a:graphic>
          <a:graphicData uri="http://schemas.openxmlformats.org/presentationml/2006/ole">
            <p:oleObj spid="_x0000_s6153" name="Формула" r:id="rId10" imgW="126720" imgH="139680" progId="Equation.3">
              <p:embed/>
            </p:oleObj>
          </a:graphicData>
        </a:graphic>
      </p:graphicFrame>
      <p:graphicFrame>
        <p:nvGraphicFramePr>
          <p:cNvPr id="69743" name="Object 10"/>
          <p:cNvGraphicFramePr>
            <a:graphicFrameLocks noChangeAspect="1"/>
          </p:cNvGraphicFramePr>
          <p:nvPr/>
        </p:nvGraphicFramePr>
        <p:xfrm>
          <a:off x="792163" y="2676525"/>
          <a:ext cx="403225" cy="233363"/>
        </p:xfrm>
        <a:graphic>
          <a:graphicData uri="http://schemas.openxmlformats.org/presentationml/2006/ole">
            <p:oleObj spid="_x0000_s6154" name="Формула" r:id="rId11" imgW="241200" imgH="139680" progId="Equation.3">
              <p:embed/>
            </p:oleObj>
          </a:graphicData>
        </a:graphic>
      </p:graphicFrame>
      <p:graphicFrame>
        <p:nvGraphicFramePr>
          <p:cNvPr id="69744" name="Object 11"/>
          <p:cNvGraphicFramePr>
            <a:graphicFrameLocks noChangeAspect="1"/>
          </p:cNvGraphicFramePr>
          <p:nvPr/>
        </p:nvGraphicFramePr>
        <p:xfrm>
          <a:off x="4803775" y="2189163"/>
          <a:ext cx="346075" cy="200025"/>
        </p:xfrm>
        <a:graphic>
          <a:graphicData uri="http://schemas.openxmlformats.org/presentationml/2006/ole">
            <p:oleObj spid="_x0000_s6155" name="Формула" r:id="rId12" imgW="241200" imgH="139680" progId="Equation.3">
              <p:embed/>
            </p:oleObj>
          </a:graphicData>
        </a:graphic>
      </p:graphicFrame>
      <p:graphicFrame>
        <p:nvGraphicFramePr>
          <p:cNvPr id="69745" name="Object 12"/>
          <p:cNvGraphicFramePr>
            <a:graphicFrameLocks noChangeAspect="1"/>
          </p:cNvGraphicFramePr>
          <p:nvPr/>
        </p:nvGraphicFramePr>
        <p:xfrm>
          <a:off x="4098925" y="4240213"/>
          <a:ext cx="403225" cy="233362"/>
        </p:xfrm>
        <a:graphic>
          <a:graphicData uri="http://schemas.openxmlformats.org/presentationml/2006/ole">
            <p:oleObj spid="_x0000_s6156" name="Формула" r:id="rId13" imgW="241200" imgH="139680" progId="Equation.3">
              <p:embed/>
            </p:oleObj>
          </a:graphicData>
        </a:graphic>
      </p:graphicFrame>
      <p:graphicFrame>
        <p:nvGraphicFramePr>
          <p:cNvPr id="69746" name="Object 13"/>
          <p:cNvGraphicFramePr>
            <a:graphicFrameLocks noChangeAspect="1"/>
          </p:cNvGraphicFramePr>
          <p:nvPr/>
        </p:nvGraphicFramePr>
        <p:xfrm>
          <a:off x="2116138" y="6146800"/>
          <a:ext cx="403225" cy="233363"/>
        </p:xfrm>
        <a:graphic>
          <a:graphicData uri="http://schemas.openxmlformats.org/presentationml/2006/ole">
            <p:oleObj spid="_x0000_s6157" name="Формула" r:id="rId14" imgW="241200" imgH="139680" progId="Equation.3">
              <p:embed/>
            </p:oleObj>
          </a:graphicData>
        </a:graphic>
      </p:graphicFrame>
      <p:graphicFrame>
        <p:nvGraphicFramePr>
          <p:cNvPr id="69747" name="Object 14"/>
          <p:cNvGraphicFramePr>
            <a:graphicFrameLocks noChangeAspect="1"/>
          </p:cNvGraphicFramePr>
          <p:nvPr/>
        </p:nvGraphicFramePr>
        <p:xfrm>
          <a:off x="957263" y="1390650"/>
          <a:ext cx="244475" cy="268288"/>
        </p:xfrm>
        <a:graphic>
          <a:graphicData uri="http://schemas.openxmlformats.org/presentationml/2006/ole">
            <p:oleObj spid="_x0000_s6158" name="Формула" r:id="rId15" imgW="126720" imgH="139680" progId="Equation.3">
              <p:embed/>
            </p:oleObj>
          </a:graphicData>
        </a:graphic>
      </p:graphicFrame>
      <p:graphicFrame>
        <p:nvGraphicFramePr>
          <p:cNvPr id="69748" name="Object 15"/>
          <p:cNvGraphicFramePr>
            <a:graphicFrameLocks noChangeAspect="1"/>
          </p:cNvGraphicFramePr>
          <p:nvPr/>
        </p:nvGraphicFramePr>
        <p:xfrm>
          <a:off x="2197100" y="3963988"/>
          <a:ext cx="244475" cy="268287"/>
        </p:xfrm>
        <a:graphic>
          <a:graphicData uri="http://schemas.openxmlformats.org/presentationml/2006/ole">
            <p:oleObj spid="_x0000_s6159" name="Формула" r:id="rId16" imgW="126720" imgH="139680" progId="Equation.3">
              <p:embed/>
            </p:oleObj>
          </a:graphicData>
        </a:graphic>
      </p:graphicFrame>
      <p:graphicFrame>
        <p:nvGraphicFramePr>
          <p:cNvPr id="69749" name="Object 16"/>
          <p:cNvGraphicFramePr>
            <a:graphicFrameLocks noChangeAspect="1"/>
          </p:cNvGraphicFramePr>
          <p:nvPr/>
        </p:nvGraphicFramePr>
        <p:xfrm>
          <a:off x="6600825" y="4216400"/>
          <a:ext cx="244475" cy="268288"/>
        </p:xfrm>
        <a:graphic>
          <a:graphicData uri="http://schemas.openxmlformats.org/presentationml/2006/ole">
            <p:oleObj spid="_x0000_s6160" name="Формула" r:id="rId17" imgW="126720" imgH="139680" progId="Equation.3">
              <p:embed/>
            </p:oleObj>
          </a:graphicData>
        </a:graphic>
      </p:graphicFrame>
      <p:graphicFrame>
        <p:nvGraphicFramePr>
          <p:cNvPr id="69750" name="Object 17"/>
          <p:cNvGraphicFramePr>
            <a:graphicFrameLocks noChangeAspect="1"/>
          </p:cNvGraphicFramePr>
          <p:nvPr/>
        </p:nvGraphicFramePr>
        <p:xfrm>
          <a:off x="1165225" y="2927350"/>
          <a:ext cx="347663" cy="490538"/>
        </p:xfrm>
        <a:graphic>
          <a:graphicData uri="http://schemas.openxmlformats.org/presentationml/2006/ole">
            <p:oleObj spid="_x0000_s6161" name="Формула" r:id="rId18" imgW="279360" imgH="393480" progId="Equation.3">
              <p:embed/>
            </p:oleObj>
          </a:graphicData>
        </a:graphic>
      </p:graphicFrame>
      <p:graphicFrame>
        <p:nvGraphicFramePr>
          <p:cNvPr id="69751" name="Object 18"/>
          <p:cNvGraphicFramePr>
            <a:graphicFrameLocks noChangeAspect="1"/>
          </p:cNvGraphicFramePr>
          <p:nvPr/>
        </p:nvGraphicFramePr>
        <p:xfrm>
          <a:off x="1203325" y="5953125"/>
          <a:ext cx="293688" cy="414338"/>
        </p:xfrm>
        <a:graphic>
          <a:graphicData uri="http://schemas.openxmlformats.org/presentationml/2006/ole">
            <p:oleObj spid="_x0000_s6162" name="Формула" r:id="rId19" imgW="279360" imgH="393480" progId="Equation.3">
              <p:embed/>
            </p:oleObj>
          </a:graphicData>
        </a:graphic>
      </p:graphicFrame>
      <p:graphicFrame>
        <p:nvGraphicFramePr>
          <p:cNvPr id="69752" name="Object 19"/>
          <p:cNvGraphicFramePr>
            <a:graphicFrameLocks noChangeAspect="1"/>
          </p:cNvGraphicFramePr>
          <p:nvPr/>
        </p:nvGraphicFramePr>
        <p:xfrm>
          <a:off x="1211263" y="892175"/>
          <a:ext cx="179387" cy="427038"/>
        </p:xfrm>
        <a:graphic>
          <a:graphicData uri="http://schemas.openxmlformats.org/presentationml/2006/ole">
            <p:oleObj spid="_x0000_s6163" name="Формула" r:id="rId20" imgW="164880" imgH="393480" progId="Equation.3">
              <p:embed/>
            </p:oleObj>
          </a:graphicData>
        </a:graphic>
      </p:graphicFrame>
      <p:graphicFrame>
        <p:nvGraphicFramePr>
          <p:cNvPr id="69753" name="Object 20"/>
          <p:cNvGraphicFramePr>
            <a:graphicFrameLocks noChangeAspect="1"/>
          </p:cNvGraphicFramePr>
          <p:nvPr/>
        </p:nvGraphicFramePr>
        <p:xfrm>
          <a:off x="1301750" y="3933825"/>
          <a:ext cx="165100" cy="393700"/>
        </p:xfrm>
        <a:graphic>
          <a:graphicData uri="http://schemas.openxmlformats.org/presentationml/2006/ole">
            <p:oleObj spid="_x0000_s6164" name="Формула" r:id="rId21" imgW="164880" imgH="393480" progId="Equation.3">
              <p:embed/>
            </p:oleObj>
          </a:graphicData>
        </a:graphic>
      </p:graphicFrame>
      <p:sp>
        <p:nvSpPr>
          <p:cNvPr id="69755" name="Text Box 123"/>
          <p:cNvSpPr txBox="1">
            <a:spLocks noChangeArrowheads="1"/>
          </p:cNvSpPr>
          <p:nvPr/>
        </p:nvSpPr>
        <p:spPr bwMode="auto">
          <a:xfrm>
            <a:off x="6397625" y="1820863"/>
            <a:ext cx="207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0</a:t>
            </a:r>
          </a:p>
        </p:txBody>
      </p:sp>
      <p:sp>
        <p:nvSpPr>
          <p:cNvPr id="69756" name="Text Box 124"/>
          <p:cNvSpPr txBox="1">
            <a:spLocks noChangeArrowheads="1"/>
          </p:cNvSpPr>
          <p:nvPr/>
        </p:nvSpPr>
        <p:spPr bwMode="auto">
          <a:xfrm>
            <a:off x="6289675" y="5021263"/>
            <a:ext cx="2079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0</a:t>
            </a:r>
          </a:p>
        </p:txBody>
      </p:sp>
      <p:graphicFrame>
        <p:nvGraphicFramePr>
          <p:cNvPr id="69757" name="Object 21"/>
          <p:cNvGraphicFramePr>
            <a:graphicFrameLocks noChangeAspect="1"/>
          </p:cNvGraphicFramePr>
          <p:nvPr/>
        </p:nvGraphicFramePr>
        <p:xfrm>
          <a:off x="4414838" y="5143500"/>
          <a:ext cx="227012" cy="227013"/>
        </p:xfrm>
        <a:graphic>
          <a:graphicData uri="http://schemas.openxmlformats.org/presentationml/2006/ole">
            <p:oleObj spid="_x0000_s6165" name="Формула" r:id="rId22" imgW="139680" imgH="139680" progId="Equation.3">
              <p:embed/>
            </p:oleObj>
          </a:graphicData>
        </a:graphic>
      </p:graphicFrame>
      <p:graphicFrame>
        <p:nvGraphicFramePr>
          <p:cNvPr id="69759" name="Object 22"/>
          <p:cNvGraphicFramePr>
            <a:graphicFrameLocks noChangeAspect="1"/>
          </p:cNvGraphicFramePr>
          <p:nvPr/>
        </p:nvGraphicFramePr>
        <p:xfrm>
          <a:off x="1755775" y="3862388"/>
          <a:ext cx="355600" cy="276225"/>
        </p:xfrm>
        <a:graphic>
          <a:graphicData uri="http://schemas.openxmlformats.org/presentationml/2006/ole">
            <p:oleObj spid="_x0000_s6166" name="Формула" r:id="rId23" imgW="228600" imgH="177480" progId="Equation.3">
              <p:embed/>
            </p:oleObj>
          </a:graphicData>
        </a:graphic>
      </p:graphicFrame>
      <p:graphicFrame>
        <p:nvGraphicFramePr>
          <p:cNvPr id="69762" name="Object 23"/>
          <p:cNvGraphicFramePr>
            <a:graphicFrameLocks noChangeAspect="1"/>
          </p:cNvGraphicFramePr>
          <p:nvPr/>
        </p:nvGraphicFramePr>
        <p:xfrm>
          <a:off x="1574800" y="1177925"/>
          <a:ext cx="661988" cy="233363"/>
        </p:xfrm>
        <a:graphic>
          <a:graphicData uri="http://schemas.openxmlformats.org/presentationml/2006/ole">
            <p:oleObj spid="_x0000_s6167" name="Формула" r:id="rId24" imgW="507960" imgH="177480" progId="Equation.3">
              <p:embed/>
            </p:oleObj>
          </a:graphicData>
        </a:graphic>
      </p:graphicFrame>
      <p:graphicFrame>
        <p:nvGraphicFramePr>
          <p:cNvPr id="69763" name="Object 24"/>
          <p:cNvGraphicFramePr>
            <a:graphicFrameLocks noChangeAspect="1"/>
          </p:cNvGraphicFramePr>
          <p:nvPr/>
        </p:nvGraphicFramePr>
        <p:xfrm>
          <a:off x="1614488" y="2747963"/>
          <a:ext cx="863600" cy="266700"/>
        </p:xfrm>
        <a:graphic>
          <a:graphicData uri="http://schemas.openxmlformats.org/presentationml/2006/ole">
            <p:oleObj spid="_x0000_s6168" name="Формула" r:id="rId25" imgW="698400" imgH="215640" progId="Equation.3">
              <p:embed/>
            </p:oleObj>
          </a:graphicData>
        </a:graphic>
      </p:graphicFrame>
      <p:graphicFrame>
        <p:nvGraphicFramePr>
          <p:cNvPr id="69764" name="Object 25"/>
          <p:cNvGraphicFramePr>
            <a:graphicFrameLocks noChangeAspect="1"/>
          </p:cNvGraphicFramePr>
          <p:nvPr/>
        </p:nvGraphicFramePr>
        <p:xfrm>
          <a:off x="349250" y="3317875"/>
          <a:ext cx="1909763" cy="290513"/>
        </p:xfrm>
        <a:graphic>
          <a:graphicData uri="http://schemas.openxmlformats.org/presentationml/2006/ole">
            <p:oleObj spid="_x0000_s6169" name="Формула" r:id="rId26" imgW="1422360" imgH="215640" progId="Equation.3">
              <p:embed/>
            </p:oleObj>
          </a:graphicData>
        </a:graphic>
      </p:graphicFrame>
      <p:graphicFrame>
        <p:nvGraphicFramePr>
          <p:cNvPr id="69765" name="Object 26"/>
          <p:cNvGraphicFramePr>
            <a:graphicFrameLocks noChangeAspect="1"/>
          </p:cNvGraphicFramePr>
          <p:nvPr/>
        </p:nvGraphicFramePr>
        <p:xfrm>
          <a:off x="2397125" y="1955800"/>
          <a:ext cx="1763713" cy="419100"/>
        </p:xfrm>
        <a:graphic>
          <a:graphicData uri="http://schemas.openxmlformats.org/presentationml/2006/ole">
            <p:oleObj spid="_x0000_s6170" name="Формула" r:id="rId27" imgW="1396800" imgH="330120" progId="Equation.3">
              <p:embed/>
            </p:oleObj>
          </a:graphicData>
        </a:graphic>
      </p:graphicFrame>
      <p:graphicFrame>
        <p:nvGraphicFramePr>
          <p:cNvPr id="69766" name="Object 27"/>
          <p:cNvGraphicFramePr>
            <a:graphicFrameLocks noChangeAspect="1"/>
          </p:cNvGraphicFramePr>
          <p:nvPr/>
        </p:nvGraphicFramePr>
        <p:xfrm>
          <a:off x="6251575" y="1458913"/>
          <a:ext cx="693738" cy="180975"/>
        </p:xfrm>
        <a:graphic>
          <a:graphicData uri="http://schemas.openxmlformats.org/presentationml/2006/ole">
            <p:oleObj spid="_x0000_s6171" name="Формула" r:id="rId28" imgW="533160" imgH="139680" progId="Equation.3">
              <p:embed/>
            </p:oleObj>
          </a:graphicData>
        </a:graphic>
      </p:graphicFrame>
      <p:graphicFrame>
        <p:nvGraphicFramePr>
          <p:cNvPr id="69767" name="Object 28"/>
          <p:cNvGraphicFramePr>
            <a:graphicFrameLocks noChangeAspect="1"/>
          </p:cNvGraphicFramePr>
          <p:nvPr/>
        </p:nvGraphicFramePr>
        <p:xfrm>
          <a:off x="3975100" y="1412875"/>
          <a:ext cx="892175" cy="271463"/>
        </p:xfrm>
        <a:graphic>
          <a:graphicData uri="http://schemas.openxmlformats.org/presentationml/2006/ole">
            <p:oleObj spid="_x0000_s6172" name="Формула" r:id="rId29" imgW="711000" imgH="215640" progId="Equation.3">
              <p:embed/>
            </p:oleObj>
          </a:graphicData>
        </a:graphic>
      </p:graphicFrame>
      <p:graphicFrame>
        <p:nvGraphicFramePr>
          <p:cNvPr id="69768" name="Object 29"/>
          <p:cNvGraphicFramePr>
            <a:graphicFrameLocks noChangeAspect="1"/>
          </p:cNvGraphicFramePr>
          <p:nvPr/>
        </p:nvGraphicFramePr>
        <p:xfrm>
          <a:off x="4621213" y="3260725"/>
          <a:ext cx="2306637" cy="314325"/>
        </p:xfrm>
        <a:graphic>
          <a:graphicData uri="http://schemas.openxmlformats.org/presentationml/2006/ole">
            <p:oleObj spid="_x0000_s6173" name="Формула" r:id="rId30" imgW="1587240" imgH="215640" progId="Equation.3">
              <p:embed/>
            </p:oleObj>
          </a:graphicData>
        </a:graphic>
      </p:graphicFrame>
      <p:graphicFrame>
        <p:nvGraphicFramePr>
          <p:cNvPr id="69769" name="Object 30"/>
          <p:cNvGraphicFramePr>
            <a:graphicFrameLocks noChangeAspect="1"/>
          </p:cNvGraphicFramePr>
          <p:nvPr/>
        </p:nvGraphicFramePr>
        <p:xfrm>
          <a:off x="6978650" y="1852613"/>
          <a:ext cx="1733550" cy="396875"/>
        </p:xfrm>
        <a:graphic>
          <a:graphicData uri="http://schemas.openxmlformats.org/presentationml/2006/ole">
            <p:oleObj spid="_x0000_s6174" name="Формула" r:id="rId31" imgW="1434960" imgH="330120" progId="Equation.3">
              <p:embed/>
            </p:oleObj>
          </a:graphicData>
        </a:graphic>
      </p:graphicFrame>
      <p:graphicFrame>
        <p:nvGraphicFramePr>
          <p:cNvPr id="6175" name="Object 31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175" name="Формула" r:id="rId32" imgW="114120" imgH="215640" progId="Equation.3">
              <p:embed/>
            </p:oleObj>
          </a:graphicData>
        </a:graphic>
      </p:graphicFrame>
      <p:graphicFrame>
        <p:nvGraphicFramePr>
          <p:cNvPr id="69771" name="Object 32"/>
          <p:cNvGraphicFramePr>
            <a:graphicFrameLocks noChangeAspect="1"/>
          </p:cNvGraphicFramePr>
          <p:nvPr/>
        </p:nvGraphicFramePr>
        <p:xfrm>
          <a:off x="2355850" y="5053013"/>
          <a:ext cx="1625600" cy="430212"/>
        </p:xfrm>
        <a:graphic>
          <a:graphicData uri="http://schemas.openxmlformats.org/presentationml/2006/ole">
            <p:oleObj spid="_x0000_s6176" name="Формула" r:id="rId33" imgW="1244520" imgH="330120" progId="Equation.3">
              <p:embed/>
            </p:oleObj>
          </a:graphicData>
        </a:graphic>
      </p:graphicFrame>
      <p:graphicFrame>
        <p:nvGraphicFramePr>
          <p:cNvPr id="69772" name="Object 33"/>
          <p:cNvGraphicFramePr>
            <a:graphicFrameLocks noChangeAspect="1"/>
          </p:cNvGraphicFramePr>
          <p:nvPr/>
        </p:nvGraphicFramePr>
        <p:xfrm>
          <a:off x="1795463" y="4398963"/>
          <a:ext cx="538162" cy="215900"/>
        </p:xfrm>
        <a:graphic>
          <a:graphicData uri="http://schemas.openxmlformats.org/presentationml/2006/ole">
            <p:oleObj spid="_x0000_s6177" name="Формула" r:id="rId34" imgW="444240" imgH="177480" progId="Equation.3">
              <p:embed/>
            </p:oleObj>
          </a:graphicData>
        </a:graphic>
      </p:graphicFrame>
      <p:graphicFrame>
        <p:nvGraphicFramePr>
          <p:cNvPr id="69773" name="Object 34"/>
          <p:cNvGraphicFramePr>
            <a:graphicFrameLocks noChangeAspect="1"/>
          </p:cNvGraphicFramePr>
          <p:nvPr/>
        </p:nvGraphicFramePr>
        <p:xfrm>
          <a:off x="1765300" y="5691188"/>
          <a:ext cx="835025" cy="273050"/>
        </p:xfrm>
        <a:graphic>
          <a:graphicData uri="http://schemas.openxmlformats.org/presentationml/2006/ole">
            <p:oleObj spid="_x0000_s6178" name="Формула" r:id="rId35" imgW="660240" imgH="215640" progId="Equation.3">
              <p:embed/>
            </p:oleObj>
          </a:graphicData>
        </a:graphic>
      </p:graphicFrame>
      <p:graphicFrame>
        <p:nvGraphicFramePr>
          <p:cNvPr id="69774" name="Object 35"/>
          <p:cNvGraphicFramePr>
            <a:graphicFrameLocks noChangeAspect="1"/>
          </p:cNvGraphicFramePr>
          <p:nvPr/>
        </p:nvGraphicFramePr>
        <p:xfrm>
          <a:off x="114300" y="6315075"/>
          <a:ext cx="1927225" cy="319088"/>
        </p:xfrm>
        <a:graphic>
          <a:graphicData uri="http://schemas.openxmlformats.org/presentationml/2006/ole">
            <p:oleObj spid="_x0000_s6179" name="Формула" r:id="rId36" imgW="1307880" imgH="215640" progId="Equation.3">
              <p:embed/>
            </p:oleObj>
          </a:graphicData>
        </a:graphic>
      </p:graphicFrame>
      <p:graphicFrame>
        <p:nvGraphicFramePr>
          <p:cNvPr id="69803" name="Object 36"/>
          <p:cNvGraphicFramePr>
            <a:graphicFrameLocks noChangeAspect="1"/>
          </p:cNvGraphicFramePr>
          <p:nvPr/>
        </p:nvGraphicFramePr>
        <p:xfrm>
          <a:off x="6270625" y="4762500"/>
          <a:ext cx="638175" cy="217488"/>
        </p:xfrm>
        <a:graphic>
          <a:graphicData uri="http://schemas.openxmlformats.org/presentationml/2006/ole">
            <p:oleObj spid="_x0000_s6180" name="Формула" r:id="rId37" imgW="520560" imgH="177480" progId="Equation.3">
              <p:embed/>
            </p:oleObj>
          </a:graphicData>
        </a:graphic>
      </p:graphicFrame>
      <p:graphicFrame>
        <p:nvGraphicFramePr>
          <p:cNvPr id="69805" name="Object 37"/>
          <p:cNvGraphicFramePr>
            <a:graphicFrameLocks noChangeAspect="1"/>
          </p:cNvGraphicFramePr>
          <p:nvPr/>
        </p:nvGraphicFramePr>
        <p:xfrm>
          <a:off x="4033838" y="4583113"/>
          <a:ext cx="815975" cy="244475"/>
        </p:xfrm>
        <a:graphic>
          <a:graphicData uri="http://schemas.openxmlformats.org/presentationml/2006/ole">
            <p:oleObj spid="_x0000_s6181" name="Формула" r:id="rId38" imgW="723600" imgH="215640" progId="Equation.3">
              <p:embed/>
            </p:oleObj>
          </a:graphicData>
        </a:graphic>
      </p:graphicFrame>
      <p:graphicFrame>
        <p:nvGraphicFramePr>
          <p:cNvPr id="69806" name="Object 38"/>
          <p:cNvGraphicFramePr>
            <a:graphicFrameLocks noChangeAspect="1"/>
          </p:cNvGraphicFramePr>
          <p:nvPr/>
        </p:nvGraphicFramePr>
        <p:xfrm>
          <a:off x="4624388" y="6335713"/>
          <a:ext cx="2163762" cy="295275"/>
        </p:xfrm>
        <a:graphic>
          <a:graphicData uri="http://schemas.openxmlformats.org/presentationml/2006/ole">
            <p:oleObj spid="_x0000_s6182" name="Формула" r:id="rId39" imgW="1587240" imgH="215640" progId="Equation.3">
              <p:embed/>
            </p:oleObj>
          </a:graphicData>
        </a:graphic>
      </p:graphicFrame>
      <p:graphicFrame>
        <p:nvGraphicFramePr>
          <p:cNvPr id="69807" name="Object 39"/>
          <p:cNvGraphicFramePr>
            <a:graphicFrameLocks noChangeAspect="1"/>
          </p:cNvGraphicFramePr>
          <p:nvPr/>
        </p:nvGraphicFramePr>
        <p:xfrm>
          <a:off x="7073900" y="4865688"/>
          <a:ext cx="1812925" cy="434975"/>
        </p:xfrm>
        <a:graphic>
          <a:graphicData uri="http://schemas.openxmlformats.org/presentationml/2006/ole">
            <p:oleObj spid="_x0000_s6183" name="Формула" r:id="rId40" imgW="1371600" imgH="330120" progId="Equation.3">
              <p:embed/>
            </p:oleObj>
          </a:graphicData>
        </a:graphic>
      </p:graphicFrame>
      <p:graphicFrame>
        <p:nvGraphicFramePr>
          <p:cNvPr id="69812" name="Object 40"/>
          <p:cNvGraphicFramePr>
            <a:graphicFrameLocks noChangeAspect="1"/>
          </p:cNvGraphicFramePr>
          <p:nvPr/>
        </p:nvGraphicFramePr>
        <p:xfrm>
          <a:off x="4492625" y="1898650"/>
          <a:ext cx="227013" cy="227013"/>
        </p:xfrm>
        <a:graphic>
          <a:graphicData uri="http://schemas.openxmlformats.org/presentationml/2006/ole">
            <p:oleObj spid="_x0000_s6184" name="Формула" r:id="rId41" imgW="139680" imgH="139680" progId="Equation.3">
              <p:embed/>
            </p:oleObj>
          </a:graphicData>
        </a:graphic>
      </p:graphicFrame>
      <p:sp>
        <p:nvSpPr>
          <p:cNvPr id="6246" name="Line 202"/>
          <p:cNvSpPr>
            <a:spLocks noChangeShapeType="1"/>
          </p:cNvSpPr>
          <p:nvPr/>
        </p:nvSpPr>
        <p:spPr bwMode="auto">
          <a:xfrm flipV="1">
            <a:off x="1158875" y="1069975"/>
            <a:ext cx="14288" cy="2192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247" name="Line 210"/>
          <p:cNvSpPr>
            <a:spLocks noChangeShapeType="1"/>
          </p:cNvSpPr>
          <p:nvPr/>
        </p:nvSpPr>
        <p:spPr bwMode="auto">
          <a:xfrm flipV="1">
            <a:off x="5592763" y="1038225"/>
            <a:ext cx="1587" cy="2178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9846" name="Object 41"/>
          <p:cNvGraphicFramePr>
            <a:graphicFrameLocks noChangeAspect="1"/>
          </p:cNvGraphicFramePr>
          <p:nvPr/>
        </p:nvGraphicFramePr>
        <p:xfrm>
          <a:off x="2901950" y="2378075"/>
          <a:ext cx="728663" cy="269875"/>
        </p:xfrm>
        <a:graphic>
          <a:graphicData uri="http://schemas.openxmlformats.org/presentationml/2006/ole">
            <p:oleObj spid="_x0000_s6185" name="Формула" r:id="rId42" imgW="583920" imgH="215640" progId="Equation.3">
              <p:embed/>
            </p:oleObj>
          </a:graphicData>
        </a:graphic>
      </p:graphicFrame>
      <p:graphicFrame>
        <p:nvGraphicFramePr>
          <p:cNvPr id="69847" name="Object 42"/>
          <p:cNvGraphicFramePr>
            <a:graphicFrameLocks noChangeAspect="1"/>
          </p:cNvGraphicFramePr>
          <p:nvPr/>
        </p:nvGraphicFramePr>
        <p:xfrm>
          <a:off x="2482850" y="2660650"/>
          <a:ext cx="1557338" cy="490538"/>
        </p:xfrm>
        <a:graphic>
          <a:graphicData uri="http://schemas.openxmlformats.org/presentationml/2006/ole">
            <p:oleObj spid="_x0000_s6186" name="Формула" r:id="rId43" imgW="1218960" imgH="431640" progId="Equation.3">
              <p:embed/>
            </p:oleObj>
          </a:graphicData>
        </a:graphic>
      </p:graphicFrame>
      <p:sp>
        <p:nvSpPr>
          <p:cNvPr id="69848" name="Text Box 216"/>
          <p:cNvSpPr txBox="1">
            <a:spLocks noChangeArrowheads="1"/>
          </p:cNvSpPr>
          <p:nvPr/>
        </p:nvSpPr>
        <p:spPr bwMode="auto">
          <a:xfrm>
            <a:off x="823913" y="2924175"/>
            <a:ext cx="387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69849" name="Text Box 217"/>
          <p:cNvSpPr txBox="1">
            <a:spLocks noChangeArrowheads="1"/>
          </p:cNvSpPr>
          <p:nvPr/>
        </p:nvSpPr>
        <p:spPr bwMode="auto">
          <a:xfrm>
            <a:off x="893763" y="1049338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graphicFrame>
        <p:nvGraphicFramePr>
          <p:cNvPr id="69850" name="Object 43"/>
          <p:cNvGraphicFramePr>
            <a:graphicFrameLocks noChangeAspect="1"/>
          </p:cNvGraphicFramePr>
          <p:nvPr/>
        </p:nvGraphicFramePr>
        <p:xfrm>
          <a:off x="3829050" y="1633538"/>
          <a:ext cx="982663" cy="180975"/>
        </p:xfrm>
        <a:graphic>
          <a:graphicData uri="http://schemas.openxmlformats.org/presentationml/2006/ole">
            <p:oleObj spid="_x0000_s6187" name="Формула" r:id="rId44" imgW="761760" imgH="139680" progId="Equation.3">
              <p:embed/>
            </p:oleObj>
          </a:graphicData>
        </a:graphic>
      </p:graphicFrame>
      <p:graphicFrame>
        <p:nvGraphicFramePr>
          <p:cNvPr id="6188" name="Object 4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6188" name="Формула" r:id="rId45" imgW="114120" imgH="215640" progId="Equation.3">
              <p:embed/>
            </p:oleObj>
          </a:graphicData>
        </a:graphic>
      </p:graphicFrame>
      <p:graphicFrame>
        <p:nvGraphicFramePr>
          <p:cNvPr id="69853" name="Object 45"/>
          <p:cNvGraphicFramePr>
            <a:graphicFrameLocks noChangeAspect="1"/>
          </p:cNvGraphicFramePr>
          <p:nvPr/>
        </p:nvGraphicFramePr>
        <p:xfrm>
          <a:off x="7551738" y="2252663"/>
          <a:ext cx="728662" cy="269875"/>
        </p:xfrm>
        <a:graphic>
          <a:graphicData uri="http://schemas.openxmlformats.org/presentationml/2006/ole">
            <p:oleObj spid="_x0000_s6189" name="Формула" r:id="rId46" imgW="583920" imgH="215640" progId="Equation.3">
              <p:embed/>
            </p:oleObj>
          </a:graphicData>
        </a:graphic>
      </p:graphicFrame>
      <p:sp>
        <p:nvSpPr>
          <p:cNvPr id="69854" name="Text Box 222"/>
          <p:cNvSpPr txBox="1">
            <a:spLocks noChangeArrowheads="1"/>
          </p:cNvSpPr>
          <p:nvPr/>
        </p:nvSpPr>
        <p:spPr bwMode="auto">
          <a:xfrm>
            <a:off x="4379913" y="209867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-1</a:t>
            </a:r>
          </a:p>
        </p:txBody>
      </p:sp>
      <p:sp>
        <p:nvSpPr>
          <p:cNvPr id="69855" name="Text Box 223"/>
          <p:cNvSpPr txBox="1">
            <a:spLocks noChangeArrowheads="1"/>
          </p:cNvSpPr>
          <p:nvPr/>
        </p:nvSpPr>
        <p:spPr bwMode="auto">
          <a:xfrm>
            <a:off x="6469063" y="21844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1</a:t>
            </a:r>
          </a:p>
        </p:txBody>
      </p:sp>
      <p:graphicFrame>
        <p:nvGraphicFramePr>
          <p:cNvPr id="69856" name="Object 46"/>
          <p:cNvGraphicFramePr>
            <a:graphicFrameLocks noChangeAspect="1"/>
          </p:cNvGraphicFramePr>
          <p:nvPr/>
        </p:nvGraphicFramePr>
        <p:xfrm>
          <a:off x="7216775" y="2571750"/>
          <a:ext cx="1395413" cy="273050"/>
        </p:xfrm>
        <a:graphic>
          <a:graphicData uri="http://schemas.openxmlformats.org/presentationml/2006/ole">
            <p:oleObj spid="_x0000_s6190" name="Формула" r:id="rId47" imgW="977760" imgH="215640" progId="Equation.3">
              <p:embed/>
            </p:oleObj>
          </a:graphicData>
        </a:graphic>
      </p:graphicFrame>
      <p:sp>
        <p:nvSpPr>
          <p:cNvPr id="69857" name="Arc 225"/>
          <p:cNvSpPr>
            <a:spLocks/>
          </p:cNvSpPr>
          <p:nvPr/>
        </p:nvSpPr>
        <p:spPr bwMode="auto">
          <a:xfrm>
            <a:off x="5921375" y="1901825"/>
            <a:ext cx="131763" cy="246063"/>
          </a:xfrm>
          <a:custGeom>
            <a:avLst/>
            <a:gdLst>
              <a:gd name="T0" fmla="*/ 0 w 21600"/>
              <a:gd name="T1" fmla="*/ 0 h 21600"/>
              <a:gd name="T2" fmla="*/ 803773 w 21600"/>
              <a:gd name="T3" fmla="*/ 2803102 h 21600"/>
              <a:gd name="T4" fmla="*/ 0 w 21600"/>
              <a:gd name="T5" fmla="*/ 280310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9858" name="Object 47"/>
          <p:cNvGraphicFramePr>
            <a:graphicFrameLocks noChangeAspect="1"/>
          </p:cNvGraphicFramePr>
          <p:nvPr/>
        </p:nvGraphicFramePr>
        <p:xfrm>
          <a:off x="2916238" y="5516563"/>
          <a:ext cx="569912" cy="266700"/>
        </p:xfrm>
        <a:graphic>
          <a:graphicData uri="http://schemas.openxmlformats.org/presentationml/2006/ole">
            <p:oleObj spid="_x0000_s6191" name="Формула" r:id="rId48" imgW="380880" imgH="177480" progId="Equation.3">
              <p:embed/>
            </p:oleObj>
          </a:graphicData>
        </a:graphic>
      </p:graphicFrame>
      <p:graphicFrame>
        <p:nvGraphicFramePr>
          <p:cNvPr id="69859" name="Object 48"/>
          <p:cNvGraphicFramePr>
            <a:graphicFrameLocks noChangeAspect="1"/>
          </p:cNvGraphicFramePr>
          <p:nvPr/>
        </p:nvGraphicFramePr>
        <p:xfrm>
          <a:off x="2551113" y="5808663"/>
          <a:ext cx="1390650" cy="514350"/>
        </p:xfrm>
        <a:graphic>
          <a:graphicData uri="http://schemas.openxmlformats.org/presentationml/2006/ole">
            <p:oleObj spid="_x0000_s6192" name="Формула" r:id="rId49" imgW="1168200" imgH="431640" progId="Equation.3">
              <p:embed/>
            </p:oleObj>
          </a:graphicData>
        </a:graphic>
      </p:graphicFrame>
      <p:sp>
        <p:nvSpPr>
          <p:cNvPr id="69860" name="Text Box 228"/>
          <p:cNvSpPr txBox="1">
            <a:spLocks noChangeArrowheads="1"/>
          </p:cNvSpPr>
          <p:nvPr/>
        </p:nvSpPr>
        <p:spPr bwMode="auto">
          <a:xfrm>
            <a:off x="6850063" y="4214813"/>
            <a:ext cx="60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ctgx</a:t>
            </a:r>
            <a:endParaRPr lang="ru-RU"/>
          </a:p>
        </p:txBody>
      </p:sp>
      <p:graphicFrame>
        <p:nvGraphicFramePr>
          <p:cNvPr id="69861" name="Object 49"/>
          <p:cNvGraphicFramePr>
            <a:graphicFrameLocks noChangeAspect="1"/>
          </p:cNvGraphicFramePr>
          <p:nvPr/>
        </p:nvGraphicFramePr>
        <p:xfrm>
          <a:off x="7740650" y="5319713"/>
          <a:ext cx="569913" cy="266700"/>
        </p:xfrm>
        <a:graphic>
          <a:graphicData uri="http://schemas.openxmlformats.org/presentationml/2006/ole">
            <p:oleObj spid="_x0000_s6193" name="Формула" r:id="rId50" imgW="380880" imgH="177480" progId="Equation.3">
              <p:embed/>
            </p:oleObj>
          </a:graphicData>
        </a:graphic>
      </p:graphicFrame>
      <p:graphicFrame>
        <p:nvGraphicFramePr>
          <p:cNvPr id="69862" name="Object 50"/>
          <p:cNvGraphicFramePr>
            <a:graphicFrameLocks noChangeAspect="1"/>
          </p:cNvGraphicFramePr>
          <p:nvPr/>
        </p:nvGraphicFramePr>
        <p:xfrm>
          <a:off x="7231063" y="5614988"/>
          <a:ext cx="1441450" cy="319087"/>
        </p:xfrm>
        <a:graphic>
          <a:graphicData uri="http://schemas.openxmlformats.org/presentationml/2006/ole">
            <p:oleObj spid="_x0000_s6194" name="Формула" r:id="rId51" imgW="977760" imgH="215640" progId="Equation.3">
              <p:embed/>
            </p:oleObj>
          </a:graphicData>
        </a:graphic>
      </p:graphicFrame>
      <p:sp>
        <p:nvSpPr>
          <p:cNvPr id="69863" name="Arc 231"/>
          <p:cNvSpPr>
            <a:spLocks/>
          </p:cNvSpPr>
          <p:nvPr/>
        </p:nvSpPr>
        <p:spPr bwMode="auto">
          <a:xfrm flipH="1">
            <a:off x="5165725" y="1930400"/>
            <a:ext cx="88900" cy="217488"/>
          </a:xfrm>
          <a:custGeom>
            <a:avLst/>
            <a:gdLst>
              <a:gd name="T0" fmla="*/ 0 w 21600"/>
              <a:gd name="T1" fmla="*/ 0 h 21600"/>
              <a:gd name="T2" fmla="*/ 365889 w 21600"/>
              <a:gd name="T3" fmla="*/ 2189862 h 21600"/>
              <a:gd name="T4" fmla="*/ 0 w 21600"/>
              <a:gd name="T5" fmla="*/ 2189862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69864" name="Object 51"/>
          <p:cNvGraphicFramePr>
            <a:graphicFrameLocks noChangeAspect="1"/>
          </p:cNvGraphicFramePr>
          <p:nvPr/>
        </p:nvGraphicFramePr>
        <p:xfrm>
          <a:off x="3776663" y="4832350"/>
          <a:ext cx="982662" cy="180975"/>
        </p:xfrm>
        <a:graphic>
          <a:graphicData uri="http://schemas.openxmlformats.org/presentationml/2006/ole">
            <p:oleObj spid="_x0000_s6195" name="Формула" r:id="rId52" imgW="761760" imgH="139680" progId="Equation.3">
              <p:embed/>
            </p:oleObj>
          </a:graphicData>
        </a:graphic>
      </p:graphicFrame>
      <p:sp>
        <p:nvSpPr>
          <p:cNvPr id="69865" name="Arc 233"/>
          <p:cNvSpPr>
            <a:spLocks/>
          </p:cNvSpPr>
          <p:nvPr/>
        </p:nvSpPr>
        <p:spPr bwMode="auto">
          <a:xfrm>
            <a:off x="5176838" y="4983163"/>
            <a:ext cx="752475" cy="363537"/>
          </a:xfrm>
          <a:custGeom>
            <a:avLst/>
            <a:gdLst>
              <a:gd name="T0" fmla="*/ 0 w 36976"/>
              <a:gd name="T1" fmla="*/ 1821388 h 21600"/>
              <a:gd name="T2" fmla="*/ 15313138 w 36976"/>
              <a:gd name="T3" fmla="*/ 6118479 h 21600"/>
              <a:gd name="T4" fmla="*/ 6367771 w 36976"/>
              <a:gd name="T5" fmla="*/ 6118479 h 21600"/>
              <a:gd name="T6" fmla="*/ 0 60000 65536"/>
              <a:gd name="T7" fmla="*/ 0 60000 65536"/>
              <a:gd name="T8" fmla="*/ 0 60000 65536"/>
              <a:gd name="T9" fmla="*/ 0 w 36976"/>
              <a:gd name="T10" fmla="*/ 0 h 21600"/>
              <a:gd name="T11" fmla="*/ 36976 w 36976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6976" h="21600" fill="none" extrusionOk="0">
                <a:moveTo>
                  <a:pt x="-1" y="6429"/>
                </a:moveTo>
                <a:cubicBezTo>
                  <a:pt x="4058" y="2315"/>
                  <a:pt x="9596" y="-1"/>
                  <a:pt x="15376" y="0"/>
                </a:cubicBezTo>
                <a:cubicBezTo>
                  <a:pt x="27305" y="0"/>
                  <a:pt x="36976" y="9670"/>
                  <a:pt x="36976" y="21600"/>
                </a:cubicBezTo>
              </a:path>
              <a:path w="36976" h="21600" stroke="0" extrusionOk="0">
                <a:moveTo>
                  <a:pt x="-1" y="6429"/>
                </a:moveTo>
                <a:cubicBezTo>
                  <a:pt x="4058" y="2315"/>
                  <a:pt x="9596" y="-1"/>
                  <a:pt x="15376" y="0"/>
                </a:cubicBezTo>
                <a:cubicBezTo>
                  <a:pt x="27305" y="0"/>
                  <a:pt x="36976" y="9670"/>
                  <a:pt x="36976" y="21600"/>
                </a:cubicBezTo>
                <a:lnTo>
                  <a:pt x="15376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6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1000"/>
                                        <p:tgtEl>
                                          <p:spTgt spid="6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6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6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9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6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69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69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69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69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69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6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1000"/>
                                        <p:tgtEl>
                                          <p:spTgt spid="69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69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6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6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6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6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3000"/>
                            </p:stCondLst>
                            <p:childTnLst>
                              <p:par>
                                <p:cTn id="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1000"/>
                                        <p:tgtEl>
                                          <p:spTgt spid="6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000"/>
                            </p:stCondLst>
                            <p:childTnLst>
                              <p:par>
                                <p:cTn id="8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1000"/>
                                        <p:tgtEl>
                                          <p:spTgt spid="69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000"/>
                                        <p:tgtEl>
                                          <p:spTgt spid="69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69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1000"/>
                                        <p:tgtEl>
                                          <p:spTgt spid="6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1000"/>
                                        <p:tgtEl>
                                          <p:spTgt spid="6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69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69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1000"/>
                                        <p:tgtEl>
                                          <p:spTgt spid="6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69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000"/>
                                        <p:tgtEl>
                                          <p:spTgt spid="6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1000"/>
                                        <p:tgtEl>
                                          <p:spTgt spid="69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69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1000"/>
                                        <p:tgtEl>
                                          <p:spTgt spid="69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69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000"/>
                                        <p:tgtEl>
                                          <p:spTgt spid="69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1000"/>
                                        <p:tgtEl>
                                          <p:spTgt spid="6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2000"/>
                            </p:stCondLst>
                            <p:childTnLst>
                              <p:par>
                                <p:cTn id="15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1000"/>
                                        <p:tgtEl>
                                          <p:spTgt spid="69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000"/>
                            </p:stCondLst>
                            <p:childTnLst>
                              <p:par>
                                <p:cTn id="1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1000"/>
                                        <p:tgtEl>
                                          <p:spTgt spid="6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000"/>
                            </p:stCondLst>
                            <p:childTnLst>
                              <p:par>
                                <p:cTn id="1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1000"/>
                                        <p:tgtEl>
                                          <p:spTgt spid="6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1" dur="1000"/>
                                        <p:tgtEl>
                                          <p:spTgt spid="6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1000"/>
                            </p:stCondLst>
                            <p:childTnLst>
                              <p:par>
                                <p:cTn id="17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5" dur="1000"/>
                                        <p:tgtEl>
                                          <p:spTgt spid="6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9" dur="1000"/>
                                        <p:tgtEl>
                                          <p:spTgt spid="69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3000"/>
                            </p:stCondLst>
                            <p:childTnLst>
                              <p:par>
                                <p:cTn id="1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3" dur="1000"/>
                                        <p:tgtEl>
                                          <p:spTgt spid="6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4000"/>
                            </p:stCondLst>
                            <p:childTnLst>
                              <p:par>
                                <p:cTn id="1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1000"/>
                                        <p:tgtEl>
                                          <p:spTgt spid="69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1000"/>
                                        <p:tgtEl>
                                          <p:spTgt spid="6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1000"/>
                            </p:stCondLst>
                            <p:childTnLst>
                              <p:par>
                                <p:cTn id="1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6" dur="1000"/>
                                        <p:tgtEl>
                                          <p:spTgt spid="69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0" dur="1000"/>
                                        <p:tgtEl>
                                          <p:spTgt spid="69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1000"/>
                                        <p:tgtEl>
                                          <p:spTgt spid="6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1000"/>
                                        <p:tgtEl>
                                          <p:spTgt spid="6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1000"/>
                                        <p:tgtEl>
                                          <p:spTgt spid="6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3000"/>
                            </p:stCondLst>
                            <p:childTnLst>
                              <p:par>
                                <p:cTn id="2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1000"/>
                                        <p:tgtEl>
                                          <p:spTgt spid="6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4000"/>
                            </p:stCondLst>
                            <p:childTnLst>
                              <p:par>
                                <p:cTn id="2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1" dur="1000"/>
                                        <p:tgtEl>
                                          <p:spTgt spid="6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5" dur="1000"/>
                                        <p:tgtEl>
                                          <p:spTgt spid="69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0" dur="1000"/>
                                        <p:tgtEl>
                                          <p:spTgt spid="6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000"/>
                            </p:stCondLst>
                            <p:childTnLst>
                              <p:par>
                                <p:cTn id="2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1000"/>
                                        <p:tgtEl>
                                          <p:spTgt spid="69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>
                            <p:stCondLst>
                              <p:cond delay="2000"/>
                            </p:stCondLst>
                            <p:childTnLst>
                              <p:par>
                                <p:cTn id="2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1000"/>
                                        <p:tgtEl>
                                          <p:spTgt spid="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1000"/>
                                        <p:tgtEl>
                                          <p:spTgt spid="69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000"/>
                            </p:stCondLst>
                            <p:childTnLst>
                              <p:par>
                                <p:cTn id="2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7" dur="1000"/>
                                        <p:tgtEl>
                                          <p:spTgt spid="6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2000"/>
                            </p:stCondLst>
                            <p:childTnLst>
                              <p:par>
                                <p:cTn id="2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1000"/>
                                        <p:tgtEl>
                                          <p:spTgt spid="69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3000"/>
                            </p:stCondLst>
                            <p:childTnLst>
                              <p:par>
                                <p:cTn id="2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5" dur="10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>
                            <p:stCondLst>
                              <p:cond delay="4000"/>
                            </p:stCondLst>
                            <p:childTnLst>
                              <p:par>
                                <p:cTn id="2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1000"/>
                                        <p:tgtEl>
                                          <p:spTgt spid="69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5000"/>
                            </p:stCondLst>
                            <p:childTnLst>
                              <p:par>
                                <p:cTn id="26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3" dur="1000"/>
                                        <p:tgtEl>
                                          <p:spTgt spid="69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>
                            <p:stCondLst>
                              <p:cond delay="6000"/>
                            </p:stCondLst>
                            <p:childTnLst>
                              <p:par>
                                <p:cTn id="2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7" dur="1000"/>
                                        <p:tgtEl>
                                          <p:spTgt spid="6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2" dur="1000"/>
                                        <p:tgtEl>
                                          <p:spTgt spid="6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3" fill="hold">
                            <p:stCondLst>
                              <p:cond delay="1000"/>
                            </p:stCondLst>
                            <p:childTnLst>
                              <p:par>
                                <p:cTn id="2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6" dur="1000"/>
                                        <p:tgtEl>
                                          <p:spTgt spid="6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2000"/>
                            </p:stCondLst>
                            <p:childTnLst>
                              <p:par>
                                <p:cTn id="2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0" dur="1000"/>
                                        <p:tgtEl>
                                          <p:spTgt spid="6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3000"/>
                            </p:stCondLst>
                            <p:childTnLst>
                              <p:par>
                                <p:cTn id="2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4" dur="1000"/>
                                        <p:tgtEl>
                                          <p:spTgt spid="69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9" dur="1000"/>
                                        <p:tgtEl>
                                          <p:spTgt spid="69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1000"/>
                            </p:stCondLst>
                            <p:childTnLst>
                              <p:par>
                                <p:cTn id="29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3" dur="1000"/>
                                        <p:tgtEl>
                                          <p:spTgt spid="69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8" dur="1000"/>
                                        <p:tgtEl>
                                          <p:spTgt spid="6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02" dur="1000"/>
                                        <p:tgtEl>
                                          <p:spTgt spid="6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2000"/>
                            </p:stCondLst>
                            <p:childTnLst>
                              <p:par>
                                <p:cTn id="3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6" dur="1000"/>
                                        <p:tgtEl>
                                          <p:spTgt spid="6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3000"/>
                            </p:stCondLst>
                            <p:childTnLst>
                              <p:par>
                                <p:cTn id="3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0" dur="1000"/>
                                        <p:tgtEl>
                                          <p:spTgt spid="6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4000"/>
                            </p:stCondLst>
                            <p:childTnLst>
                              <p:par>
                                <p:cTn id="3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4" dur="1000"/>
                                        <p:tgtEl>
                                          <p:spTgt spid="69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5" fill="hold">
                            <p:stCondLst>
                              <p:cond delay="5000"/>
                            </p:stCondLst>
                            <p:childTnLst>
                              <p:par>
                                <p:cTn id="3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8" dur="1000"/>
                                        <p:tgtEl>
                                          <p:spTgt spid="69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3" dur="1000"/>
                                        <p:tgtEl>
                                          <p:spTgt spid="69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4" fill="hold">
                            <p:stCondLst>
                              <p:cond delay="1000"/>
                            </p:stCondLst>
                            <p:childTnLst>
                              <p:par>
                                <p:cTn id="3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7" dur="1000"/>
                                        <p:tgtEl>
                                          <p:spTgt spid="69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2000"/>
                            </p:stCondLst>
                            <p:childTnLst>
                              <p:par>
                                <p:cTn id="3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1" dur="1000"/>
                                        <p:tgtEl>
                                          <p:spTgt spid="69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6" dur="1000"/>
                                        <p:tgtEl>
                                          <p:spTgt spid="69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0" dur="1000"/>
                                        <p:tgtEl>
                                          <p:spTgt spid="6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2000"/>
                            </p:stCondLst>
                            <p:childTnLst>
                              <p:par>
                                <p:cTn id="3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4" dur="1000"/>
                                        <p:tgtEl>
                                          <p:spTgt spid="69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5" fill="hold">
                            <p:stCondLst>
                              <p:cond delay="3000"/>
                            </p:stCondLst>
                            <p:childTnLst>
                              <p:par>
                                <p:cTn id="3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8" dur="1000"/>
                                        <p:tgtEl>
                                          <p:spTgt spid="6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4000"/>
                            </p:stCondLst>
                            <p:childTnLst>
                              <p:par>
                                <p:cTn id="3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2" dur="1000"/>
                                        <p:tgtEl>
                                          <p:spTgt spid="69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5000"/>
                            </p:stCondLst>
                            <p:childTnLst>
                              <p:par>
                                <p:cTn id="3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6" dur="1000"/>
                                        <p:tgtEl>
                                          <p:spTgt spid="69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7" fill="hold">
                            <p:stCondLst>
                              <p:cond delay="6000"/>
                            </p:stCondLst>
                            <p:childTnLst>
                              <p:par>
                                <p:cTn id="3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0" dur="1000"/>
                                        <p:tgtEl>
                                          <p:spTgt spid="6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1" fill="hold">
                      <p:stCondLst>
                        <p:cond delay="indefinite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5" dur="1000"/>
                                        <p:tgtEl>
                                          <p:spTgt spid="6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8" dur="1000"/>
                                        <p:tgtEl>
                                          <p:spTgt spid="6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9" fill="hold">
                            <p:stCondLst>
                              <p:cond delay="1000"/>
                            </p:stCondLst>
                            <p:childTnLst>
                              <p:par>
                                <p:cTn id="37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2" dur="1000"/>
                                        <p:tgtEl>
                                          <p:spTgt spid="69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5" dur="1000"/>
                                        <p:tgtEl>
                                          <p:spTgt spid="69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0" dur="1000"/>
                                        <p:tgtEl>
                                          <p:spTgt spid="69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000"/>
                            </p:stCondLst>
                            <p:childTnLst>
                              <p:par>
                                <p:cTn id="3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4" dur="1000"/>
                                        <p:tgtEl>
                                          <p:spTgt spid="69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5" fill="hold">
                            <p:stCondLst>
                              <p:cond delay="2000"/>
                            </p:stCondLst>
                            <p:childTnLst>
                              <p:par>
                                <p:cTn id="3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8" dur="1000"/>
                                        <p:tgtEl>
                                          <p:spTgt spid="69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76" grpId="0" animBg="1"/>
      <p:bldP spid="69678" grpId="0" animBg="1"/>
      <p:bldP spid="69679" grpId="0" animBg="1"/>
      <p:bldP spid="69680" grpId="0" animBg="1"/>
      <p:bldP spid="69682" grpId="0" animBg="1"/>
      <p:bldP spid="69683" grpId="0" animBg="1"/>
      <p:bldP spid="69686" grpId="0" animBg="1"/>
      <p:bldP spid="69687" grpId="0" animBg="1"/>
      <p:bldP spid="69688" grpId="0" animBg="1"/>
      <p:bldP spid="69689" grpId="0" animBg="1"/>
      <p:bldP spid="69690" grpId="0" animBg="1"/>
      <p:bldP spid="69691" grpId="0" animBg="1"/>
      <p:bldP spid="69692" grpId="0" animBg="1"/>
      <p:bldP spid="69694" grpId="0" animBg="1"/>
      <p:bldP spid="69695" grpId="0" animBg="1"/>
      <p:bldP spid="69696" grpId="0" animBg="1"/>
      <p:bldP spid="69697" grpId="0" animBg="1"/>
      <p:bldP spid="69698" grpId="0" animBg="1"/>
      <p:bldP spid="69699" grpId="0" animBg="1"/>
      <p:bldP spid="69700" grpId="0" animBg="1"/>
      <p:bldP spid="69701" grpId="0" animBg="1"/>
      <p:bldP spid="69702" grpId="0" animBg="1"/>
      <p:bldP spid="69703" grpId="0" animBg="1"/>
      <p:bldP spid="69705" grpId="0" animBg="1"/>
      <p:bldP spid="69706" grpId="0" animBg="1"/>
      <p:bldP spid="69707" grpId="0" animBg="1"/>
      <p:bldP spid="69709" grpId="0" animBg="1"/>
      <p:bldP spid="69712" grpId="0" animBg="1"/>
      <p:bldP spid="69716" grpId="0" animBg="1"/>
      <p:bldP spid="69717" grpId="0" animBg="1"/>
      <p:bldP spid="69718" grpId="0" animBg="1"/>
      <p:bldP spid="69719" grpId="0" animBg="1"/>
      <p:bldP spid="69722" grpId="0" animBg="1"/>
      <p:bldP spid="69723" grpId="0" animBg="1"/>
      <p:bldP spid="69735" grpId="0" animBg="1"/>
      <p:bldP spid="69755" grpId="0"/>
      <p:bldP spid="69756" grpId="0"/>
      <p:bldP spid="69848" grpId="0"/>
      <p:bldP spid="69849" grpId="0"/>
      <p:bldP spid="69854" grpId="0"/>
      <p:bldP spid="69855" grpId="0"/>
      <p:bldP spid="69857" grpId="0" animBg="1"/>
      <p:bldP spid="69860" grpId="0"/>
      <p:bldP spid="69863" grpId="0" animBg="1"/>
      <p:bldP spid="69865" grpId="0" animBg="1"/>
    </p:bldLst>
  </p:timing>
</p:sld>
</file>

<file path=ppt/theme/theme1.xml><?xml version="1.0" encoding="utf-8"?>
<a:theme xmlns:a="http://schemas.openxmlformats.org/drawingml/2006/main" name="Company Handbook">
  <a:themeElements>
    <a:clrScheme name="Company Handbook 4">
      <a:dk1>
        <a:srgbClr val="660066"/>
      </a:dk1>
      <a:lt1>
        <a:srgbClr val="EAEAEA"/>
      </a:lt1>
      <a:dk2>
        <a:srgbClr val="3366CC"/>
      </a:dk2>
      <a:lt2>
        <a:srgbClr val="7A7C93"/>
      </a:lt2>
      <a:accent1>
        <a:srgbClr val="00CCCC"/>
      </a:accent1>
      <a:accent2>
        <a:srgbClr val="CC66FF"/>
      </a:accent2>
      <a:accent3>
        <a:srgbClr val="F3F3F3"/>
      </a:accent3>
      <a:accent4>
        <a:srgbClr val="560056"/>
      </a:accent4>
      <a:accent5>
        <a:srgbClr val="AAE2E2"/>
      </a:accent5>
      <a:accent6>
        <a:srgbClr val="B95CE7"/>
      </a:accent6>
      <a:hlink>
        <a:srgbClr val="FF9966"/>
      </a:hlink>
      <a:folHlink>
        <a:srgbClr val="FFCC66"/>
      </a:folHlink>
    </a:clrScheme>
    <a:fontScheme name="Company Handbook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mpany Handbook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Handbook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9933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Handbook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Handbook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Handbook 5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ny Handbook 6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FF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Тригоном. уравнения</Template>
  <TotalTime>123</TotalTime>
  <Words>390</Words>
  <Application>Microsoft Office PowerPoint</Application>
  <PresentationFormat>Экран (4:3)</PresentationFormat>
  <Paragraphs>178</Paragraphs>
  <Slides>19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Arial Black</vt:lpstr>
      <vt:lpstr>Calibri</vt:lpstr>
      <vt:lpstr>Times New Roman</vt:lpstr>
      <vt:lpstr>Century Schoolbook</vt:lpstr>
      <vt:lpstr>Company Handbook</vt:lpstr>
      <vt:lpstr>Microsoft Equation 3.0</vt:lpstr>
      <vt:lpstr>Қарапайым тригонометриялық теңдеулер және оларды шешу</vt:lpstr>
      <vt:lpstr>Мақсаты: теңдеулердің жаңа түрі, яғни  тригонометриялық теңдеулердің және оның шешімдерінің анықтамаларын меңгеру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Ауызша қайталау</vt:lpstr>
      <vt:lpstr>Слайд 11</vt:lpstr>
      <vt:lpstr>Слайд 12</vt:lpstr>
      <vt:lpstr>Слайд 13</vt:lpstr>
      <vt:lpstr>Мысалдар:</vt:lpstr>
      <vt:lpstr>Слайд 15</vt:lpstr>
      <vt:lpstr>Слайд 16</vt:lpstr>
      <vt:lpstr>Теңдеулерді шешіңдер:</vt:lpstr>
      <vt:lpstr>Үй үй тапсырмасы №98, №99, №100, 66- бет 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Қарапайым тригонометриялық теңдеулер және оларды шешу</dc:title>
  <dc:creator>B Bibigul M</dc:creator>
  <cp:lastModifiedBy>B Bibigul M</cp:lastModifiedBy>
  <cp:revision>22</cp:revision>
  <dcterms:created xsi:type="dcterms:W3CDTF">2012-12-03T17:05:53Z</dcterms:created>
  <dcterms:modified xsi:type="dcterms:W3CDTF">2013-12-24T14:36:14Z</dcterms:modified>
</cp:coreProperties>
</file>