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DB75C9-0E83-4F93-BC68-FC7F24E75A2C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FEE033-C5E3-4A86-A27B-F20CFC43A8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 халқының ұлттық ойындар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5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52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Балаларға арналған ойындар: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асық ойыны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95232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onykok.kz/uploads/posts/2012-11/1354190257_asy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9"/>
            <a:ext cx="3717032" cy="275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1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Тоғызқұмалақ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goo.kz/media/img/journal/51492df1c48a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41682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95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Көкпар.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zhasalash.kz/download/images/kokpar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895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2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Қыз қуу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astana-akshamy.kz/img/image0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32848" cy="43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23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</TotalTime>
  <Words>13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Қазақ халқының ұлттық ойындар</vt:lpstr>
      <vt:lpstr>Презентация PowerPoint</vt:lpstr>
      <vt:lpstr>Балаларға арналған ойындар: асық ойыны</vt:lpstr>
      <vt:lpstr>Тоғызқұмалақ</vt:lpstr>
      <vt:lpstr>Көкпар.</vt:lpstr>
      <vt:lpstr>Қыз қуу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халқының ұлттық ойындар</dc:title>
  <dc:creator>Даулет</dc:creator>
  <cp:lastModifiedBy>Даулет</cp:lastModifiedBy>
  <cp:revision>1</cp:revision>
  <dcterms:created xsi:type="dcterms:W3CDTF">2014-01-12T14:44:49Z</dcterms:created>
  <dcterms:modified xsi:type="dcterms:W3CDTF">2014-01-12T14:50:53Z</dcterms:modified>
</cp:coreProperties>
</file>