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6DB75C9-0E83-4F93-BC68-FC7F24E75A2C}" type="datetimeFigureOut">
              <a:rPr lang="ru-RU" smtClean="0"/>
              <a:t>12.01.2014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DFEE033-C5E3-4A86-A27B-F20CFC43A8D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Қазақ халқының ұлттық ойындар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954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522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Балаларға арналған ойындар: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асық ойыны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2952328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tonykok.kz/uploads/posts/2012-11/1354190257_asyk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60849"/>
            <a:ext cx="3717032" cy="275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818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Тоғызқұмалақ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goo.kz/media/img/journal/51492df1c48a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7416824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0955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Көкпар.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http://www.zhasalash.kz/download/images/kokpar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568952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223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Қыз қуу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www.astana-akshamy.kz/img/image02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632848" cy="434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4231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</TotalTime>
  <Words>13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Қазақ халқының ұлттық ойындар</vt:lpstr>
      <vt:lpstr>Презентация PowerPoint</vt:lpstr>
      <vt:lpstr>Балаларға арналған ойындар: асық ойыны</vt:lpstr>
      <vt:lpstr>Тоғызқұмалақ</vt:lpstr>
      <vt:lpstr>Көкпар.</vt:lpstr>
      <vt:lpstr>Қыз қуу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 халқының ұлттық ойындар</dc:title>
  <dc:creator>Даулет</dc:creator>
  <cp:lastModifiedBy>Даулет</cp:lastModifiedBy>
  <cp:revision>1</cp:revision>
  <dcterms:created xsi:type="dcterms:W3CDTF">2014-01-12T14:44:49Z</dcterms:created>
  <dcterms:modified xsi:type="dcterms:W3CDTF">2014-01-12T14:50:53Z</dcterms:modified>
</cp:coreProperties>
</file>