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8B6CDF8-C757-4A65-B8B1-3DCF58DF1E80}" type="datetimeFigureOut">
              <a:rPr lang="ru-RU" smtClean="0"/>
              <a:t>13.01.2014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5A9CE6A-810F-47BF-9348-A26133055FC1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8278688" cy="4968552"/>
          </a:xfrm>
        </p:spPr>
        <p:txBody>
          <a:bodyPr>
            <a:normAutofit/>
          </a:bodyPr>
          <a:lstStyle/>
          <a:p>
            <a:r>
              <a:rPr lang="ru-RU" sz="5400" smtClean="0"/>
              <a:t>Модель,как</a:t>
            </a:r>
            <a:r>
              <a:rPr lang="ru-RU" sz="5400" dirty="0" smtClean="0"/>
              <a:t> отражение существенных свойств реального объекта 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2438532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Определите к какому виду относятся следующие модели (материальному или информац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7168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ОБЪЕКТ подобие МОДЕЛЬ Модель – это некоторое упрощенное подобие реального объект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8208912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7658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Укажите, в чем заключается подобие следующих объектов и их моделей: а) костюм, э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76672"/>
            <a:ext cx="8064896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6356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Географические модели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48680"/>
            <a:ext cx="8064896" cy="54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949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Биологические модели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424936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10269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Химические модели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7992888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6123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Физические модели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6672"/>
            <a:ext cx="8064895" cy="5832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9870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атематические модели: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064896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0478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Модели Материальные (предметные) макеты муляжи эталоны игрушки Информационные р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136904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12020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</TotalTime>
  <Words>6</Words>
  <Application>Microsoft Office PowerPoint</Application>
  <PresentationFormat>Экран (4:3)</PresentationFormat>
  <Paragraphs>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Яркая</vt:lpstr>
      <vt:lpstr>Модель,как отражение существенных свойств реального объекта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Shkola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Модель,как отражение существенных свойств реального объекта </dc:title>
  <dc:creator>User</dc:creator>
  <cp:lastModifiedBy>User</cp:lastModifiedBy>
  <cp:revision>1</cp:revision>
  <dcterms:created xsi:type="dcterms:W3CDTF">2014-01-13T08:55:09Z</dcterms:created>
  <dcterms:modified xsi:type="dcterms:W3CDTF">2014-01-13T09:01:47Z</dcterms:modified>
</cp:coreProperties>
</file>