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8B6CDF8-C757-4A65-B8B1-3DCF58DF1E80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A9CE6A-810F-47BF-9348-A26133055FC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8278688" cy="4968552"/>
          </a:xfrm>
        </p:spPr>
        <p:txBody>
          <a:bodyPr>
            <a:normAutofit/>
          </a:bodyPr>
          <a:lstStyle/>
          <a:p>
            <a:r>
              <a:rPr lang="ru-RU" sz="5400" smtClean="0"/>
              <a:t>Модель,как</a:t>
            </a:r>
            <a:r>
              <a:rPr lang="ru-RU" sz="5400" dirty="0" smtClean="0"/>
              <a:t> отражение существенных свойств реального объекта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3853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пределите к какому виду относятся следующие модели (материальному или информац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16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ЪЕКТ подобие МОДЕЛЬ Модель – это некоторое упрощенное подобие реального объек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65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кажите, в чем заключается подобие следующих объектов и их моделей: а) костюм, 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64896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35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ографические модели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64896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49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иологические модели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26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имические модели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992888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12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зические модели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064895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7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атематические модели: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064896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47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дели Материальные (предметные) макеты муляжи эталоны игрушки Информационные р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136904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2020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6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Модель,как отражение существенных свойств реального объекта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Shkola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Модель,как отражение существенных свойств реального объекта </dc:title>
  <dc:creator>User</dc:creator>
  <cp:lastModifiedBy>User</cp:lastModifiedBy>
  <cp:revision>1</cp:revision>
  <dcterms:created xsi:type="dcterms:W3CDTF">2014-01-13T08:55:09Z</dcterms:created>
  <dcterms:modified xsi:type="dcterms:W3CDTF">2014-01-13T09:01:47Z</dcterms:modified>
</cp:coreProperties>
</file>