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7" r:id="rId10"/>
    <p:sldId id="269" r:id="rId11"/>
    <p:sldId id="271" r:id="rId12"/>
    <p:sldId id="272" r:id="rId13"/>
    <p:sldId id="266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05" autoAdjust="0"/>
  </p:normalViewPr>
  <p:slideViewPr>
    <p:cSldViewPr>
      <p:cViewPr>
        <p:scale>
          <a:sx n="75" d="100"/>
          <a:sy n="75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903E6-4CA9-4811-94C7-6014C448E18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5D22B7B7-863C-46E0-93EE-BDCD862C5875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bg1"/>
          </a:solidFill>
        </a:ln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Ценностно-смысловая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47CF0500-A2FD-4B0D-B7B2-A95A5A85C3F8}" type="parTrans" cxnId="{7B6BD4DF-E231-4FAC-9C67-421813DF1A78}">
      <dgm:prSet/>
      <dgm:spPr/>
      <dgm:t>
        <a:bodyPr/>
        <a:lstStyle/>
        <a:p>
          <a:endParaRPr lang="ru-RU"/>
        </a:p>
      </dgm:t>
    </dgm:pt>
    <dgm:pt modelId="{BB17A8C3-F5E0-4DAE-BBDB-43D84A62E21E}" type="sibTrans" cxnId="{7B6BD4DF-E231-4FAC-9C67-421813DF1A78}">
      <dgm:prSet/>
      <dgm:spPr/>
      <dgm:t>
        <a:bodyPr/>
        <a:lstStyle/>
        <a:p>
          <a:endParaRPr lang="ru-RU"/>
        </a:p>
      </dgm:t>
    </dgm:pt>
    <dgm:pt modelId="{C3A1446F-8A21-4F5F-AF0D-6FA54354783F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Общекультурная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52090B6B-D129-452C-8F3D-31F09ACB42C1}" type="parTrans" cxnId="{C7DDF8C7-D74D-48D7-95DF-5B73B383BA60}">
      <dgm:prSet/>
      <dgm:spPr/>
      <dgm:t>
        <a:bodyPr/>
        <a:lstStyle/>
        <a:p>
          <a:endParaRPr lang="ru-RU"/>
        </a:p>
      </dgm:t>
    </dgm:pt>
    <dgm:pt modelId="{6C288256-C687-4F27-83A1-8FABA7B4321A}" type="sibTrans" cxnId="{C7DDF8C7-D74D-48D7-95DF-5B73B383BA60}">
      <dgm:prSet/>
      <dgm:spPr/>
      <dgm:t>
        <a:bodyPr/>
        <a:lstStyle/>
        <a:p>
          <a:endParaRPr lang="ru-RU"/>
        </a:p>
      </dgm:t>
    </dgm:pt>
    <dgm:pt modelId="{C27AB34D-4E92-4EC9-84D2-D14F09BF56D8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Учебно-познавательная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B0A691EB-C652-474E-8093-FC11A5B5169E}" type="parTrans" cxnId="{EABE49BC-7BCA-48E0-806E-982D55002538}">
      <dgm:prSet/>
      <dgm:spPr/>
      <dgm:t>
        <a:bodyPr/>
        <a:lstStyle/>
        <a:p>
          <a:endParaRPr lang="ru-RU"/>
        </a:p>
      </dgm:t>
    </dgm:pt>
    <dgm:pt modelId="{ED8C8B1B-6316-4650-BAE7-0FCDAFBB93D5}" type="sibTrans" cxnId="{EABE49BC-7BCA-48E0-806E-982D55002538}">
      <dgm:prSet/>
      <dgm:spPr/>
      <dgm:t>
        <a:bodyPr/>
        <a:lstStyle/>
        <a:p>
          <a:endParaRPr lang="ru-RU"/>
        </a:p>
      </dgm:t>
    </dgm:pt>
    <dgm:pt modelId="{72734AEB-99EF-4661-B6B2-60472CFD5E0D}" type="pres">
      <dgm:prSet presAssocID="{14B903E6-4CA9-4811-94C7-6014C448E183}" presName="linearFlow" presStyleCnt="0">
        <dgm:presLayoutVars>
          <dgm:dir/>
          <dgm:resizeHandles val="exact"/>
        </dgm:presLayoutVars>
      </dgm:prSet>
      <dgm:spPr/>
    </dgm:pt>
    <dgm:pt modelId="{0C2C0C22-84C3-4B4A-801C-DFD97E9B60B0}" type="pres">
      <dgm:prSet presAssocID="{5D22B7B7-863C-46E0-93EE-BDCD862C5875}" presName="composite" presStyleCnt="0"/>
      <dgm:spPr/>
    </dgm:pt>
    <dgm:pt modelId="{C4DF5B7F-AED3-440D-A1EE-3800D07ED1B4}" type="pres">
      <dgm:prSet presAssocID="{5D22B7B7-863C-46E0-93EE-BDCD862C5875}" presName="imgShp" presStyleLbl="fgImgPlace1" presStyleIdx="0" presStyleCnt="3"/>
      <dgm:spPr/>
      <dgm:t>
        <a:bodyPr/>
        <a:lstStyle/>
        <a:p>
          <a:endParaRPr lang="ru-RU"/>
        </a:p>
      </dgm:t>
    </dgm:pt>
    <dgm:pt modelId="{37A0F89B-90DE-4359-94E4-E4A42DE8890F}" type="pres">
      <dgm:prSet presAssocID="{5D22B7B7-863C-46E0-93EE-BDCD862C587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78BC6-0541-4D44-BFC0-FA8C45BB79AC}" type="pres">
      <dgm:prSet presAssocID="{BB17A8C3-F5E0-4DAE-BBDB-43D84A62E21E}" presName="spacing" presStyleCnt="0"/>
      <dgm:spPr/>
    </dgm:pt>
    <dgm:pt modelId="{7CFA64B9-8985-4131-96D5-2E1A116C737E}" type="pres">
      <dgm:prSet presAssocID="{C3A1446F-8A21-4F5F-AF0D-6FA54354783F}" presName="composite" presStyleCnt="0"/>
      <dgm:spPr/>
    </dgm:pt>
    <dgm:pt modelId="{43C4A985-5FAE-4C8B-8616-FE2EE9C839C4}" type="pres">
      <dgm:prSet presAssocID="{C3A1446F-8A21-4F5F-AF0D-6FA54354783F}" presName="imgShp" presStyleLbl="fgImgPlace1" presStyleIdx="1" presStyleCnt="3"/>
      <dgm:spPr/>
    </dgm:pt>
    <dgm:pt modelId="{14F819EF-7FE6-4378-94B1-E2C1AC325750}" type="pres">
      <dgm:prSet presAssocID="{C3A1446F-8A21-4F5F-AF0D-6FA54354783F}" presName="txShp" presStyleLbl="node1" presStyleIdx="1" presStyleCnt="3" custLinFactNeighborX="560" custLinFactNeighborY="-3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7E628E-139D-4492-B831-D2398F46A560}" type="pres">
      <dgm:prSet presAssocID="{6C288256-C687-4F27-83A1-8FABA7B4321A}" presName="spacing" presStyleCnt="0"/>
      <dgm:spPr/>
    </dgm:pt>
    <dgm:pt modelId="{940500A6-EEF6-45C4-A245-1045E6A832ED}" type="pres">
      <dgm:prSet presAssocID="{C27AB34D-4E92-4EC9-84D2-D14F09BF56D8}" presName="composite" presStyleCnt="0"/>
      <dgm:spPr/>
    </dgm:pt>
    <dgm:pt modelId="{13D10F98-B0AA-445D-A6E9-1FE1CF35DB83}" type="pres">
      <dgm:prSet presAssocID="{C27AB34D-4E92-4EC9-84D2-D14F09BF56D8}" presName="imgShp" presStyleLbl="fgImgPlace1" presStyleIdx="2" presStyleCnt="3"/>
      <dgm:spPr/>
    </dgm:pt>
    <dgm:pt modelId="{292D237F-885C-487B-9B4D-BFF0C13D033E}" type="pres">
      <dgm:prSet presAssocID="{C27AB34D-4E92-4EC9-84D2-D14F09BF56D8}" presName="txShp" presStyleLbl="node1" presStyleIdx="2" presStyleCnt="3" custLinFactNeighborX="-851" custLinFactNeighborY="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7DF105-4FA1-40D9-B81A-8F6C0752E2C8}" type="presOf" srcId="{C27AB34D-4E92-4EC9-84D2-D14F09BF56D8}" destId="{292D237F-885C-487B-9B4D-BFF0C13D033E}" srcOrd="0" destOrd="0" presId="urn:microsoft.com/office/officeart/2005/8/layout/vList3#1"/>
    <dgm:cxn modelId="{EABE49BC-7BCA-48E0-806E-982D55002538}" srcId="{14B903E6-4CA9-4811-94C7-6014C448E183}" destId="{C27AB34D-4E92-4EC9-84D2-D14F09BF56D8}" srcOrd="2" destOrd="0" parTransId="{B0A691EB-C652-474E-8093-FC11A5B5169E}" sibTransId="{ED8C8B1B-6316-4650-BAE7-0FCDAFBB93D5}"/>
    <dgm:cxn modelId="{EFBF1023-3E7A-4DEF-8253-F5B3BB7D5EBC}" type="presOf" srcId="{14B903E6-4CA9-4811-94C7-6014C448E183}" destId="{72734AEB-99EF-4661-B6B2-60472CFD5E0D}" srcOrd="0" destOrd="0" presId="urn:microsoft.com/office/officeart/2005/8/layout/vList3#1"/>
    <dgm:cxn modelId="{7B6BD4DF-E231-4FAC-9C67-421813DF1A78}" srcId="{14B903E6-4CA9-4811-94C7-6014C448E183}" destId="{5D22B7B7-863C-46E0-93EE-BDCD862C5875}" srcOrd="0" destOrd="0" parTransId="{47CF0500-A2FD-4B0D-B7B2-A95A5A85C3F8}" sibTransId="{BB17A8C3-F5E0-4DAE-BBDB-43D84A62E21E}"/>
    <dgm:cxn modelId="{18365F67-7801-4A1C-8935-BF68EB3DE270}" type="presOf" srcId="{C3A1446F-8A21-4F5F-AF0D-6FA54354783F}" destId="{14F819EF-7FE6-4378-94B1-E2C1AC325750}" srcOrd="0" destOrd="0" presId="urn:microsoft.com/office/officeart/2005/8/layout/vList3#1"/>
    <dgm:cxn modelId="{C7DDF8C7-D74D-48D7-95DF-5B73B383BA60}" srcId="{14B903E6-4CA9-4811-94C7-6014C448E183}" destId="{C3A1446F-8A21-4F5F-AF0D-6FA54354783F}" srcOrd="1" destOrd="0" parTransId="{52090B6B-D129-452C-8F3D-31F09ACB42C1}" sibTransId="{6C288256-C687-4F27-83A1-8FABA7B4321A}"/>
    <dgm:cxn modelId="{71027F72-D4B3-47C5-8DC1-22E551923FFA}" type="presOf" srcId="{5D22B7B7-863C-46E0-93EE-BDCD862C5875}" destId="{37A0F89B-90DE-4359-94E4-E4A42DE8890F}" srcOrd="0" destOrd="0" presId="urn:microsoft.com/office/officeart/2005/8/layout/vList3#1"/>
    <dgm:cxn modelId="{8B4FEE1A-D8E0-40EB-B633-5898046A7069}" type="presParOf" srcId="{72734AEB-99EF-4661-B6B2-60472CFD5E0D}" destId="{0C2C0C22-84C3-4B4A-801C-DFD97E9B60B0}" srcOrd="0" destOrd="0" presId="urn:microsoft.com/office/officeart/2005/8/layout/vList3#1"/>
    <dgm:cxn modelId="{E56A193A-8D69-4C57-ABDE-A293A6B927D9}" type="presParOf" srcId="{0C2C0C22-84C3-4B4A-801C-DFD97E9B60B0}" destId="{C4DF5B7F-AED3-440D-A1EE-3800D07ED1B4}" srcOrd="0" destOrd="0" presId="urn:microsoft.com/office/officeart/2005/8/layout/vList3#1"/>
    <dgm:cxn modelId="{6F491F86-AFD2-433A-8C06-865C01650A6B}" type="presParOf" srcId="{0C2C0C22-84C3-4B4A-801C-DFD97E9B60B0}" destId="{37A0F89B-90DE-4359-94E4-E4A42DE8890F}" srcOrd="1" destOrd="0" presId="urn:microsoft.com/office/officeart/2005/8/layout/vList3#1"/>
    <dgm:cxn modelId="{68C0E9C7-BEC8-496C-8079-AB184AD97E38}" type="presParOf" srcId="{72734AEB-99EF-4661-B6B2-60472CFD5E0D}" destId="{A6778BC6-0541-4D44-BFC0-FA8C45BB79AC}" srcOrd="1" destOrd="0" presId="urn:microsoft.com/office/officeart/2005/8/layout/vList3#1"/>
    <dgm:cxn modelId="{7E895EC3-C2B1-49F3-BE1E-920970D66FA4}" type="presParOf" srcId="{72734AEB-99EF-4661-B6B2-60472CFD5E0D}" destId="{7CFA64B9-8985-4131-96D5-2E1A116C737E}" srcOrd="2" destOrd="0" presId="urn:microsoft.com/office/officeart/2005/8/layout/vList3#1"/>
    <dgm:cxn modelId="{B23868AA-BB44-417D-94BD-F87FD075B96D}" type="presParOf" srcId="{7CFA64B9-8985-4131-96D5-2E1A116C737E}" destId="{43C4A985-5FAE-4C8B-8616-FE2EE9C839C4}" srcOrd="0" destOrd="0" presId="urn:microsoft.com/office/officeart/2005/8/layout/vList3#1"/>
    <dgm:cxn modelId="{812817C4-F993-4891-88F7-A36CB9FC738A}" type="presParOf" srcId="{7CFA64B9-8985-4131-96D5-2E1A116C737E}" destId="{14F819EF-7FE6-4378-94B1-E2C1AC325750}" srcOrd="1" destOrd="0" presId="urn:microsoft.com/office/officeart/2005/8/layout/vList3#1"/>
    <dgm:cxn modelId="{20E38978-897C-4370-B06E-1D545C3D5CF7}" type="presParOf" srcId="{72734AEB-99EF-4661-B6B2-60472CFD5E0D}" destId="{D67E628E-139D-4492-B831-D2398F46A560}" srcOrd="3" destOrd="0" presId="urn:microsoft.com/office/officeart/2005/8/layout/vList3#1"/>
    <dgm:cxn modelId="{0C9128D6-2A23-4D69-917D-6F2E7FA42E0E}" type="presParOf" srcId="{72734AEB-99EF-4661-B6B2-60472CFD5E0D}" destId="{940500A6-EEF6-45C4-A245-1045E6A832ED}" srcOrd="4" destOrd="0" presId="urn:microsoft.com/office/officeart/2005/8/layout/vList3#1"/>
    <dgm:cxn modelId="{55876DF3-33DC-4182-B04D-B9BB7B12982D}" type="presParOf" srcId="{940500A6-EEF6-45C4-A245-1045E6A832ED}" destId="{13D10F98-B0AA-445D-A6E9-1FE1CF35DB83}" srcOrd="0" destOrd="0" presId="urn:microsoft.com/office/officeart/2005/8/layout/vList3#1"/>
    <dgm:cxn modelId="{AD7774B7-9723-4A1A-A6EB-20329DF2D38B}" type="presParOf" srcId="{940500A6-EEF6-45C4-A245-1045E6A832ED}" destId="{292D237F-885C-487B-9B4D-BFF0C13D033E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5ADC19-0EEE-4B27-A261-12D11B5A318D}" type="doc">
      <dgm:prSet loTypeId="urn:microsoft.com/office/officeart/2005/8/layout/vList3#2" loCatId="list" qsTypeId="urn:microsoft.com/office/officeart/2005/8/quickstyle/simple1" qsCatId="simple" csTypeId="urn:microsoft.com/office/officeart/2005/8/colors/accent1_2" csCatId="accent1" phldr="1"/>
      <dgm:spPr/>
    </dgm:pt>
    <dgm:pt modelId="{B3D816A7-CCEB-47EA-B483-D7022A1FF7D8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Информационная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DA1D26A9-9CEF-480B-BED0-ECC49A91BE9B}" type="parTrans" cxnId="{C3B4D28B-215B-4C91-83D0-2EE3C7AE75EC}">
      <dgm:prSet/>
      <dgm:spPr/>
      <dgm:t>
        <a:bodyPr/>
        <a:lstStyle/>
        <a:p>
          <a:endParaRPr lang="ru-RU"/>
        </a:p>
      </dgm:t>
    </dgm:pt>
    <dgm:pt modelId="{C2097A7C-8255-4DF0-8CB1-6236E046455C}" type="sibTrans" cxnId="{C3B4D28B-215B-4C91-83D0-2EE3C7AE75EC}">
      <dgm:prSet/>
      <dgm:spPr/>
      <dgm:t>
        <a:bodyPr/>
        <a:lstStyle/>
        <a:p>
          <a:endParaRPr lang="ru-RU"/>
        </a:p>
      </dgm:t>
    </dgm:pt>
    <dgm:pt modelId="{8BBBF9F3-1A63-49AB-A09D-A8A6396A317E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Коммуникативная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6CA82370-6742-4C91-B911-C4429C3C2A20}" type="parTrans" cxnId="{4FBE6F12-AE1F-4916-970B-E356DFC96B2D}">
      <dgm:prSet/>
      <dgm:spPr/>
      <dgm:t>
        <a:bodyPr/>
        <a:lstStyle/>
        <a:p>
          <a:endParaRPr lang="ru-RU"/>
        </a:p>
      </dgm:t>
    </dgm:pt>
    <dgm:pt modelId="{F7C1895F-2E5B-493B-BD9E-C91B74DCF6D8}" type="sibTrans" cxnId="{4FBE6F12-AE1F-4916-970B-E356DFC96B2D}">
      <dgm:prSet/>
      <dgm:spPr/>
      <dgm:t>
        <a:bodyPr/>
        <a:lstStyle/>
        <a:p>
          <a:endParaRPr lang="ru-RU"/>
        </a:p>
      </dgm:t>
    </dgm:pt>
    <dgm:pt modelId="{CAA53FE0-A703-444E-A941-3088A193BC46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Социально-трудовая компетенция</a:t>
          </a:r>
          <a:endParaRPr lang="ru-RU" sz="2400" b="1" dirty="0">
            <a:solidFill>
              <a:schemeClr val="tx1"/>
            </a:solidFill>
          </a:endParaRPr>
        </a:p>
      </dgm:t>
    </dgm:pt>
    <dgm:pt modelId="{BA122159-E923-489D-9DBF-A75A63DFD339}" type="parTrans" cxnId="{41746996-95BA-477D-A6CA-BF984E9C523B}">
      <dgm:prSet/>
      <dgm:spPr/>
      <dgm:t>
        <a:bodyPr/>
        <a:lstStyle/>
        <a:p>
          <a:endParaRPr lang="ru-RU"/>
        </a:p>
      </dgm:t>
    </dgm:pt>
    <dgm:pt modelId="{E5455161-4C6A-418B-B55A-3422E54ABE27}" type="sibTrans" cxnId="{41746996-95BA-477D-A6CA-BF984E9C523B}">
      <dgm:prSet/>
      <dgm:spPr/>
      <dgm:t>
        <a:bodyPr/>
        <a:lstStyle/>
        <a:p>
          <a:endParaRPr lang="ru-RU"/>
        </a:p>
      </dgm:t>
    </dgm:pt>
    <dgm:pt modelId="{8016ABE1-55F7-4414-9CF4-9626E930DF7B}" type="pres">
      <dgm:prSet presAssocID="{C95ADC19-0EEE-4B27-A261-12D11B5A318D}" presName="linearFlow" presStyleCnt="0">
        <dgm:presLayoutVars>
          <dgm:dir/>
          <dgm:resizeHandles val="exact"/>
        </dgm:presLayoutVars>
      </dgm:prSet>
      <dgm:spPr/>
    </dgm:pt>
    <dgm:pt modelId="{E7B3897C-5D0D-47CC-9B30-A21C4C33D4F1}" type="pres">
      <dgm:prSet presAssocID="{B3D816A7-CCEB-47EA-B483-D7022A1FF7D8}" presName="composite" presStyleCnt="0"/>
      <dgm:spPr/>
    </dgm:pt>
    <dgm:pt modelId="{FCB10231-4081-4CAE-9124-EAED20662742}" type="pres">
      <dgm:prSet presAssocID="{B3D816A7-CCEB-47EA-B483-D7022A1FF7D8}" presName="imgShp" presStyleLbl="fgImgPlace1" presStyleIdx="0" presStyleCnt="3"/>
      <dgm:spPr/>
    </dgm:pt>
    <dgm:pt modelId="{274B492B-DA79-4970-B479-91B5B2EC0F6A}" type="pres">
      <dgm:prSet presAssocID="{B3D816A7-CCEB-47EA-B483-D7022A1FF7D8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921EBB-5504-4022-8B3F-898F6C5E4256}" type="pres">
      <dgm:prSet presAssocID="{C2097A7C-8255-4DF0-8CB1-6236E046455C}" presName="spacing" presStyleCnt="0"/>
      <dgm:spPr/>
    </dgm:pt>
    <dgm:pt modelId="{3A922E5D-900C-4F24-A0FF-29D6123C86FE}" type="pres">
      <dgm:prSet presAssocID="{8BBBF9F3-1A63-49AB-A09D-A8A6396A317E}" presName="composite" presStyleCnt="0"/>
      <dgm:spPr/>
    </dgm:pt>
    <dgm:pt modelId="{A3628EC3-A4AB-48B5-A5D3-74AD448BF867}" type="pres">
      <dgm:prSet presAssocID="{8BBBF9F3-1A63-49AB-A09D-A8A6396A317E}" presName="imgShp" presStyleLbl="fgImgPlace1" presStyleIdx="1" presStyleCnt="3"/>
      <dgm:spPr/>
    </dgm:pt>
    <dgm:pt modelId="{5B39B8B0-E892-459F-A42A-CEA3483D7B6A}" type="pres">
      <dgm:prSet presAssocID="{8BBBF9F3-1A63-49AB-A09D-A8A6396A317E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07E896-1C84-4968-92A5-341CEB595391}" type="pres">
      <dgm:prSet presAssocID="{F7C1895F-2E5B-493B-BD9E-C91B74DCF6D8}" presName="spacing" presStyleCnt="0"/>
      <dgm:spPr/>
    </dgm:pt>
    <dgm:pt modelId="{E48FEAE9-BA99-49CF-B6F7-41B30EC05B7D}" type="pres">
      <dgm:prSet presAssocID="{CAA53FE0-A703-444E-A941-3088A193BC46}" presName="composite" presStyleCnt="0"/>
      <dgm:spPr/>
    </dgm:pt>
    <dgm:pt modelId="{E17499DE-A7A1-41F2-AD36-E5AF4629249B}" type="pres">
      <dgm:prSet presAssocID="{CAA53FE0-A703-444E-A941-3088A193BC46}" presName="imgShp" presStyleLbl="fgImgPlace1" presStyleIdx="2" presStyleCnt="3"/>
      <dgm:spPr/>
      <dgm:t>
        <a:bodyPr/>
        <a:lstStyle/>
        <a:p>
          <a:endParaRPr lang="ru-RU"/>
        </a:p>
      </dgm:t>
    </dgm:pt>
    <dgm:pt modelId="{D28EB35C-283E-4BDB-9FA6-7881C6C15CBD}" type="pres">
      <dgm:prSet presAssocID="{CAA53FE0-A703-444E-A941-3088A193BC46}" presName="txShp" presStyleLbl="node1" presStyleIdx="2" presStyleCnt="3" custLinFactNeighborX="88" custLinFactNeighborY="-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BE6F12-AE1F-4916-970B-E356DFC96B2D}" srcId="{C95ADC19-0EEE-4B27-A261-12D11B5A318D}" destId="{8BBBF9F3-1A63-49AB-A09D-A8A6396A317E}" srcOrd="1" destOrd="0" parTransId="{6CA82370-6742-4C91-B911-C4429C3C2A20}" sibTransId="{F7C1895F-2E5B-493B-BD9E-C91B74DCF6D8}"/>
    <dgm:cxn modelId="{C13C9EAB-BBF3-4E7C-BEC9-A78873D7F28F}" type="presOf" srcId="{C95ADC19-0EEE-4B27-A261-12D11B5A318D}" destId="{8016ABE1-55F7-4414-9CF4-9626E930DF7B}" srcOrd="0" destOrd="0" presId="urn:microsoft.com/office/officeart/2005/8/layout/vList3#2"/>
    <dgm:cxn modelId="{41746996-95BA-477D-A6CA-BF984E9C523B}" srcId="{C95ADC19-0EEE-4B27-A261-12D11B5A318D}" destId="{CAA53FE0-A703-444E-A941-3088A193BC46}" srcOrd="2" destOrd="0" parTransId="{BA122159-E923-489D-9DBF-A75A63DFD339}" sibTransId="{E5455161-4C6A-418B-B55A-3422E54ABE27}"/>
    <dgm:cxn modelId="{CD0979B7-AC8C-412A-AB3C-B4975B6785AE}" type="presOf" srcId="{8BBBF9F3-1A63-49AB-A09D-A8A6396A317E}" destId="{5B39B8B0-E892-459F-A42A-CEA3483D7B6A}" srcOrd="0" destOrd="0" presId="urn:microsoft.com/office/officeart/2005/8/layout/vList3#2"/>
    <dgm:cxn modelId="{09A27C1F-0F5C-4EC4-AE55-08A726DABC7C}" type="presOf" srcId="{B3D816A7-CCEB-47EA-B483-D7022A1FF7D8}" destId="{274B492B-DA79-4970-B479-91B5B2EC0F6A}" srcOrd="0" destOrd="0" presId="urn:microsoft.com/office/officeart/2005/8/layout/vList3#2"/>
    <dgm:cxn modelId="{6ACFC22B-6FBC-4683-822A-323432271EEE}" type="presOf" srcId="{CAA53FE0-A703-444E-A941-3088A193BC46}" destId="{D28EB35C-283E-4BDB-9FA6-7881C6C15CBD}" srcOrd="0" destOrd="0" presId="urn:microsoft.com/office/officeart/2005/8/layout/vList3#2"/>
    <dgm:cxn modelId="{C3B4D28B-215B-4C91-83D0-2EE3C7AE75EC}" srcId="{C95ADC19-0EEE-4B27-A261-12D11B5A318D}" destId="{B3D816A7-CCEB-47EA-B483-D7022A1FF7D8}" srcOrd="0" destOrd="0" parTransId="{DA1D26A9-9CEF-480B-BED0-ECC49A91BE9B}" sibTransId="{C2097A7C-8255-4DF0-8CB1-6236E046455C}"/>
    <dgm:cxn modelId="{B7835762-E13E-4757-B7F1-80259CEDA419}" type="presParOf" srcId="{8016ABE1-55F7-4414-9CF4-9626E930DF7B}" destId="{E7B3897C-5D0D-47CC-9B30-A21C4C33D4F1}" srcOrd="0" destOrd="0" presId="urn:microsoft.com/office/officeart/2005/8/layout/vList3#2"/>
    <dgm:cxn modelId="{C5454583-139F-45E4-AB37-829386BCDA51}" type="presParOf" srcId="{E7B3897C-5D0D-47CC-9B30-A21C4C33D4F1}" destId="{FCB10231-4081-4CAE-9124-EAED20662742}" srcOrd="0" destOrd="0" presId="urn:microsoft.com/office/officeart/2005/8/layout/vList3#2"/>
    <dgm:cxn modelId="{B4664268-CAF6-42C2-8BBD-F9B964A6BABC}" type="presParOf" srcId="{E7B3897C-5D0D-47CC-9B30-A21C4C33D4F1}" destId="{274B492B-DA79-4970-B479-91B5B2EC0F6A}" srcOrd="1" destOrd="0" presId="urn:microsoft.com/office/officeart/2005/8/layout/vList3#2"/>
    <dgm:cxn modelId="{9089E505-0995-4354-A90D-38E1DBBDAEA4}" type="presParOf" srcId="{8016ABE1-55F7-4414-9CF4-9626E930DF7B}" destId="{CF921EBB-5504-4022-8B3F-898F6C5E4256}" srcOrd="1" destOrd="0" presId="urn:microsoft.com/office/officeart/2005/8/layout/vList3#2"/>
    <dgm:cxn modelId="{A3E20590-BFA5-4307-8F90-1B79DE8774B9}" type="presParOf" srcId="{8016ABE1-55F7-4414-9CF4-9626E930DF7B}" destId="{3A922E5D-900C-4F24-A0FF-29D6123C86FE}" srcOrd="2" destOrd="0" presId="urn:microsoft.com/office/officeart/2005/8/layout/vList3#2"/>
    <dgm:cxn modelId="{AA6318DB-07DA-4236-A67A-C3405F6261AC}" type="presParOf" srcId="{3A922E5D-900C-4F24-A0FF-29D6123C86FE}" destId="{A3628EC3-A4AB-48B5-A5D3-74AD448BF867}" srcOrd="0" destOrd="0" presId="urn:microsoft.com/office/officeart/2005/8/layout/vList3#2"/>
    <dgm:cxn modelId="{437CA5F1-5095-4F07-A9DA-5B3DBB5B02F5}" type="presParOf" srcId="{3A922E5D-900C-4F24-A0FF-29D6123C86FE}" destId="{5B39B8B0-E892-459F-A42A-CEA3483D7B6A}" srcOrd="1" destOrd="0" presId="urn:microsoft.com/office/officeart/2005/8/layout/vList3#2"/>
    <dgm:cxn modelId="{9FF690EB-59A7-4D0B-A3C9-600878B8D070}" type="presParOf" srcId="{8016ABE1-55F7-4414-9CF4-9626E930DF7B}" destId="{DD07E896-1C84-4968-92A5-341CEB595391}" srcOrd="3" destOrd="0" presId="urn:microsoft.com/office/officeart/2005/8/layout/vList3#2"/>
    <dgm:cxn modelId="{B58B77A5-1096-42EC-BD03-20894E6E8269}" type="presParOf" srcId="{8016ABE1-55F7-4414-9CF4-9626E930DF7B}" destId="{E48FEAE9-BA99-49CF-B6F7-41B30EC05B7D}" srcOrd="4" destOrd="0" presId="urn:microsoft.com/office/officeart/2005/8/layout/vList3#2"/>
    <dgm:cxn modelId="{044B1BC3-4624-4F5D-8C2E-71F47959316A}" type="presParOf" srcId="{E48FEAE9-BA99-49CF-B6F7-41B30EC05B7D}" destId="{E17499DE-A7A1-41F2-AD36-E5AF4629249B}" srcOrd="0" destOrd="0" presId="urn:microsoft.com/office/officeart/2005/8/layout/vList3#2"/>
    <dgm:cxn modelId="{B5A23A80-11E3-41E5-800D-F0078C37E8C0}" type="presParOf" srcId="{E48FEAE9-BA99-49CF-B6F7-41B30EC05B7D}" destId="{D28EB35C-283E-4BDB-9FA6-7881C6C15CBD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0F89B-90DE-4359-94E4-E4A42DE8890F}">
      <dsp:nvSpPr>
        <dsp:cNvPr id="0" name=""/>
        <dsp:cNvSpPr/>
      </dsp:nvSpPr>
      <dsp:spPr>
        <a:xfrm rot="10800000">
          <a:off x="1433930" y="233"/>
          <a:ext cx="5151639" cy="545350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484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Ценностно-смысловая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70267" y="233"/>
        <a:ext cx="5015302" cy="545350"/>
      </dsp:txXfrm>
    </dsp:sp>
    <dsp:sp modelId="{C4DF5B7F-AED3-440D-A1EE-3800D07ED1B4}">
      <dsp:nvSpPr>
        <dsp:cNvPr id="0" name=""/>
        <dsp:cNvSpPr/>
      </dsp:nvSpPr>
      <dsp:spPr>
        <a:xfrm>
          <a:off x="1161255" y="233"/>
          <a:ext cx="545350" cy="5453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819EF-7FE6-4378-94B1-E2C1AC325750}">
      <dsp:nvSpPr>
        <dsp:cNvPr id="0" name=""/>
        <dsp:cNvSpPr/>
      </dsp:nvSpPr>
      <dsp:spPr>
        <a:xfrm rot="10800000">
          <a:off x="1462780" y="663068"/>
          <a:ext cx="5151639" cy="545350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484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Общекультурная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99117" y="663068"/>
        <a:ext cx="5015302" cy="545350"/>
      </dsp:txXfrm>
    </dsp:sp>
    <dsp:sp modelId="{43C4A985-5FAE-4C8B-8616-FE2EE9C839C4}">
      <dsp:nvSpPr>
        <dsp:cNvPr id="0" name=""/>
        <dsp:cNvSpPr/>
      </dsp:nvSpPr>
      <dsp:spPr>
        <a:xfrm>
          <a:off x="1161255" y="681920"/>
          <a:ext cx="545350" cy="5453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D237F-885C-487B-9B4D-BFF0C13D033E}">
      <dsp:nvSpPr>
        <dsp:cNvPr id="0" name=""/>
        <dsp:cNvSpPr/>
      </dsp:nvSpPr>
      <dsp:spPr>
        <a:xfrm rot="10800000">
          <a:off x="1390090" y="1363841"/>
          <a:ext cx="5151639" cy="545350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484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Учебно-познавательная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26427" y="1363841"/>
        <a:ext cx="5015302" cy="545350"/>
      </dsp:txXfrm>
    </dsp:sp>
    <dsp:sp modelId="{13D10F98-B0AA-445D-A6E9-1FE1CF35DB83}">
      <dsp:nvSpPr>
        <dsp:cNvPr id="0" name=""/>
        <dsp:cNvSpPr/>
      </dsp:nvSpPr>
      <dsp:spPr>
        <a:xfrm>
          <a:off x="1161255" y="1363608"/>
          <a:ext cx="545350" cy="54535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B492B-DA79-4970-B479-91B5B2EC0F6A}">
      <dsp:nvSpPr>
        <dsp:cNvPr id="0" name=""/>
        <dsp:cNvSpPr/>
      </dsp:nvSpPr>
      <dsp:spPr>
        <a:xfrm rot="10800000">
          <a:off x="1434544" y="246"/>
          <a:ext cx="5123729" cy="575923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96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Информационная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78525" y="246"/>
        <a:ext cx="4979748" cy="575923"/>
      </dsp:txXfrm>
    </dsp:sp>
    <dsp:sp modelId="{FCB10231-4081-4CAE-9124-EAED20662742}">
      <dsp:nvSpPr>
        <dsp:cNvPr id="0" name=""/>
        <dsp:cNvSpPr/>
      </dsp:nvSpPr>
      <dsp:spPr>
        <a:xfrm>
          <a:off x="1146582" y="246"/>
          <a:ext cx="575923" cy="5759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39B8B0-E892-459F-A42A-CEA3483D7B6A}">
      <dsp:nvSpPr>
        <dsp:cNvPr id="0" name=""/>
        <dsp:cNvSpPr/>
      </dsp:nvSpPr>
      <dsp:spPr>
        <a:xfrm rot="10800000">
          <a:off x="1434544" y="720150"/>
          <a:ext cx="5123729" cy="575923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96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Коммуникативная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78525" y="720150"/>
        <a:ext cx="4979748" cy="575923"/>
      </dsp:txXfrm>
    </dsp:sp>
    <dsp:sp modelId="{A3628EC3-A4AB-48B5-A5D3-74AD448BF867}">
      <dsp:nvSpPr>
        <dsp:cNvPr id="0" name=""/>
        <dsp:cNvSpPr/>
      </dsp:nvSpPr>
      <dsp:spPr>
        <a:xfrm>
          <a:off x="1146582" y="720150"/>
          <a:ext cx="575923" cy="5759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8EB35C-283E-4BDB-9FA6-7881C6C15CBD}">
      <dsp:nvSpPr>
        <dsp:cNvPr id="0" name=""/>
        <dsp:cNvSpPr/>
      </dsp:nvSpPr>
      <dsp:spPr>
        <a:xfrm rot="10800000">
          <a:off x="1439053" y="1428979"/>
          <a:ext cx="5123729" cy="575923"/>
        </a:xfrm>
        <a:prstGeom prst="homePlate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96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Социально-трудовая компетенция</a:t>
          </a:r>
          <a:endParaRPr lang="ru-RU" sz="2400" b="1" kern="1200" dirty="0">
            <a:solidFill>
              <a:schemeClr val="tx1"/>
            </a:solidFill>
          </a:endParaRPr>
        </a:p>
      </dsp:txBody>
      <dsp:txXfrm rot="10800000">
        <a:off x="1583034" y="1428979"/>
        <a:ext cx="4979748" cy="575923"/>
      </dsp:txXfrm>
    </dsp:sp>
    <dsp:sp modelId="{E17499DE-A7A1-41F2-AD36-E5AF4629249B}">
      <dsp:nvSpPr>
        <dsp:cNvPr id="0" name=""/>
        <dsp:cNvSpPr/>
      </dsp:nvSpPr>
      <dsp:spPr>
        <a:xfrm>
          <a:off x="1146582" y="1440054"/>
          <a:ext cx="575923" cy="57592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5117D-1C7E-4EAA-8A92-EBC24896E594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0FD50-D8ED-497D-A738-781C166BD8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374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0FD50-D8ED-497D-A738-781C166BD88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ru/url?sa=i&amp;rct=j&amp;q=%D0%BE%D1%82%D0%BB%D0%B8%D1%87%D0%BD%D0%B8%D0%BA&amp;source=images&amp;cd=&amp;cad=rja&amp;docid=TQrrVTW2blz8tM&amp;tbnid=ZU7TUAz_uTQC1M:&amp;ved=0CAUQjRw&amp;url=http://www.volnaskidok.ru/component/content/article/614-otlichnik-volgograd-knizhnyi-magazin.html&amp;ei=YY0oUbHLEIfEswbt3oGABQ&amp;bvm=bv.42768644,d.Yms&amp;psig=AFQjCNEVk1ZG_0MtjvCGchMSBn5mG3UcSw&amp;ust=136169851517858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ru/url?sa=i&amp;source=images&amp;cd=&amp;cad=rja&amp;docid=c1Vs8SI3t_eLZM&amp;tbnid=_ARAivIRjBDDjM:&amp;ved=0CAgQjRwwAA&amp;url=http://tourism-london.ru/izuchenie-angliiskogo-yazika/metodiki-izucheniya-angliiskogo-yazika/1790-zadaniya-napravlennye-na-razvitie-kommunikativnoy-kompetencii-i-stimulirovanie-rechemyslitelnoy-aktivnosti-uchaschihsya-s-ispolzovaniem-izobrazitelnoy-naglyadnosti.html&amp;ei=RM0oUYH0FIvJswam84HACg&amp;psig=AFQjCNEBv_oMDZEVEswER09weKqo3q3R7Q&amp;ust=136171488439696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yazyki.ru/2012/08/konkretika-uglublenie-umk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ru/url?sa=i&amp;rct=j&amp;q=%D1%83%D1%87%D0%B5%D0%BD%D0%B8%D0%BA+%D0%BF%D0%B8%D1%88%D0%B5%D1%82+&amp;source=images&amp;cd=&amp;cad=rja&amp;docid=eaUZKmHxqheqaM&amp;tbnid=GVRRLshoQSjAOM:&amp;ved=0CAUQjRw&amp;url=http://www.topauthor.ru/Kak_nauchit_rebnka_pisat_razborchivo_9926.html&amp;ei=PaYoUfzzLMqNtQaWqoDYAg&amp;bvm=bv.42768644,d.Yms&amp;psig=AFQjCNGlGDtLBlaErP7O6YX3qZOy8h3dXg&amp;ust=136170481686339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ru/url?sa=i&amp;source=images&amp;cd=&amp;cad=rja&amp;docid=Tf-SKetcHYQoDM&amp;tbnid=yqaSvKYQRBa7HM:&amp;ved=0CAgQjRwwAA&amp;url=http://frolova.1927.org.ru/proekty-i-issledovania&amp;ei=Ha0oUdGkL436sgazjIDAAg&amp;psig=AFQjCNFctTBVJvDo95NayZJkQiPLzMjx0g&amp;ust=136170665381721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ru/url?sa=i&amp;source=images&amp;cd=&amp;cad=rja&amp;docid=4xfSfkBIN3VHVM&amp;tbnid=mFIbIVs8PCflaM:&amp;ved=0CAgQjRwwAA&amp;url=http://www.school26.irkutsk.ru/?p=579&amp;ei=iK4oUYndHoTItQbnnIGAAw&amp;psig=AFQjCNFo_z6G9OsQpE4LndIQWCscSBEhoQ&amp;ust=136170701654300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476672"/>
            <a:ext cx="6840760" cy="269632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cs typeface="Aharoni" pitchFamily="2" charset="-79"/>
              </a:rPr>
              <a:t>Формирование ключевых компетенций на уроках английского языка</a:t>
            </a:r>
            <a:br>
              <a:rPr lang="ru-RU" sz="3200" b="1" dirty="0" smtClean="0">
                <a:cs typeface="Aharoni" pitchFamily="2" charset="-79"/>
              </a:rPr>
            </a:br>
            <a:endParaRPr lang="ru-RU" sz="3200" b="1" dirty="0">
              <a:cs typeface="Aharoni" pitchFamily="2" charset="-79"/>
            </a:endParaRPr>
          </a:p>
        </p:txBody>
      </p:sp>
      <p:pic>
        <p:nvPicPr>
          <p:cNvPr id="14338" name="Picture 2" descr="http://www.volnaskidok.ru/images/stories/Shop_Photo/Otlichnik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284984"/>
            <a:ext cx="2880320" cy="2865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04856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Коммуникативная   компетенция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8300" y="2060848"/>
            <a:ext cx="7668344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это владение сложными коммуникативными навыками и умениями, формирование адекватных умений в новых социальных структурах, знание культурных норм  знание обычаев, традиций, этикета в сфере общения, соблюдение приличий, воспитанность, ориентация в коммуникативных средствах.</a:t>
            </a:r>
          </a:p>
          <a:p>
            <a:endParaRPr lang="ru-RU" sz="2800" b="1" dirty="0" smtClean="0"/>
          </a:p>
        </p:txBody>
      </p:sp>
      <p:sp>
        <p:nvSpPr>
          <p:cNvPr id="16386" name="AutoShape 2" descr="data:image/jpeg;base64,/9j/4AAQSkZJRgABAQAAAQABAAD/2wCEAAkGBhQSERQUExQVFBUVGBoaGBgYGBgYGhYdHhoYHBwdHRgYHCcfFx4jGhgdHy8gJCcqLCwsFh4xNTAqNScrLCkBCQoKDgwOGg8PGiokHyQvLCwsLCosLCwsLCwvLCwsLCwsLCwwLCwsLCwsLCwsLCwsLCwsLCwsLCwsLCwsLCwsLP/AABEIAQsAvQMBIgACEQEDEQH/xAAcAAACAgMBAQAAAAAAAAAAAAAFBgQHAAEDAgj/xABLEAACAQIEAwQHBQMJBwIHAAABAhEAAwQSITEFQVEGEyJhBxQyUnGBkUKhscHRI2KSFTNDY3KCouHwJFNzk7LC0hbxJTQ1RGR0g//EABoBAAIDAQEAAAAAAAAAAAAAAAMEAAECBQb/xAA6EQACAgEDAgMFBgMHBQAAAAABAgARAxIhMQRBBRNRImFxkfAUMqGxweGBotEWJFOCktLxBiMzQ2L/2gAMAwEAAhEDEQA/AHDi+JcsXuQH7sgSpXwknlrrIoB2Yt/7Thz+9P8Aipl7ZnNcIE5gkA8tdYI+AMHz86X+D2HW9YyEF8sw0qCZ1gxKHzgjyrhtpJvg/wDM1kClweDLEbiU5u7TOcoNs5ly3ZnZgTEEakiNRvU8UoWeMsP2d9Ww15syIisFDDky3GGQnKonLJk7U04PEB0VgCARz3/z+Oxorpph3TTO1ZQ7GcThsiKS209KnWQcozbxr8awVIEyRQnuoPF7zLb8IliQBMwpkatGoA6xUtLykkAgldwDqPiOVLHbvve6Pdu4QFe8FtgrKJknXcHYjoT0reNbYCaxrbARmW54Qa9iknjWDbEXbCd5ftFMuqo7BmZcwIf2VgBgSee9HsTjc73MImbOLSk3NPCGzLm8yMu0azyGtabHVbzTY6reGa8u4AkkADrpUPB4B1Z891rqmMoIAyQADqsZpOuorhhODBLl12Ysr6BWZmAk6jxGInYcpNDob7wdDfedH49akKpLkmAFBMn47VGPaddcttzAJOwgDfrtQnD4ZVxYQkhQ4iNeYKg/hRBOGAXL5F22SVuaEkFZO58h1pRDlyCxXNfVxTzHM0e1v9Wf4v8AKtf+rf6v/F/lUBOESCwnKLWcnfXXQfEj6V6XhikoPGpbMCrZZ0UkEAagSI1FB/vH1UzreTR2t/q/8X+Veh2tH+7P8X+VDv5IhVLEqWRniNgCv35STHwrbcJBWbeZs2QoCAD4mZSCB0ImelT+8fVSa3hNe1ic0b6iva9qrfuuPkP1pe4hhe7uMgM5TE/IV7GFQKMzkOVzAASAOUnqRrt0rPm5bK7bfCTzXjEvaaz1Yf3f0rsvH7B+3HxDD8qAXOC5ZzNl8ZCk7FVBZnjnpERXMYBXVjaLMRlgEQZLZSCBPkd/jRdeYbECa8140LxaydrifWPxrqMUh2dT/eH60l8RwndXGSZyxr8gT+NRorB6llJVhxJ5xHImdpMYVxV5twpUR/dWg3AeLXH4vYt5VFrKWQhdWGWZk+YjSNqKdrRHrbA7E/KAP0rz2JZLz4S9/SW1Ntv+WNfmAKMmnUWrvUGt+ZfvliYvBJdQpcRXU7qwDA/I0FPZtrI/2S+1pR/RXJu2h5AEhk+TR5Ue7wTHOsaOdNByOI+GIiibuIzzftnSBNol0YabqsOPpRDinF89i4Ea3mynRmZDHPSM4MTsKOBBMga1wxR65T8p/GtjINiRxChwSNoooLU2ThzbNwvayGbuY/s4m/Amckxmor2qw15LRfDhmMeJVOVtDKkaGRJIYQZB8q7vjrCEyiluZAA+pG9dMNxPDsYygHzGn1NaPUKSD+cOwc0wU0IF4FdvMxYKbhdUVn75I8K8kENGZ2B9nVdhpTBhsNcyn2bejAeEE67GdNjJOmtTWwiHUop+Q/GvaWQNgBUfIG3Ai75AdwJB4PgbtuzkvXe8eT4hOgOwBOunWuuOxAVYMMRHhMEmNtPjFd8TbZkYK2RiCA0TlPIwd4qhu0vD8Th8Q/fFixM55JDeYbn+VD++Yx03T/aCfaoyyPVrzPnyNmLZpjnM8/Ou6cPxILEIZcMG9nUNvz0quuFekLE2QAW7xRyfX/Fv99WL2Z9ItjEAK57q50Y+E/Bv1ilfsZXuYvl8MfHvz8JItYfFBQmSVCsoBK7Nvsd+lbuWMUWVu7UMpBzAIGMdTOtM1ZV+UarUfnFPKHqYvWbOIM95bDeG4ATlMloMHxbSI0ri1nGSxyxmXLAyABegE6f50a4rxe3h0z3JgmBAkkwTH3UG/wDUt99bdhcv7zmfuEVGXsWPzm16YsLFyNi+GX7jlzbgmJgiNgOvlXoYLE5MndwIiYXNHTNvFaseknDi93F8rZudcwe2D0LgDIfiKbQao9NXtWd/xgzgAPMXuJ2r2ZFRCy2hAYic2kGZ5biKigYoEkIyyuXwqAAPIDb402VlabGWYtqIkOL3xMxWEvXGzG00kAaKeQA/KuB4bd/3b/wmnqtGgnpQTZJleQPWVb2xuFbWNPW44++KzsxwprF8oToyqwPulco/AmonariNu5ZcBg4e6ScpEjM33b86M49iuORPezCR7Pw6/wCudXZ0H3kwJU2DHU3M5BHMAj4RPyqRdYrruevT5V2VAPlXO/djQbmmaqPg3tONmWbfapJtjpUW0xU7V1vzprr0FUOJZG8VH4O65i6uYO/vfOuWGxTT3apkPXcx8adLSmNaHcV4UXXwadfhQfK07qZ0U6zUdLj+nykXA4rutDczdQT+FHkaQCOdJ1iwjMEUMZaJPLzpxVYAHSt421CA6tApB7mboPxnh1u8CrKGnef9b1PxGI5CuSYYnyolntFk9k3Kp7SejtrcvZ8aCSRzX9aUrNozljWa+hmwXnQu32Ow4v8AfFAG8iYnrHI+dFGSdbD4iAD5gs9v3g30eLi1tkXwe6jwFvanoBvljr8qcahNxiwrBDetBuS51B+k12OLHLX4bVgmc3MWd9ZWrkfjXDhetZYkghh8jSD2z7UXcDh2RVyXHOVDzX3mAjpsesVYLXyaDdo+x1rHIFuhgQZVlMMD85B+BFUunWC3ExZClZXno84bY7i7fcC5iNYVtcgOxE7s07/LrTpf4ieHFJk2XgMpJ/Z6brvqTuOdCeN9gLli3YbCjO9t0D5fDnWRqRMTO58yak9t7Jv4duRAB+fQ/Oi5TqbVfMvHXEcrePzAMpBUgEeYOorumLHPShnDsH3Vq3b9xFX6AD8akUvZk0iEwa0a44T2fnXY1sQXefN/E8Bmx1pB9u4g+pANWJx2074pSjmRcB1b2V8eb4eEfdQKzw/NjsG553kA+TAn8KZDbBvZjuRHx1P/AJGh5smyH4/pEE4AlhDN5DprJ/CuN0ZdjqedSLjdNTUODm6mtmdBZ0uCVB516aVObeahXMaWZhqAvKInzk7DSvScTyqO80n8Pj8OVVtDeU1QglwETXqaXO0lhHsSXAthlYkobisAdigInUgjoVUwYilfDcGwwzAYqC5BlrJORgxbMniARuWYy3gQkmDmKqgiAYVHq9hEW4LhdVA5Egfj561u3xyxcJW3etMRoYddPv1qvvSvaUYmyYEtbMnQTDQJPkNKF8d4FaS0biDKQVGXNmGubMZJO0AcvZO8zWQvNT0OHw1M2LG7ubbjYbb1vvLc8KKXYiFEk7x9KUON3rN++WGOCDKid3kfYXFYgkMp8RhTEeFonWmDsjZUYHDgAAG2pOg1JGpPWaI3XUaQD8hVqwWcLKmlyvNEiIHEuHIyXFfiRQ3GLyLbKDnCXAPakqIUiCNMw5mO3axUPCxlcXyLpPexElrr546akr8qcTh85MqDIg6CI6V1bhdtlyOisvulQV028J0q2fUKhOmyDBmXIexBlScJ4HYu2ASYfxFyG2jNAgmBpBmDoDtTP6KMKO6vkr4g4WecZQY+E02HgOFWT3FgRoT3acxBG3Q/fUnAYO1bX9iiIG1ORQoP0qjvOr1finn4nQA7kc9t7qSQoFcLfELbGFuITpoGU7gEbHmCCOoIoZd7VKu9jEbkAi3MxMxB12P0oFd4NYD6WsbmQ3PHbGSc5YyAsBgM0LI0AA5VoJ6zg3GwcYsHTvrU5c384vskSG32jWelLfagWQ5DX7NvMyF1ZvEACCYUbkgDfqagjhtju0UWcdCFWVSsSBplLBT4QHHh/cj3pF+lFZxNrQx3ZkgfvmsuoE6HhvTjqM4xsaFHiM1ntjhGJAvqNftZlB+BYQaM4K4t0ZrbK6+8pBH1FVfx3B2GtNcshQcyBQumhN0mVj2oA0M7CN6s7soIwWG/4SfgKyUoxvrukxYcQfHq3NUa9LhRVgRWGt1o1c4srSzZjiGET3GZv4bbt+VebrE3rJGuu3Wak4d1OITEeI5A4A0mGUqJnmJ61Es3IvYYMQpLxlLKG5j2Zk69KSsMFA7XEVNkASzCCfKtG0ANOWtda1NOR64Kv2yW15nU+XIVwNhXUO8FdcoI21iY5mjVy3ND7uEE68jm+fWrKg7iMpmqRbOJNojN4g2u0wPPzijKW1iQBr0FCrtg+Ikz0A2jz868cI4gQxtvoJ0nQLroB/r8axZBozeRPMXUvI5hTE8PtXCDcto5GxZVaPqK4ng2HA/mLMf8NN/p5/fUp7oFcdWNauLq7gVZqakABVAVRoABAA6ADb5Vw9ctgwWE9P1Nd8Z4LTkbhTrSDisQ3iOYgCNokTtIE+W/XyoORiCKgMmXTxLDtYlSNCI+77q58QxgtoTz5UocDx7reKAMykydBAk7cpEbHzo3xbBG4IU6A7dfnVJkN0YbBpcjVsIIx+MDKJdhud9JJ5ipvY/HMS9tjqv05QR8QZ+dC8TwtipUo48wJ/Cp3Z3AutxSEZVUZZYQWAnU/gKIL1Ts5fLOEqDG6tMwG+grdeLlqY6jaiD3zhzw18SBqZ6AkfMisTELmyzDRMGQSOoneo3E+M28Oj3LzBEtrmLHaPgOfKKq0+kHiPFLrJwzDqllTHe3Bt5lj4UPOAC1OL06sLUyia5lw1lDOFXcQmHBxQRrqjxdzLBo5gMBBPTaiNu4CARsaVZCp3k989Vo1utGsy5T93iDWsXbtASLmVY6Fiqg7ctdOdGMT6PXXiVjFIUKq6tcEkExGoBGunKeVDEsC5xnDqPslWP90O/5Cmbj/HXsY5C4K4dbTmQZ7xzyInSAuh/e89N4cS+Wr9yN5nB02ugo390bb2MAHh8THQDbXz6DrXvCWSqwzZm3J8/Ich0FQOHXBcsIxWM6hip3E61KN0qOo+//ADqziPMI2MqxHpPWIxEaCtYdNPjJk0KxnGrVqDccLOomeonYaakUleqWu8Z0xqpJ1y2W8P7QMACW8JzAnzZiSCNKEq3uZZ2FCWdcxKruRSh2ixouXFNl0YgQ6h1JETByzruRQL0g2VGHwhWG0yho1ZQix8ufzodiOz1k4U3EJLKitIMhjFoMI5auTG+1TSWE73Q9CgRMzMfascbc1vvLJ4Ddd0i4pBWPFB8QO2+x5GjIWKV/RtaAwCEAAszknrDECeugijON4ll0GnmatROR1aac7oOxInVsWZ5RQXF8DV2LTEmToD9PrSlivSynf91YsvidYLLp8cojX46CnrD4kOoYTqJgiCPiORqsmJh94RYqrbGeMDgRaWEJ15kyfl0FSAsV2tWZ1Ogrph2EnryrCYgWmtlFCcUtEnpU1AI0rk715+FNDCvYwbMZJrK5K5G+tdFaaGyFeZAbi7294G2KwN+3bEuyGB7xGoH1H30k+j7i97CYdEurlRGNtk7s22smdmB9oGZzdTVs0I472eGIRwGyMy5c0T8NKJjy6RU0pF7yc+NXuywMiJoZ2VvK6XWXTNdMjxaHKo5joAdCRqKjWkxi2RbFm3mAie8GX5eEmPlNFOB8KOHtlS+dmJYmAo+AUbCi53UjYy6CqRCNaNbrRpSZlT8FV24tdZIzW7LMJ2+yv4Maj4ax6zikttDFmGpJjLq5iN94/Cs7A8at97isTdBVWCJAGbctO3KFmtWuKTdfEYdlQXFkDUkSslYGx1IH9n5U6qlcSqewE6XhdjJS8lTW/B/WWJjONWrKqq+IzkVQdSw0gk/eT0NEgZNIHAeFesXEbSAM1xZ3nVRI/e3WdhrTsZB6/fVsIHKip7INkE3N4zDBvEACw5GNfrsY2NeLFtX9lR9B85qWmteP5tp+yx8XkeR/I/Kl8mPVvF7qernCLTgC4iXI2DKGA+AI0rwOz+G1Hq9nXf8AZprsenUA/KiFZQJQyuNgT85yw+FS2uVFVFHJQAPoNKSPS4rLgbptnLOUNHQsob7jT5UTinC7eItPaurmRxBG30I2PnW1NEGZsncxA9HXZ2zbwlu4hDNcUMznctzHlB0jypsZctcuC9mfVLQtKxdVmCdDEyAwGkidxv5bVNFsHkfppV5WLEwiECSjflB5716TCyuuk7eVZh7M6napVCHrME1xIN5Cvw8zWYfEhoipbXQNzXObZP2SflNEDUZRNjebZq1YOprVzIoksFHmwA++hz9pMJbYBsRak/vgx8Y2+dFOQEbyJid/uAn4CGaVsfd4ijuLKd6s3SpbugBKDuhoQ0B5knWOdG2v2MQhQXEcMPsOCev2TUNuyGHO4uH/APo4A25Axy+89TQlIHMplINGc+FnFsL3fFkGUZGK2gQfFJAUsPZyEhvtZgJEGq9wXHcdi83+0sgQKdISSTAAy5dSepjSrRwHBLVkMLYIzAAkksYExqfiaA4L0cWbJzW719TtuhnnqCkHUVCRc63h3U4cCP5gGrbSSL+MCdlON4xsauHvXywALHRDPhDAZis89edWOaBYDsdatYn1gPcZwCIOWIIjkoJgedHTWYDr82LNkDYgAKF0K37yoOweDP8AJuKACl7jZYMeEQBmPSM5M+VcMXwLuPV7CiGOYnUw4zEgkiNBMx5r1pewuMyYgwJbO2VRpmY+FRPT9aO3+PFHzZw94jKGIDgEHSAfs+fU/XoszCgO85xNACWX2e4Sti3opVnhnEiA3OANB/rpU63i7ZZhnWVEsJEgdT0FV7g+0WIW2GN4O2YMZBOYn2tABISMsaLER1qVwrs6bmIF254LTMIG/eEAsfDsqiNTWTuTc6f2Qqiu7AKf49rlgjy2rzcthgQdQRBr1FZ86qIzXD7xZYO6kqflz+Y1+dSqHYZ4vss+0gaPgSD+VEaTcUamJlAuPdpxhri28gYspcsXyKgBjxEgx1/spdb7GvS9w7FFiVxICliQO6XwryWZ1jafOsTheJmWxU+EgAWwupjXeNI6Hf6wAd5UHWu25JRXs5GuNlUZ2O9pHBY934Za7bTn7RPKDnZ/tK+Me6ptohtqjAd7mnOgYA+AFR4gJI6wNK3d4fiyZ9b1iCO7GXlynXUb7/CamcOsX1P7S8LggQoQLB5mQdZ6GqYr2/WbAI3io/pKxFwlbGHtgrAMsWjxBR7o3MVI4P2+v379uw9hVZ+jMojLmmCpJ8Ika66V44V2AxNm47hrLZuWe4seINuq+X58qIYHsdeXHW8SzWsqCCFLEn9mU0lQN/OqIFT0mU+HhWVQvBo2buvj6w/i27tGdgcqiTAkx8BqaSsdbw1zEd+b9wHOGVe6zICFRDpHi/m1JJMCF6a2TUTE24M9aoHTvPN3cSx3Y4ViEW415AHIa4qghjDE6AD2mLTvLGlPs/hcPctlbhXvC43bKQvhjLOjSZGmozeVWuVG0CK7YSynurpqPCP0qB9951ul6/7NhOMA7m7BqIfovsqMVioynKAFMhtMxiCOoirKrnbtquwUT0AH4V0q4l1vU/acxyVXH4CZWVlZVROZWjW60auXPlrE4g5yVMHXUHr/AJVM4T+0OUgmef8AnyNGG7HNeAKaXCpYqdAdRtG29DOF4YpcIZDIMECCR8joa6i5ceUHSZgMGjUbD27c3EMXBlV5lmZSJMZhDRz1npUxcWyd27EhdDbAJhxm8RIA8Bkb76Ryp47J8MUYS1mWTq65lAIzeQAjQdKLXOHowgopAEAZRt020rIIHaPDq82gJew42EFYDtdauRmzJOnig69PCST9KOgCoi8NRWLKqhuZCgE/Mb1KtDSazQgmZT90VI7aYi3GxR/xTSiLNFDG1xSD3bbHyEsAPrlP0obxjj9tcYMPcdUiz3skgE6sI18lnSlMottoMAE7xjS4D8Op0rziT4d4ESSdgKW+IdvcFb1fF2yF1y24Zjtp4SSTPOKS+0HpwYwuEtAD7T3efkqg6fEmfIUdMIOxEwxriWXYGeI2Os+VTVCp5UC9H/Ee/wCH2LnhzEEMFEAEMwiOUCNPhRzFLK/CkmXSSJrVqnWa44fFq85Z0jWI3/194oHx/jfqmHuXYLQAAoMSWIUfDUz8qTuH+kS7ZSFtI5ZizZmKxMAAQDyFUDCp0+XIaQXLUrnfWVNJmE9KNs/zlpl6ZSGn6xTLwjtBYxaM1i4r5dGAkMp6Mpgr8+lWN+JeXp8mGvMFTVeBiVzFQZYCY08Q6gc9dK9159XDctd/Og0TxK+MBdse2lvA2QxGe6+lu3sZ5luYAn58qndk+JYt7IbFpbQn2VScwHRgZAPzPnVf8dtAcctd7muqFUqs8wHy79GE1ZljHodJIJ3kR9eXzo2T/tKBW53JgwNRhW3dB2r3Q+y4LEKZOhjkKIVhG1CURUytGt1o0SVK54Fl7xCxgGyN/wC7XDs12ds4jE4tXhmQ2mRgY53JEjWDABoLw7EArYtl81w2wzLJLAGIJJ01+NMfo8TLjsUP6pD/AI2oWEFHP13iiEa6qO+FRVGQLky/ZHL4dR+HlXbX4/D9KDdtL5S1bKEq3eCCNx4WOlReC9srbkW77KlyQobZXOwnkpPLkTtrpTqZgx0nmMeaA2kxjDVsCtMvXQ9aj4/FG1bLxmiABMSSQAPqaPZELtOeB8WIvNyUKg+QzH72j5VUnpsw+XHW25PZX6qzj9KuLhGC7q0AdWOrHqx1J+tRe0fZ2xjbJtXgDvlYRmQ9VJ2222MGaXTIFyaoM7z5i7yuuFsPddbdtS7MYVVEknyAq38B6HcLbuk3br315IYQfMqZb5R86bOGjh2CT9n6vZ6wy5j8SSXamG6pOF3lrhduBfwkL0ZcDu4PCFL5UMzlwoMlAVUQSNJ8M6daabmKHLWg9njuHf2L9ph/bAP0MGp1tc22tc53LGzDnCcezAj4xL9K97LgAB9q6g+5j+VVVheKwBm58/Orj9IXZm5jMOLdormR80MYzaEQG5HXnpVGcRwNyxcNu4rIy+0rbz18x5inOnRHTSeZadTk6d9SftDg4lb3DQR1mnz0SYxXu4gptkUvpoTJC68oGb4/Kqe7yrZ9BzrlxfvRb+nj/OrydOEUsDD5/EsnULoZRLHzVIwm5+FJmK7GW0BcXTaAkg20VWUsz6BhsvjAiOUzroPwmBwqqyPii5KtlL2JKHu1UMI1BCKg13CEc9FFQE7H8Iox2j9juBWLrK721zqZVx4XB8mGvy2rs2DEcvnSZxDC4W9Yw6NiLihDdyv3ZzszMVzkgQhzHNIAMgGQJBJ9meH2gL8OboZYKm0baIM1xsqhpnVzMk7CiEUOYMcwy/EcPYEvetqTvLqPumpdjG231R0b+ywP4GqS7OYS3cdhcUEEAA5oKkneJEjmdeUbmjfZHhqJxREEMoQsCYOvdgz8Q0/CKxW1z0efwfHjV/bNqCeNj+MtmtGt1o1U87KUtIFx9k8jhkHw5flTV2LEcVxQ/qE/66XUszibBI/oUH0LTTF2MH/xbFf8BP8AroKm8n+X9Ylj+/GDtjbzLZH75P8AhP61X1hEu38XhngZ1XKfMByR+fyp+7YTmw8e8x/wiqyGHdsRexC7Wrwn4BZ/Oq/9jb9vxuTL94mW1wdWTD2d3Xu1nmw0HP7Q++vCL394GD3VomCZGdoGsdF1E+ZqRwF/2QWZjbyB2/A0SAplMxKCNqbEBntjY0jOZ/dIgRMmdvhv95pefC4e5dZxfvqM926VFrmVKuM2XNomZVAgjvGiZp9ArCasMBxLlf8AAsBYXEKyX79wgEAXFiYVxmJIB9lzHLfzhS4yLY4jezZQgdyQYA0UmNI1J+81bhNSbeGXLJVepJAoerU1zq9D1n2MsauxXNf1lR8SwNhcXh+6yFXuCQGDL/O5RAk6EA+WlXCzKo6eQobxLHLaUFbRfUDwICRuZjkNN/OoFnjudWfucQQI+xqfb21gxk1/tCrO+4Ez1nWfaQgII03ybudMR2jwwZs1+2pUsGBYSCvtA+Yn761xKxgL6BMScO+hIzMoYQxUw0hlhgRodwelAuIWbbvcJw+LJfOCFiCSmmxOwII0OrnfYbbg+HVjFnGu4JUsSW0aS/iMjTvGEaatykmtoo53nOY9oD456LOHhVu28Z3COJTPluK39kypP1NSOxrYHh3equLN5ruWW7pkQZZ231M9eVF+21gfyZbFtbkd4phwc5nOSWG8kkk/Glrh+DsthwHUZxbYxlYGR3sTC+YO/JK2cjsCpO07XReH4MmAZn1XdUK+fEsLA8Us357q4tyN8pmJ60VwloRMCesa/Wkn0b2iMNcBBB707gj7KdabsNxRB3oYhRZgsSdAIJknlqD9KWUbxDrcS4crY1OwhCKzLXHB463dUPadbinmpDD6iu9biUgngeH/ANxZ/wCWn6V1tcNtK2ZbdtW94IoP1AmpNZUhDkc8k/OZWjW60akxKgx2LuJZsXFCh+6Yqp10BPzPxr16J+MPf4lfZgATh9YnlcSN/iedBOEWnCKrktDXFJYkkCFIiToDrNHvRRge64hf87JI+HeJFTGqrY7/ALxND7dR17V3ALlrUeFXP1ygfgaSOGR6niLkmDfeTEnRUEADf4+fKK6emNT3qsCQVRYI0O786jdj7b/yWJae8u3GJMExKLufgaC6UpyE80PxluQSZZHZNs2HV/e/ICjVLPYJrgwaB1M5mA2Hh5HrqNaZqIooVGE4mV4vHwn4V7rxeWQaubEH1mIxQAliFA6mBWUtdvcMPVmv6zZ130IJAj46ihqCTQhMhKrYFwni+02GtMBcuCSJgEEx1OugNLPEvSm8A2bahZ+1LaeYG3WR0qs8RxwGYBPx/D8qj/yy40ECPn9adXpj6TntkzP2qW72d9JC3WGe2YI+wc0GNo5yaf7NzMoYSJE66H6cq+evR/jHbieH5hruvIbNy/1tX0JcugCh5cflmofHqP3jNX70DzqFNYzSZNdLeHJ8hSxNxoAKJ6wtuTPSqF7U9uvWMRdUTZAZkMMctzKxgnltyPXevoC8wRGMwFBM9IEk18j3mBYk6kkkzznX86d6fEGU3B+aVcMIetWzbPeW3KMdZRmWCNtVPOmTgvpS4hhiM7ri7Y0K3NHjqLgEz/amq9svGzEV39badT+FHOI/GHObC43Ug+6fUXZntEmNw63kDLJIZG9pGG4MaHcGRuCKK0k+h9T/ACYhO7PcJ+sflTtSLCiRFzV7TK0a3WjVSSoRZGRY5saO9jkA4nc//X/77dC8IhPdKObt/wB36UU7KSOK3Af9w33PapbFev5xJPvD67SL6SsP3t1k/q1/M1F4Rh//AIdh1GmjMPleb/xo52ytxcuufcUfdQ5Ey4LDKN/V1P8AEWb86mRyUI94kYUWjp2XSLEfvR9FUflRegHYlycKs7yZ89Fo/Rl4ja8TKysrK1LnB8KCaBekDBhuGYpRyt5v4SGn7qZKh8TxllFy3iuW4GXKROYR4hEa6Vpdjcsm58tFuterNpnMKpYnkoLH6CrwfgnBMxm3bnSR+15xGnWSFj3iF9rSmTAW8Hh7Vw2URLdpmW5kRjlZYzSAJMTuJroHqFHYwYQsaEq70adh8SuKt4i7aa2luWGcQWMECAdecz5VcQwpOpNLeI9J2DQgL3j+apAH8ZE0S4R2yw2JcJaZi5E5SjiB1JiAPMmkcrnIbMfPRdTiTUcZA9a+qhhLAHKvdbrKHFJ5dAQQRIIgg7EVWPG/QVYu3Wezea0ra5CuYA+RkGPI1aFLnaG7jxdAwqqUhCScm83c4AZgSSO7O4HhidTBcbsp2MyRKn4x6CsXbBNl7d7y9hvv0oJhfRlxEuF9VuDXc5Qo/vTtV03G4lmLKJVe8AR+5UuAq92TlnxFmYGGUDup5wfPafimJscPt3cxtXxkW4IRgSdCdiBqMwjrFMfaGA3owmDAc2Rca7Emt4W7JcB9TwluwSGKyWI2JJkx5UZqpLGKx11EvLi3zMGOWcoABYExsR4R9k6sPjTZ6OuMXsTauPeuF8rBQMqiPCDPhAJOtKtZNnvOl1HhbYMZfWDp2PN3dekb60a3WjWZy5UfBuMIVS4njVbjQSCszPXXn0ov2f4nn4uDkC57NwHWfcadvKkjhN9rVnCWgqkX7twk65hlygAQY36g04cDXLxbDj3rd3/o/wAqEFC5a9b/AAiSsdYA4hTtTcF5rtoNBmD5QAAR+YqBiGlbdtQSUw9tDod0EGP9c6hdo8b3dy+6kZxdeBI1gnSPPal/tLxY307u2WVYkkZlliBKmDGXlB30MUEIzEjtfyjOLo8/UWVXb14HwBPJPpLZ7Fj/AGS3uPj8h+VHKUPRxxGyuBsWe8TvFBDJmAacxOx30pktXWdyRpbGg/fP/iPvPlTPG0IyNj9lgQffNcRxj2wpt2mvSdQpUQIJnxHXp86gW+OXz/8AZ3I83Qc42Ov3fdrRutMwG5A+NbBHpKgQccxET6ld/wCZa6A9ddSR8q48TvG8gF7ANcWSYY22KxkggawTmO3uHrR71hfeX6is9YX3l+oq9Xul6TFFcGrH/wCQvA6MT3zgybj3JPiBJFws45gtpEiZ2G4cEw2LW3hmsF1fTNnN1ijeIakyfqTTB6wvvL9RWesL7y/UVC1zSWrBq4lTdneE3raXVuWb4DwI7m4Z0edR7O8fPpNHOxnCnt8Rvv3T27RRwpKMi/ziQBIjYU++sL7y/UUK4v2tw+GIF1mkiRlVmB+YET5fCqvap2n8QzdSXVU3YVQv3dv4QzWUkYv0q2FH7O1dc+cIPrJP3VxwPpYtn+dsOp6oQw+hg1mKDwrqyuryz+F/LmPtBrXZKwrh1DgggjxsdQVIOpn7A8qjcN7eYW+6ohfM2wNth9TsB5zR71hfeX6irBI4ieXBkxGsikH3iCx2Tw/uty+03Lbn/wC/Ot8R7MWr2H9XOZbebN4TrOYtuwPMmifrC+8v1FZ6wvvL9RVkk8zKF0YMuxEX8N2Ht20CLev5QCAJt6Tm593O7E1P7P8AZy3g1dbZYh2zHNG8AaZQABpRH1hfeX6is9YX3l+oqrhn6nNkBViaPPvnStGsVp21rDUi0oq/YmzhADEPdE9P5uovEMXasW3e8bxZLioMmU+0H95h7v4b8jz4Ed3aMwFuvvpocnM8tKWe3llnW6LXiJv2SsczluH9arEQ+QL8fzjnhfVZceHKqngBh7jYB+dyNi+OWbQzXLGOticsvZVRPSS410OnlUL/ANYYP/8AJ/gt8tv6SpWN4CuIxN25dS7luuMSwUkjJ3dxryeEEd4LuVRzIYHnXmx2IUhbRssCwtsWJ8ec4VyV6hfWGUFY5fOukMOMdptvFerfZmv4heflMwvaXDXSRbt4u4QCSFtW2IA3MB9tfvotguKI6XgnrVu5aZFKuAkFg5gqHkez+HyGcJ7NIrMbdq+FKOLneLdVSrWQFtHwSWN5pLDbu2I9kEzuB4RjjMVn/pcXZbZ1kObpGjqDsY25GhZcSKpIEd6LxLqcudUyPY77D0v0l09luzgwts+Jnd8pZmPQbDyBJqL6RlnAXBE+JPP7YpmqLxLiAs2y5DNBACrBZiSAAJIEknmQOppOu05i9U3njO+5BB+UoL1c+6f4T+lZ6ufdP8J/Srgf0gWR3gFu+xtEBgEBOrKg+1p4mAgw3loam8V7UpYIzJdaVDHKFOWSYBLONSFY6Toh8p1oM9B/aQ/4f837SkvVz7p/hP6Vnq590/wn9KuO529w4MLnc5mQBcpJZSwgDNrmjT4jaaI8H7Q28SXCZgU9sNEqc1xYME6zbJ+BB51RUiT+0h/w/wCb9pS/CbSi6DcUZYb2kLCY00A1/WmJcVg/CO70DEkd02oOQaQNDoT8KtmaFcc48MNkzKWDTsdoyzy1MEnl7NQNUE3ix6lwBjN+gav0lVcPs4YpaFxfHIDyLg6zqNOlbXC4U3UAByFTJYXB4sy/SBm1261ctm8GVWGzAEfMTQ/i/aK3hjFzP7LPIEjKgJckzoFAE/2166WN9qg28aNk6W/1ftKra1hO9tjKe7hs/huxmlY/eIifv61nC7OECr3itm1DApcIgtvoNDl6dashO22HY5bZa60AgIUOabptaEuAfEJ32ZTzrrb7W2mtd4guOM6pAAnMba3Du0eFGlpOmVhqd7o+ko+N2taW/wBfx/8An3/gJTnE8MveHul8ELEBt8onfzmo3q590/wn9KuFfSDhiJ8YOXNlbICBmy6+OB1321qTgO2Fm66IFuKbhATMFGcFXbMIYnKO7YE9QOoNUUb0jK/9READy/5v2lK+rn3T/Cf0rPVz7p/hP6V9DTQex2lVsS2HKEEEqGmQSAx1HLRT15ViGTx93BK4uBZ9rt8p47ELGAw/Lwf9xo2a3NaNXPK5X8zIz+pJ+cpLBcRR7T21Lu4veIuCIBBG5mTI2oanDrV222Ga07sXDgK+XRA5PIxAJP8A7USPCgHutH20b5qT+Rrtg8GExlp+bpen4CzcrKOA3sn6qB6Tqxh1AoDqAG/uN/H+F/lFO3wbB5xaW1czuwUL37yzSIHswdaK4rsELer4a8v2pOIPXf61nDMDPGMP07xW+mv5VZfa24AASJ8B/Gi5czooYH0jS9djKFvJT+b/AHStMD2HW8C1vDX3g6kYht/OdaI2uAnBIT6vfts922yu795BQPHLUjN7J0PXSnvsjgwlp4LDNcLmNN+X0j60V4rbDWWHQSPjVNldl5jGLrUSsgwrY9C39T+Un4IsLah3ztGrZQub+6NBUTtFjFTDXGa0LwAEWyuYO0jKCAraZo1gxvyrot7KozGIA/ConFcXd7ktYEvKwCBsWAY5WKyQkkAkSQKi8xIm94v4jj2HbwnA22GZgoNqfCFJViO6OUM5RQD++fs6zeGcfTE3yrYPLkDKGe34hbUBlGqQCxIhAfsk9J5XOK8RIOWwB4njM6Ahc1vIYUsGOXvJEjcdAKkHGY02bZy5bhuNmAFtsqCcoMsF8UCWBJEwAaMR9XMwWvHbYUF8BZKuoHgRm0JTMD+xGgtsx6FkI21rtge2HdzkwqW1JBORXVnnL7Ki344Z2BJjdY9qt3OIcSAde7LEaI/7EZiBc8RGbwgk29InwH3qmcGxuON0C8pFuCSxFtTMN4AEYkgH7R1gDqYhAr95UZMJiS1tGYZSyqSJmCQCRPODpQPtZjQhtZraXAQ85lkj2PZb7JM7+Qoz3lBO0ly/4DZzQM2aIIPsxIO430+NAIjvSf8AmF+/k129YdwV4G2hUAAqDA2Gm3yNB+0fFO5bN3CXos3Mphi5Oa2otiEaFYusnorGDFEcNeJRS2jQJ+Ma/fQftHi8WpX1YMwg5oFo7EHdzOYjwgQRDE7gVtRvFn5MjYTjyPfULhEGa5GYrDkSpDx3em+fU7Wm5gVHxvaIWwyDBW3tI7BUVWMOki3KC0VU5kGonKGX4VOTH4xrN0sjI8qEA7pmylzmbLmyEhdgTHhB5kVCfiPElMd3nEnxDuQQD3cAAv8AZi4JI+0vSiAD6MxI+I7S285y4KyVHiDPbZZyloAi0SXhQwGwE6yKaeDWbLKLy4dLTMW/o1V9GYAnwggkakfvGgfDMfxDOguoYJUPpaCoAySVYNmeUzbqIM9BLP3lZf0/WQCSe8pXtcQHr7K1q37ZAfLDA5X1J+1tHL2qP95QNL+IGL1DGzmIEgREPtrprAnpQiI701U/wPevr4Rm7ytd5UfvK13lXUUlcsvguHzH51D9bVsRaykGLd7Y7fsnFSOOr/sWI+X40jcFH+1WvifwNK9OmoF/S/yiJAWo78LwkcQwp5/tGPyRgPxpp7R65ekH8qA8I/8AqFn/AIVz8KYOPbL8/wAq05JwX9cwuNR5ZE68ExE2pQSNNJ12g/OQak4y/mAUEy31AH+vxpN7MuTeyScqXXyiTA8M/PWmbhDFrl8nUrcKjyA1j6k0RRa6YZTYAkyxZYNJafxPTX8q88Ys3Llllsv3dwxD6+HUEnTfTSNtalVlGUaeISoufyFiRmIvkNDhZu3mAzAhWIkSVBgCI8AbcmvScFxHe2XN2cpU3B3t0K0IoMIQw1YFo01bU0w1lb1GSovYzg2Ja47pfyklis3LpWDAWbYhRlGkCZInc6Rv5Axh3xAOkaXLyzCqAxIk6MubLzkyTmIpqrKmoyqkbhVq4luLr53LMSRMakkATqABA+VQu0HDrl7IbZAKZjqSDPhiIG+nlRasrB3hsWQ4mDLyJrDsQqhtwADzk17z15rKkGTc9Z6zPXmsqST1nrM9eaypJPWesz15rKkk9Z6zPXmsq5J/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Володик\Desktop\АТРИБУТЫ\Speak-UP-300x3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365104"/>
            <a:ext cx="2292846" cy="22928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Формы и методы обучения, развивающие коммуникативную компетенцию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480060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 </a:t>
            </a:r>
            <a:r>
              <a:rPr lang="ru-RU" sz="2800" b="1" dirty="0" smtClean="0"/>
              <a:t>1</a:t>
            </a:r>
            <a:r>
              <a:rPr lang="ru-RU" b="1" dirty="0" smtClean="0"/>
              <a:t>) метод  проектов;</a:t>
            </a:r>
          </a:p>
          <a:p>
            <a:r>
              <a:rPr lang="ru-RU" b="1" dirty="0" smtClean="0"/>
              <a:t> 2) развитие  критического  мышления;</a:t>
            </a:r>
          </a:p>
          <a:p>
            <a:r>
              <a:rPr lang="ru-RU" b="1" dirty="0" smtClean="0"/>
              <a:t> 3) метод  дебатов;</a:t>
            </a:r>
          </a:p>
          <a:p>
            <a:r>
              <a:rPr lang="ru-RU" b="1" dirty="0" smtClean="0"/>
              <a:t> 4) игровая технология  (языковые, ролевые  игры, драматизация);</a:t>
            </a:r>
          </a:p>
          <a:p>
            <a:r>
              <a:rPr lang="ru-RU" b="1" dirty="0" smtClean="0"/>
              <a:t> 5) </a:t>
            </a:r>
            <a:r>
              <a:rPr lang="ru-RU" b="1" dirty="0" err="1" smtClean="0">
                <a:solidFill>
                  <a:srgbClr val="C00000"/>
                </a:solidFill>
              </a:rPr>
              <a:t>кейс-стади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b="1" dirty="0" smtClean="0"/>
              <a:t>(техника обучения, использующая описание реальных экономических и социальных ситуаций (от англ. </a:t>
            </a:r>
            <a:r>
              <a:rPr lang="ru-RU" b="1" dirty="0" err="1" smtClean="0"/>
              <a:t>case</a:t>
            </a:r>
            <a:r>
              <a:rPr lang="ru-RU" b="1" dirty="0" smtClean="0"/>
              <a:t> — «случай»). </a:t>
            </a:r>
          </a:p>
          <a:p>
            <a:pPr>
              <a:buNone/>
            </a:pPr>
            <a:r>
              <a:rPr lang="ru-RU" sz="2800" b="1" dirty="0" smtClean="0"/>
              <a:t>    </a:t>
            </a:r>
          </a:p>
        </p:txBody>
      </p:sp>
      <p:pic>
        <p:nvPicPr>
          <p:cNvPr id="5" name="Picture 2" descr="http://tourism-london.ru/uploads/posts/2012-03/1331798522_58.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124744"/>
            <a:ext cx="1605880" cy="1329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737952" cy="1143000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800" b="1" dirty="0" smtClean="0">
                <a:solidFill>
                  <a:srgbClr val="0070C0"/>
                </a:solidFill>
              </a:rPr>
              <a:t>Формы и методы обучения развивающие коммуникативную компетенцию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6) проблемные  дискуссии;</a:t>
            </a:r>
          </a:p>
          <a:p>
            <a:r>
              <a:rPr lang="ru-RU" sz="2400" b="1" dirty="0" smtClean="0"/>
              <a:t>7) парная  и групповая  работы;</a:t>
            </a:r>
            <a:r>
              <a:rPr lang="ru-RU" sz="2400" dirty="0" smtClean="0"/>
              <a:t> </a:t>
            </a:r>
          </a:p>
          <a:p>
            <a:r>
              <a:rPr lang="ru-RU" sz="2400" b="1" dirty="0" smtClean="0"/>
              <a:t>8) </a:t>
            </a:r>
            <a:r>
              <a:rPr lang="ru-RU" sz="2400" b="1" dirty="0" smtClean="0">
                <a:solidFill>
                  <a:srgbClr val="C00000"/>
                </a:solidFill>
              </a:rPr>
              <a:t>языковой  портфель </a:t>
            </a:r>
            <a:r>
              <a:rPr lang="ru-RU" sz="2400" b="1" dirty="0" smtClean="0"/>
              <a:t>пакет  т.е. пакет рабочих материалов, который отражает результаты учебной деятельности учащегося по овладению иностранным языком.;</a:t>
            </a:r>
            <a:endParaRPr lang="ru-RU" sz="2400" dirty="0" smtClean="0"/>
          </a:p>
          <a:p>
            <a:r>
              <a:rPr lang="ru-RU" sz="2400" b="1" dirty="0" smtClean="0"/>
              <a:t>    9)использование  </a:t>
            </a:r>
            <a:r>
              <a:rPr lang="ru-RU" sz="2400" b="1" dirty="0" err="1" smtClean="0"/>
              <a:t>аудио-визуальных</a:t>
            </a:r>
            <a:r>
              <a:rPr lang="ru-RU" sz="2400" b="1" dirty="0" smtClean="0"/>
              <a:t>  средств, </a:t>
            </a:r>
            <a:r>
              <a:rPr lang="ru-RU" sz="2400" b="1" dirty="0" err="1" smtClean="0"/>
              <a:t>мультимедийных</a:t>
            </a:r>
            <a:r>
              <a:rPr lang="ru-RU" sz="2400" b="1" dirty="0" smtClean="0"/>
              <a:t> технологий, Интернет-ресурсов и др. </a:t>
            </a:r>
            <a:endParaRPr lang="ru-RU" sz="2400" dirty="0" smtClean="0"/>
          </a:p>
          <a:p>
            <a:endParaRPr lang="ru-RU" sz="2400" dirty="0"/>
          </a:p>
        </p:txBody>
      </p:sp>
      <p:pic>
        <p:nvPicPr>
          <p:cNvPr id="2052" name="Picture 4" descr="http://t3.gstatic.com/images?q=tbn:ANd9GcRochRB_ajZZy39GFeWYBMl6bSu1_iArjlY0vPJfxDGyH7Vatoc7_sjXOw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130446"/>
            <a:ext cx="2088232" cy="1610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24744"/>
            <a:ext cx="7668344" cy="4330080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Целью обучения иностранным языкам в полной средней школе является достижение учащимися иноязычной коммуникативной компетенции на пороговом уровне</a:t>
            </a:r>
            <a:r>
              <a:rPr lang="ru-RU" sz="2000" dirty="0" smtClean="0"/>
              <a:t> (термин Совета Европы), т. е. для успешного овладения иностранным языком учащиеся должны знать не только языковые формы ( усвоение грамматики и лексики), но также иметь представление о том, как их использовать для целей реальной коммуникации, дискуссии и др.</a:t>
            </a:r>
            <a:endParaRPr lang="ru-RU" sz="2000" b="1" dirty="0" smtClean="0"/>
          </a:p>
        </p:txBody>
      </p:sp>
      <p:sp>
        <p:nvSpPr>
          <p:cNvPr id="16386" name="AutoShape 2" descr="data:image/jpeg;base64,/9j/4AAQSkZJRgABAQAAAQABAAD/2wCEAAkGBhQSERQUExQVFBUVGBoaGBgYGBgYGhYdHhoYHBwdHRgYHCcfFx4jGhgdHy8gJCcqLCwsFh4xNTAqNScrLCkBCQoKDgwOGg8PGiokHyQvLCwsLCosLCwsLCwvLCwsLCwsLCwwLCwsLCwsLCwsLCwsLCwsLCwsLCwsLCwsLCwsLP/AABEIAQsAvQMBIgACEQEDEQH/xAAcAAACAgMBAQAAAAAAAAAAAAAFBgQHAAEDAgj/xABLEAACAQIEAwQHBQMJBwIHAAABAhEAAwQSITEFQVEGEyJhBxQyUnGBkUKhscHRI2KSFTNDY3KCouHwJFNzk7LC0hbxJTQ1RGR0g//EABoBAAIDAQEAAAAAAAAAAAAAAAMEAAECBQb/xAA6EQACAgEDAgMFBgMHBQAAAAABAgARAxIhMQRBBRNRImFxkfAUMqGxweGBotEWJFOCktLxBiMzQ2L/2gAMAwEAAhEDEQA/AHDi+JcsXuQH7sgSpXwknlrrIoB2Yt/7Thz+9P8Aipl7ZnNcIE5gkA8tdYI+AMHz86X+D2HW9YyEF8sw0qCZ1gxKHzgjyrhtpJvg/wDM1kClweDLEbiU5u7TOcoNs5ly3ZnZgTEEakiNRvU8UoWeMsP2d9Ww15syIisFDDky3GGQnKonLJk7U04PEB0VgCARz3/z+Oxorpph3TTO1ZQ7GcThsiKS209KnWQcozbxr8awVIEyRQnuoPF7zLb8IliQBMwpkatGoA6xUtLykkAgldwDqPiOVLHbvve6Pdu4QFe8FtgrKJknXcHYjoT0reNbYCaxrbARmW54Qa9iknjWDbEXbCd5ftFMuqo7BmZcwIf2VgBgSee9HsTjc73MImbOLSk3NPCGzLm8yMu0azyGtabHVbzTY6reGa8u4AkkADrpUPB4B1Z891rqmMoIAyQADqsZpOuorhhODBLl12Ysr6BWZmAk6jxGInYcpNDob7wdDfedH49akKpLkmAFBMn47VGPaddcttzAJOwgDfrtQnD4ZVxYQkhQ4iNeYKg/hRBOGAXL5F22SVuaEkFZO58h1pRDlyCxXNfVxTzHM0e1v9Wf4v8AKtf+rf6v/F/lUBOESCwnKLWcnfXXQfEj6V6XhikoPGpbMCrZZ0UkEAagSI1FB/vH1UzreTR2t/q/8X+Veh2tH+7P8X+VDv5IhVLEqWRniNgCv35STHwrbcJBWbeZs2QoCAD4mZSCB0ImelT+8fVSa3hNe1ic0b6iva9qrfuuPkP1pe4hhe7uMgM5TE/IV7GFQKMzkOVzAASAOUnqRrt0rPm5bK7bfCTzXjEvaaz1Yf3f0rsvH7B+3HxDD8qAXOC5ZzNl8ZCk7FVBZnjnpERXMYBXVjaLMRlgEQZLZSCBPkd/jRdeYbECa8140LxaydrifWPxrqMUh2dT/eH60l8RwndXGSZyxr8gT+NRorB6llJVhxJ5xHImdpMYVxV5twpUR/dWg3AeLXH4vYt5VFrKWQhdWGWZk+YjSNqKdrRHrbA7E/KAP0rz2JZLz4S9/SW1Ntv+WNfmAKMmnUWrvUGt+ZfvliYvBJdQpcRXU7qwDA/I0FPZtrI/2S+1pR/RXJu2h5AEhk+TR5Ue7wTHOsaOdNByOI+GIiibuIzzftnSBNol0YabqsOPpRDinF89i4Ea3mynRmZDHPSM4MTsKOBBMga1wxR65T8p/GtjINiRxChwSNoooLU2ThzbNwvayGbuY/s4m/Amckxmor2qw15LRfDhmMeJVOVtDKkaGRJIYQZB8q7vjrCEyiluZAA+pG9dMNxPDsYygHzGn1NaPUKSD+cOwc0wU0IF4FdvMxYKbhdUVn75I8K8kENGZ2B9nVdhpTBhsNcyn2bejAeEE67GdNjJOmtTWwiHUop+Q/GvaWQNgBUfIG3Ai75AdwJB4PgbtuzkvXe8eT4hOgOwBOunWuuOxAVYMMRHhMEmNtPjFd8TbZkYK2RiCA0TlPIwd4qhu0vD8Th8Q/fFixM55JDeYbn+VD++Yx03T/aCfaoyyPVrzPnyNmLZpjnM8/Ou6cPxILEIZcMG9nUNvz0quuFekLE2QAW7xRyfX/Fv99WL2Z9ItjEAK57q50Y+E/Bv1ilfsZXuYvl8MfHvz8JItYfFBQmSVCsoBK7Nvsd+lbuWMUWVu7UMpBzAIGMdTOtM1ZV+UarUfnFPKHqYvWbOIM95bDeG4ATlMloMHxbSI0ri1nGSxyxmXLAyABegE6f50a4rxe3h0z3JgmBAkkwTH3UG/wDUt99bdhcv7zmfuEVGXsWPzm16YsLFyNi+GX7jlzbgmJgiNgOvlXoYLE5MndwIiYXNHTNvFaseknDi93F8rZudcwe2D0LgDIfiKbQao9NXtWd/xgzgAPMXuJ2r2ZFRCy2hAYic2kGZ5biKigYoEkIyyuXwqAAPIDb402VlabGWYtqIkOL3xMxWEvXGzG00kAaKeQA/KuB4bd/3b/wmnqtGgnpQTZJleQPWVb2xuFbWNPW44++KzsxwprF8oToyqwPulco/AmonariNu5ZcBg4e6ScpEjM33b86M49iuORPezCR7Pw6/wCudXZ0H3kwJU2DHU3M5BHMAj4RPyqRdYrruevT5V2VAPlXO/djQbmmaqPg3tONmWbfapJtjpUW0xU7V1vzprr0FUOJZG8VH4O65i6uYO/vfOuWGxTT3apkPXcx8adLSmNaHcV4UXXwadfhQfK07qZ0U6zUdLj+nykXA4rutDczdQT+FHkaQCOdJ1iwjMEUMZaJPLzpxVYAHSt421CA6tApB7mboPxnh1u8CrKGnef9b1PxGI5CuSYYnyolntFk9k3Kp7SejtrcvZ8aCSRzX9aUrNozljWa+hmwXnQu32Ow4v8AfFAG8iYnrHI+dFGSdbD4iAD5gs9v3g30eLi1tkXwe6jwFvanoBvljr8qcahNxiwrBDetBuS51B+k12OLHLX4bVgmc3MWd9ZWrkfjXDhetZYkghh8jSD2z7UXcDh2RVyXHOVDzX3mAjpsesVYLXyaDdo+x1rHIFuhgQZVlMMD85B+BFUunWC3ExZClZXno84bY7i7fcC5iNYVtcgOxE7s07/LrTpf4ieHFJk2XgMpJ/Z6brvqTuOdCeN9gLli3YbCjO9t0D5fDnWRqRMTO58yak9t7Jv4duRAB+fQ/Oi5TqbVfMvHXEcrePzAMpBUgEeYOorumLHPShnDsH3Vq3b9xFX6AD8akUvZk0iEwa0a44T2fnXY1sQXefN/E8Bmx1pB9u4g+pANWJx2074pSjmRcB1b2V8eb4eEfdQKzw/NjsG553kA+TAn8KZDbBvZjuRHx1P/AJGh5smyH4/pEE4AlhDN5DprJ/CuN0ZdjqedSLjdNTUODm6mtmdBZ0uCVB516aVObeahXMaWZhqAvKInzk7DSvScTyqO80n8Pj8OVVtDeU1QglwETXqaXO0lhHsSXAthlYkobisAdigInUgjoVUwYilfDcGwwzAYqC5BlrJORgxbMniARuWYy3gQkmDmKqgiAYVHq9hEW4LhdVA5Egfj561u3xyxcJW3etMRoYddPv1qvvSvaUYmyYEtbMnQTDQJPkNKF8d4FaS0biDKQVGXNmGubMZJO0AcvZO8zWQvNT0OHw1M2LG7ubbjYbb1vvLc8KKXYiFEk7x9KUON3rN++WGOCDKid3kfYXFYgkMp8RhTEeFonWmDsjZUYHDgAAG2pOg1JGpPWaI3XUaQD8hVqwWcLKmlyvNEiIHEuHIyXFfiRQ3GLyLbKDnCXAPakqIUiCNMw5mO3axUPCxlcXyLpPexElrr546akr8qcTh85MqDIg6CI6V1bhdtlyOisvulQV028J0q2fUKhOmyDBmXIexBlScJ4HYu2ASYfxFyG2jNAgmBpBmDoDtTP6KMKO6vkr4g4WecZQY+E02HgOFWT3FgRoT3acxBG3Q/fUnAYO1bX9iiIG1ORQoP0qjvOr1finn4nQA7kc9t7qSQoFcLfELbGFuITpoGU7gEbHmCCOoIoZd7VKu9jEbkAi3MxMxB12P0oFd4NYD6WsbmQ3PHbGSc5YyAsBgM0LI0AA5VoJ6zg3GwcYsHTvrU5c384vskSG32jWelLfagWQ5DX7NvMyF1ZvEACCYUbkgDfqagjhtju0UWcdCFWVSsSBplLBT4QHHh/cj3pF+lFZxNrQx3ZkgfvmsuoE6HhvTjqM4xsaFHiM1ntjhGJAvqNftZlB+BYQaM4K4t0ZrbK6+8pBH1FVfx3B2GtNcshQcyBQumhN0mVj2oA0M7CN6s7soIwWG/4SfgKyUoxvrukxYcQfHq3NUa9LhRVgRWGt1o1c4srSzZjiGET3GZv4bbt+VebrE3rJGuu3Wak4d1OITEeI5A4A0mGUqJnmJ61Es3IvYYMQpLxlLKG5j2Zk69KSsMFA7XEVNkASzCCfKtG0ANOWtda1NOR64Kv2yW15nU+XIVwNhXUO8FdcoI21iY5mjVy3ND7uEE68jm+fWrKg7iMpmqRbOJNojN4g2u0wPPzijKW1iQBr0FCrtg+Ikz0A2jz868cI4gQxtvoJ0nQLroB/r8axZBozeRPMXUvI5hTE8PtXCDcto5GxZVaPqK4ng2HA/mLMf8NN/p5/fUp7oFcdWNauLq7gVZqakABVAVRoABAA6ADb5Vw9ctgwWE9P1Nd8Z4LTkbhTrSDisQ3iOYgCNokTtIE+W/XyoORiCKgMmXTxLDtYlSNCI+77q58QxgtoTz5UocDx7reKAMykydBAk7cpEbHzo3xbBG4IU6A7dfnVJkN0YbBpcjVsIIx+MDKJdhud9JJ5ipvY/HMS9tjqv05QR8QZ+dC8TwtipUo48wJ/Cp3Z3AutxSEZVUZZYQWAnU/gKIL1Ts5fLOEqDG6tMwG+grdeLlqY6jaiD3zhzw18SBqZ6AkfMisTELmyzDRMGQSOoneo3E+M28Oj3LzBEtrmLHaPgOfKKq0+kHiPFLrJwzDqllTHe3Bt5lj4UPOAC1OL06sLUyia5lw1lDOFXcQmHBxQRrqjxdzLBo5gMBBPTaiNu4CARsaVZCp3k989Vo1utGsy5T93iDWsXbtASLmVY6Fiqg7ctdOdGMT6PXXiVjFIUKq6tcEkExGoBGunKeVDEsC5xnDqPslWP90O/5Cmbj/HXsY5C4K4dbTmQZ7xzyInSAuh/e89N4cS+Wr9yN5nB02ugo390bb2MAHh8THQDbXz6DrXvCWSqwzZm3J8/Ich0FQOHXBcsIxWM6hip3E61KN0qOo+//ADqziPMI2MqxHpPWIxEaCtYdNPjJk0KxnGrVqDccLOomeonYaakUleqWu8Z0xqpJ1y2W8P7QMACW8JzAnzZiSCNKEq3uZZ2FCWdcxKruRSh2ixouXFNl0YgQ6h1JETByzruRQL0g2VGHwhWG0yho1ZQix8ufzodiOz1k4U3EJLKitIMhjFoMI5auTG+1TSWE73Q9CgRMzMfascbc1vvLJ4Ddd0i4pBWPFB8QO2+x5GjIWKV/RtaAwCEAAszknrDECeugijON4ll0GnmatROR1aac7oOxInVsWZ5RQXF8DV2LTEmToD9PrSlivSynf91YsvidYLLp8cojX46CnrD4kOoYTqJgiCPiORqsmJh94RYqrbGeMDgRaWEJ15kyfl0FSAsV2tWZ1Ogrph2EnryrCYgWmtlFCcUtEnpU1AI0rk715+FNDCvYwbMZJrK5K5G+tdFaaGyFeZAbi7294G2KwN+3bEuyGB7xGoH1H30k+j7i97CYdEurlRGNtk7s22smdmB9oGZzdTVs0I472eGIRwGyMy5c0T8NKJjy6RU0pF7yc+NXuywMiJoZ2VvK6XWXTNdMjxaHKo5joAdCRqKjWkxi2RbFm3mAie8GX5eEmPlNFOB8KOHtlS+dmJYmAo+AUbCi53UjYy6CqRCNaNbrRpSZlT8FV24tdZIzW7LMJ2+yv4Maj4ax6zikttDFmGpJjLq5iN94/Cs7A8at97isTdBVWCJAGbctO3KFmtWuKTdfEYdlQXFkDUkSslYGx1IH9n5U6qlcSqewE6XhdjJS8lTW/B/WWJjONWrKqq+IzkVQdSw0gk/eT0NEgZNIHAeFesXEbSAM1xZ3nVRI/e3WdhrTsZB6/fVsIHKip7INkE3N4zDBvEACw5GNfrsY2NeLFtX9lR9B85qWmteP5tp+yx8XkeR/I/Kl8mPVvF7qernCLTgC4iXI2DKGA+AI0rwOz+G1Hq9nXf8AZprsenUA/KiFZQJQyuNgT85yw+FS2uVFVFHJQAPoNKSPS4rLgbptnLOUNHQsob7jT5UTinC7eItPaurmRxBG30I2PnW1NEGZsncxA9HXZ2zbwlu4hDNcUMznctzHlB0jypsZctcuC9mfVLQtKxdVmCdDEyAwGkidxv5bVNFsHkfppV5WLEwiECSjflB5716TCyuuk7eVZh7M6napVCHrME1xIN5Cvw8zWYfEhoipbXQNzXObZP2SflNEDUZRNjebZq1YOprVzIoksFHmwA++hz9pMJbYBsRak/vgx8Y2+dFOQEbyJid/uAn4CGaVsfd4ijuLKd6s3SpbugBKDuhoQ0B5knWOdG2v2MQhQXEcMPsOCev2TUNuyGHO4uH/APo4A25Axy+89TQlIHMplINGc+FnFsL3fFkGUZGK2gQfFJAUsPZyEhvtZgJEGq9wXHcdi83+0sgQKdISSTAAy5dSepjSrRwHBLVkMLYIzAAkksYExqfiaA4L0cWbJzW719TtuhnnqCkHUVCRc63h3U4cCP5gGrbSSL+MCdlON4xsauHvXywALHRDPhDAZis89edWOaBYDsdatYn1gPcZwCIOWIIjkoJgedHTWYDr82LNkDYgAKF0K37yoOweDP8AJuKACl7jZYMeEQBmPSM5M+VcMXwLuPV7CiGOYnUw4zEgkiNBMx5r1pewuMyYgwJbO2VRpmY+FRPT9aO3+PFHzZw94jKGIDgEHSAfs+fU/XoszCgO85xNACWX2e4Sti3opVnhnEiA3OANB/rpU63i7ZZhnWVEsJEgdT0FV7g+0WIW2GN4O2YMZBOYn2tABISMsaLER1qVwrs6bmIF254LTMIG/eEAsfDsqiNTWTuTc6f2Qqiu7AKf49rlgjy2rzcthgQdQRBr1FZ86qIzXD7xZYO6kqflz+Y1+dSqHYZ4vss+0gaPgSD+VEaTcUamJlAuPdpxhri28gYspcsXyKgBjxEgx1/spdb7GvS9w7FFiVxICliQO6XwryWZ1jafOsTheJmWxU+EgAWwupjXeNI6Hf6wAd5UHWu25JRXs5GuNlUZ2O9pHBY934Za7bTn7RPKDnZ/tK+Me6ptohtqjAd7mnOgYA+AFR4gJI6wNK3d4fiyZ9b1iCO7GXlynXUb7/CamcOsX1P7S8LggQoQLB5mQdZ6GqYr2/WbAI3io/pKxFwlbGHtgrAMsWjxBR7o3MVI4P2+v379uw9hVZ+jMojLmmCpJ8Ika66V44V2AxNm47hrLZuWe4seINuq+X58qIYHsdeXHW8SzWsqCCFLEn9mU0lQN/OqIFT0mU+HhWVQvBo2buvj6w/i27tGdgcqiTAkx8BqaSsdbw1zEd+b9wHOGVe6zICFRDpHi/m1JJMCF6a2TUTE24M9aoHTvPN3cSx3Y4ViEW415AHIa4qghjDE6AD2mLTvLGlPs/hcPctlbhXvC43bKQvhjLOjSZGmozeVWuVG0CK7YSynurpqPCP0qB9951ul6/7NhOMA7m7BqIfovsqMVioynKAFMhtMxiCOoirKrnbtquwUT0AH4V0q4l1vU/acxyVXH4CZWVlZVROZWjW60auXPlrE4g5yVMHXUHr/AJVM4T+0OUgmef8AnyNGG7HNeAKaXCpYqdAdRtG29DOF4YpcIZDIMECCR8joa6i5ceUHSZgMGjUbD27c3EMXBlV5lmZSJMZhDRz1npUxcWyd27EhdDbAJhxm8RIA8Bkb76Ryp47J8MUYS1mWTq65lAIzeQAjQdKLXOHowgopAEAZRt020rIIHaPDq82gJew42EFYDtdauRmzJOnig69PCST9KOgCoi8NRWLKqhuZCgE/Mb1KtDSazQgmZT90VI7aYi3GxR/xTSiLNFDG1xSD3bbHyEsAPrlP0obxjj9tcYMPcdUiz3skgE6sI18lnSlMottoMAE7xjS4D8Op0rziT4d4ESSdgKW+IdvcFb1fF2yF1y24Zjtp4SSTPOKS+0HpwYwuEtAD7T3efkqg6fEmfIUdMIOxEwxriWXYGeI2Os+VTVCp5UC9H/Ee/wCH2LnhzEEMFEAEMwiOUCNPhRzFLK/CkmXSSJrVqnWa44fFq85Z0jWI3/194oHx/jfqmHuXYLQAAoMSWIUfDUz8qTuH+kS7ZSFtI5ZizZmKxMAAQDyFUDCp0+XIaQXLUrnfWVNJmE9KNs/zlpl6ZSGn6xTLwjtBYxaM1i4r5dGAkMp6Mpgr8+lWN+JeXp8mGvMFTVeBiVzFQZYCY08Q6gc9dK9159XDctd/Og0TxK+MBdse2lvA2QxGe6+lu3sZ5luYAn58qndk+JYt7IbFpbQn2VScwHRgZAPzPnVf8dtAcctd7muqFUqs8wHy79GE1ZljHodJIJ3kR9eXzo2T/tKBW53JgwNRhW3dB2r3Q+y4LEKZOhjkKIVhG1CURUytGt1o0SVK54Fl7xCxgGyN/wC7XDs12ds4jE4tXhmQ2mRgY53JEjWDABoLw7EArYtl81w2wzLJLAGIJJ01+NMfo8TLjsUP6pD/AI2oWEFHP13iiEa6qO+FRVGQLky/ZHL4dR+HlXbX4/D9KDdtL5S1bKEq3eCCNx4WOlReC9srbkW77KlyQobZXOwnkpPLkTtrpTqZgx0nmMeaA2kxjDVsCtMvXQ9aj4/FG1bLxmiABMSSQAPqaPZELtOeB8WIvNyUKg+QzH72j5VUnpsw+XHW25PZX6qzj9KuLhGC7q0AdWOrHqx1J+tRe0fZ2xjbJtXgDvlYRmQ9VJ2222MGaXTIFyaoM7z5i7yuuFsPddbdtS7MYVVEknyAq38B6HcLbuk3br315IYQfMqZb5R86bOGjh2CT9n6vZ6wy5j8SSXamG6pOF3lrhduBfwkL0ZcDu4PCFL5UMzlwoMlAVUQSNJ8M6daabmKHLWg9njuHf2L9ph/bAP0MGp1tc22tc53LGzDnCcezAj4xL9K97LgAB9q6g+5j+VVVheKwBm58/Orj9IXZm5jMOLdormR80MYzaEQG5HXnpVGcRwNyxcNu4rIy+0rbz18x5inOnRHTSeZadTk6d9SftDg4lb3DQR1mnz0SYxXu4gptkUvpoTJC68oGb4/Kqe7yrZ9BzrlxfvRb+nj/OrydOEUsDD5/EsnULoZRLHzVIwm5+FJmK7GW0BcXTaAkg20VWUsz6BhsvjAiOUzroPwmBwqqyPii5KtlL2JKHu1UMI1BCKg13CEc9FFQE7H8Iox2j9juBWLrK721zqZVx4XB8mGvy2rs2DEcvnSZxDC4W9Yw6NiLihDdyv3ZzszMVzkgQhzHNIAMgGQJBJ9meH2gL8OboZYKm0baIM1xsqhpnVzMk7CiEUOYMcwy/EcPYEvetqTvLqPumpdjG231R0b+ywP4GqS7OYS3cdhcUEEAA5oKkneJEjmdeUbmjfZHhqJxREEMoQsCYOvdgz8Q0/CKxW1z0efwfHjV/bNqCeNj+MtmtGt1o1U87KUtIFx9k8jhkHw5flTV2LEcVxQ/qE/66XUszibBI/oUH0LTTF2MH/xbFf8BP8AroKm8n+X9Ylj+/GDtjbzLZH75P8AhP61X1hEu38XhngZ1XKfMByR+fyp+7YTmw8e8x/wiqyGHdsRexC7Wrwn4BZ/Oq/9jb9vxuTL94mW1wdWTD2d3Xu1nmw0HP7Q++vCL394GD3VomCZGdoGsdF1E+ZqRwF/2QWZjbyB2/A0SAplMxKCNqbEBntjY0jOZ/dIgRMmdvhv95pefC4e5dZxfvqM926VFrmVKuM2XNomZVAgjvGiZp9ArCasMBxLlf8AAsBYXEKyX79wgEAXFiYVxmJIB9lzHLfzhS4yLY4jezZQgdyQYA0UmNI1J+81bhNSbeGXLJVepJAoerU1zq9D1n2MsauxXNf1lR8SwNhcXh+6yFXuCQGDL/O5RAk6EA+WlXCzKo6eQobxLHLaUFbRfUDwICRuZjkNN/OoFnjudWfucQQI+xqfb21gxk1/tCrO+4Ez1nWfaQgII03ybudMR2jwwZs1+2pUsGBYSCvtA+Yn761xKxgL6BMScO+hIzMoYQxUw0hlhgRodwelAuIWbbvcJw+LJfOCFiCSmmxOwII0OrnfYbbg+HVjFnGu4JUsSW0aS/iMjTvGEaatykmtoo53nOY9oD456LOHhVu28Z3COJTPluK39kypP1NSOxrYHh3equLN5ruWW7pkQZZ231M9eVF+21gfyZbFtbkd4phwc5nOSWG8kkk/Glrh+DsthwHUZxbYxlYGR3sTC+YO/JK2cjsCpO07XReH4MmAZn1XdUK+fEsLA8Us357q4tyN8pmJ60VwloRMCesa/Wkn0b2iMNcBBB707gj7KdabsNxRB3oYhRZgsSdAIJknlqD9KWUbxDrcS4crY1OwhCKzLXHB463dUPadbinmpDD6iu9biUgngeH/ANxZ/wCWn6V1tcNtK2ZbdtW94IoP1AmpNZUhDkc8k/OZWjW60akxKgx2LuJZsXFCh+6Yqp10BPzPxr16J+MPf4lfZgATh9YnlcSN/iedBOEWnCKrktDXFJYkkCFIiToDrNHvRRge64hf87JI+HeJFTGqrY7/ALxND7dR17V3ALlrUeFXP1ygfgaSOGR6niLkmDfeTEnRUEADf4+fKK6emNT3qsCQVRYI0O786jdj7b/yWJae8u3GJMExKLufgaC6UpyE80PxluQSZZHZNs2HV/e/ICjVLPYJrgwaB1M5mA2Hh5HrqNaZqIooVGE4mV4vHwn4V7rxeWQaubEH1mIxQAliFA6mBWUtdvcMPVmv6zZ130IJAj46ihqCTQhMhKrYFwni+02GtMBcuCSJgEEx1OugNLPEvSm8A2bahZ+1LaeYG3WR0qs8RxwGYBPx/D8qj/yy40ECPn9adXpj6TntkzP2qW72d9JC3WGe2YI+wc0GNo5yaf7NzMoYSJE66H6cq+evR/jHbieH5hruvIbNy/1tX0JcugCh5cflmofHqP3jNX70DzqFNYzSZNdLeHJ8hSxNxoAKJ6wtuTPSqF7U9uvWMRdUTZAZkMMctzKxgnltyPXevoC8wRGMwFBM9IEk18j3mBYk6kkkzznX86d6fEGU3B+aVcMIetWzbPeW3KMdZRmWCNtVPOmTgvpS4hhiM7ri7Y0K3NHjqLgEz/amq9svGzEV39badT+FHOI/GHObC43Ug+6fUXZntEmNw63kDLJIZG9pGG4MaHcGRuCKK0k+h9T/ACYhO7PcJ+sflTtSLCiRFzV7TK0a3WjVSSoRZGRY5saO9jkA4nc//X/77dC8IhPdKObt/wB36UU7KSOK3Af9w33PapbFev5xJPvD67SL6SsP3t1k/q1/M1F4Rh//AIdh1GmjMPleb/xo52ytxcuufcUfdQ5Ey4LDKN/V1P8AEWb86mRyUI94kYUWjp2XSLEfvR9FUflRegHYlycKs7yZ89Fo/Rl4ja8TKysrK1LnB8KCaBekDBhuGYpRyt5v4SGn7qZKh8TxllFy3iuW4GXKROYR4hEa6Vpdjcsm58tFuterNpnMKpYnkoLH6CrwfgnBMxm3bnSR+15xGnWSFj3iF9rSmTAW8Hh7Vw2URLdpmW5kRjlZYzSAJMTuJroHqFHYwYQsaEq70adh8SuKt4i7aa2luWGcQWMECAdecz5VcQwpOpNLeI9J2DQgL3j+apAH8ZE0S4R2yw2JcJaZi5E5SjiB1JiAPMmkcrnIbMfPRdTiTUcZA9a+qhhLAHKvdbrKHFJ5dAQQRIIgg7EVWPG/QVYu3Wezea0ra5CuYA+RkGPI1aFLnaG7jxdAwqqUhCScm83c4AZgSSO7O4HhidTBcbsp2MyRKn4x6CsXbBNl7d7y9hvv0oJhfRlxEuF9VuDXc5Qo/vTtV03G4lmLKJVe8AR+5UuAq92TlnxFmYGGUDup5wfPafimJscPt3cxtXxkW4IRgSdCdiBqMwjrFMfaGA3owmDAc2Rca7Emt4W7JcB9TwluwSGKyWI2JJkx5UZqpLGKx11EvLi3zMGOWcoABYExsR4R9k6sPjTZ6OuMXsTauPeuF8rBQMqiPCDPhAJOtKtZNnvOl1HhbYMZfWDp2PN3dekb60a3WjWZy5UfBuMIVS4njVbjQSCszPXXn0ov2f4nn4uDkC57NwHWfcadvKkjhN9rVnCWgqkX7twk65hlygAQY36g04cDXLxbDj3rd3/o/wAqEFC5a9b/AAiSsdYA4hTtTcF5rtoNBmD5QAAR+YqBiGlbdtQSUw9tDod0EGP9c6hdo8b3dy+6kZxdeBI1gnSPPal/tLxY307u2WVYkkZlliBKmDGXlB30MUEIzEjtfyjOLo8/UWVXb14HwBPJPpLZ7Fj/AGS3uPj8h+VHKUPRxxGyuBsWe8TvFBDJmAacxOx30pktXWdyRpbGg/fP/iPvPlTPG0IyNj9lgQffNcRxj2wpt2mvSdQpUQIJnxHXp86gW+OXz/8AZ3I83Qc42Ov3fdrRutMwG5A+NbBHpKgQccxET6ld/wCZa6A9ddSR8q48TvG8gF7ANcWSYY22KxkggawTmO3uHrR71hfeX6is9YX3l+oq9Xul6TFFcGrH/wCQvA6MT3zgybj3JPiBJFws45gtpEiZ2G4cEw2LW3hmsF1fTNnN1ijeIakyfqTTB6wvvL9RWesL7y/UVC1zSWrBq4lTdneE3raXVuWb4DwI7m4Z0edR7O8fPpNHOxnCnt8Rvv3T27RRwpKMi/ziQBIjYU++sL7y/UUK4v2tw+GIF1mkiRlVmB+YET5fCqvap2n8QzdSXVU3YVQv3dv4QzWUkYv0q2FH7O1dc+cIPrJP3VxwPpYtn+dsOp6oQw+hg1mKDwrqyuryz+F/LmPtBrXZKwrh1DgggjxsdQVIOpn7A8qjcN7eYW+6ohfM2wNth9TsB5zR71hfeX6irBI4ieXBkxGsikH3iCx2Tw/uty+03Lbn/wC/Ot8R7MWr2H9XOZbebN4TrOYtuwPMmifrC+8v1FZ6wvvL9RVkk8zKF0YMuxEX8N2Ht20CLev5QCAJt6Tm593O7E1P7P8AZy3g1dbZYh2zHNG8AaZQABpRH1hfeX6is9YX3l+oqrhn6nNkBViaPPvnStGsVp21rDUi0oq/YmzhADEPdE9P5uovEMXasW3e8bxZLioMmU+0H95h7v4b8jz4Ed3aMwFuvvpocnM8tKWe3llnW6LXiJv2SsczluH9arEQ+QL8fzjnhfVZceHKqngBh7jYB+dyNi+OWbQzXLGOticsvZVRPSS410OnlUL/ANYYP/8AJ/gt8tv6SpWN4CuIxN25dS7luuMSwUkjJ3dxryeEEd4LuVRzIYHnXmx2IUhbRssCwtsWJ8ec4VyV6hfWGUFY5fOukMOMdptvFerfZmv4heflMwvaXDXSRbt4u4QCSFtW2IA3MB9tfvotguKI6XgnrVu5aZFKuAkFg5gqHkez+HyGcJ7NIrMbdq+FKOLneLdVSrWQFtHwSWN5pLDbu2I9kEzuB4RjjMVn/pcXZbZ1kObpGjqDsY25GhZcSKpIEd6LxLqcudUyPY77D0v0l09luzgwts+Jnd8pZmPQbDyBJqL6RlnAXBE+JPP7YpmqLxLiAs2y5DNBACrBZiSAAJIEknmQOppOu05i9U3njO+5BB+UoL1c+6f4T+lZ6ufdP8J/Srgf0gWR3gFu+xtEBgEBOrKg+1p4mAgw3loam8V7UpYIzJdaVDHKFOWSYBLONSFY6Toh8p1oM9B/aQ/4f837SkvVz7p/hP6Vnq590/wn9KuO529w4MLnc5mQBcpJZSwgDNrmjT4jaaI8H7Q28SXCZgU9sNEqc1xYME6zbJ+BB51RUiT+0h/w/wCb9pS/CbSi6DcUZYb2kLCY00A1/WmJcVg/CO70DEkd02oOQaQNDoT8KtmaFcc48MNkzKWDTsdoyzy1MEnl7NQNUE3ix6lwBjN+gav0lVcPs4YpaFxfHIDyLg6zqNOlbXC4U3UAByFTJYXB4sy/SBm1261ctm8GVWGzAEfMTQ/i/aK3hjFzP7LPIEjKgJckzoFAE/2166WN9qg28aNk6W/1ftKra1hO9tjKe7hs/huxmlY/eIifv61nC7OECr3itm1DApcIgtvoNDl6dashO22HY5bZa60AgIUOabptaEuAfEJ32ZTzrrb7W2mtd4guOM6pAAnMba3Du0eFGlpOmVhqd7o+ko+N2taW/wBfx/8An3/gJTnE8MveHul8ELEBt8onfzmo3q590/wn9KuFfSDhiJ8YOXNlbICBmy6+OB1321qTgO2Fm66IFuKbhATMFGcFXbMIYnKO7YE9QOoNUUb0jK/9READy/5v2lK+rn3T/Cf0rPVz7p/hP6V9DTQex2lVsS2HKEEEqGmQSAx1HLRT15ViGTx93BK4uBZ9rt8p47ELGAw/Lwf9xo2a3NaNXPK5X8zIz+pJ+cpLBcRR7T21Lu4veIuCIBBG5mTI2oanDrV222Ga07sXDgK+XRA5PIxAJP8A7USPCgHutH20b5qT+Rrtg8GExlp+bpen4CzcrKOA3sn6qB6Tqxh1AoDqAG/uN/H+F/lFO3wbB5xaW1czuwUL37yzSIHswdaK4rsELer4a8v2pOIPXf61nDMDPGMP07xW+mv5VZfa24AASJ8B/Gi5czooYH0jS9djKFvJT+b/AHStMD2HW8C1vDX3g6kYht/OdaI2uAnBIT6vfts922yu795BQPHLUjN7J0PXSnvsjgwlp4LDNcLmNN+X0j60V4rbDWWHQSPjVNldl5jGLrUSsgwrY9C39T+Un4IsLah3ztGrZQub+6NBUTtFjFTDXGa0LwAEWyuYO0jKCAraZo1gxvyrot7KozGIA/ConFcXd7ktYEvKwCBsWAY5WKyQkkAkSQKi8xIm94v4jj2HbwnA22GZgoNqfCFJViO6OUM5RQD++fs6zeGcfTE3yrYPLkDKGe34hbUBlGqQCxIhAfsk9J5XOK8RIOWwB4njM6Ahc1vIYUsGOXvJEjcdAKkHGY02bZy5bhuNmAFtsqCcoMsF8UCWBJEwAaMR9XMwWvHbYUF8BZKuoHgRm0JTMD+xGgtsx6FkI21rtge2HdzkwqW1JBORXVnnL7Ki344Z2BJjdY9qt3OIcSAde7LEaI/7EZiBc8RGbwgk29InwH3qmcGxuON0C8pFuCSxFtTMN4AEYkgH7R1gDqYhAr95UZMJiS1tGYZSyqSJmCQCRPODpQPtZjQhtZraXAQ85lkj2PZb7JM7+Qoz3lBO0ly/4DZzQM2aIIPsxIO430+NAIjvSf8AmF+/k129YdwV4G2hUAAqDA2Gm3yNB+0fFO5bN3CXos3Mphi5Oa2otiEaFYusnorGDFEcNeJRS2jQJ+Ma/fQftHi8WpX1YMwg5oFo7EHdzOYjwgQRDE7gVtRvFn5MjYTjyPfULhEGa5GYrDkSpDx3em+fU7Wm5gVHxvaIWwyDBW3tI7BUVWMOki3KC0VU5kGonKGX4VOTH4xrN0sjI8qEA7pmylzmbLmyEhdgTHhB5kVCfiPElMd3nEnxDuQQD3cAAv8AZi4JI+0vSiAD6MxI+I7S285y4KyVHiDPbZZyloAi0SXhQwGwE6yKaeDWbLKLy4dLTMW/o1V9GYAnwggkakfvGgfDMfxDOguoYJUPpaCoAySVYNmeUzbqIM9BLP3lZf0/WQCSe8pXtcQHr7K1q37ZAfLDA5X1J+1tHL2qP95QNL+IGL1DGzmIEgREPtrprAnpQiI701U/wPevr4Rm7ytd5UfvK13lXUUlcsvguHzH51D9bVsRaykGLd7Y7fsnFSOOr/sWI+X40jcFH+1WvifwNK9OmoF/S/yiJAWo78LwkcQwp5/tGPyRgPxpp7R65ekH8qA8I/8AqFn/AIVz8KYOPbL8/wAq05JwX9cwuNR5ZE68ExE2pQSNNJ12g/OQak4y/mAUEy31AH+vxpN7MuTeyScqXXyiTA8M/PWmbhDFrl8nUrcKjyA1j6k0RRa6YZTYAkyxZYNJafxPTX8q88Ys3Llllsv3dwxD6+HUEnTfTSNtalVlGUaeISoufyFiRmIvkNDhZu3mAzAhWIkSVBgCI8AbcmvScFxHe2XN2cpU3B3t0K0IoMIQw1YFo01bU0w1lb1GSovYzg2Ja47pfyklis3LpWDAWbYhRlGkCZInc6Rv5Axh3xAOkaXLyzCqAxIk6MubLzkyTmIpqrKmoyqkbhVq4luLr53LMSRMakkATqABA+VQu0HDrl7IbZAKZjqSDPhiIG+nlRasrB3hsWQ4mDLyJrDsQqhtwADzk17z15rKkGTc9Z6zPXmsqST1nrM9eaypJPWesz15rKkk9Z6zPXmsq5J/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3076" name="Picture 4" descr="http://iyazyki.ru/wp-content/uploads/2012/08/inyaz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581128"/>
            <a:ext cx="3312368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Источники информации: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rgbClr val="0070C0"/>
                </a:solidFill>
              </a:rPr>
              <a:t>Примерные программы основного общего образования (Иностранный язык) ,Москва «Просвещение»,2009</a:t>
            </a:r>
          </a:p>
          <a:p>
            <a:r>
              <a:rPr lang="ru-RU" b="1" u="sng" dirty="0" smtClean="0">
                <a:solidFill>
                  <a:srgbClr val="0070C0"/>
                </a:solidFill>
              </a:rPr>
              <a:t>http://festival.1september.ru/articles/587412</a:t>
            </a:r>
            <a:r>
              <a:rPr lang="ru-RU" b="1" u="sng" dirty="0" smtClean="0"/>
              <a:t>/</a:t>
            </a:r>
            <a:endParaRPr lang="ru-RU" b="1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http://festival.1september.ru/articles/571718/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en-BZ" b="1" dirty="0" smtClean="0">
                <a:solidFill>
                  <a:srgbClr val="0070C0"/>
                </a:solidFill>
              </a:rPr>
              <a:t>http://www.rae.ru/snt/</a:t>
            </a:r>
            <a:endParaRPr lang="ru-RU" b="1" dirty="0" smtClean="0">
              <a:solidFill>
                <a:srgbClr val="0070C0"/>
              </a:solidFill>
            </a:endParaRPr>
          </a:p>
          <a:p>
            <a:r>
              <a:rPr lang="en-BZ" b="1" dirty="0" smtClean="0">
                <a:solidFill>
                  <a:srgbClr val="0070C0"/>
                </a:solidFill>
              </a:rPr>
              <a:t>http://www.openclass.ru/node/73029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692696"/>
            <a:ext cx="7498080" cy="4800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Компетенция</a:t>
            </a:r>
            <a:r>
              <a:rPr lang="ru-RU" b="1" dirty="0" smtClean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- </a:t>
            </a:r>
            <a:r>
              <a:rPr lang="ru-RU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заранее заданное социальное требование (норма)</a:t>
            </a:r>
            <a:r>
              <a:rPr lang="ru-RU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к образовательной подготовке ученика,  необходимой для его эффективной продуктивной деятельности в определенной сфере. То есть </a:t>
            </a:r>
            <a:r>
              <a:rPr lang="ru-RU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 это некий стандарт, идеал, перечень умений, к достижению которых стремится ученик</a:t>
            </a:r>
            <a:r>
              <a:rPr lang="ru-RU" b="1" i="1" dirty="0" smtClean="0">
                <a:solidFill>
                  <a:srgbClr val="333333"/>
                </a:solidFill>
                <a:latin typeface="Arial"/>
                <a:ea typeface="Times New Roman"/>
                <a:cs typeface="Times New Roman"/>
              </a:rPr>
              <a:t>.</a:t>
            </a:r>
            <a:endParaRPr lang="ru-RU" i="1" dirty="0" smtClean="0">
              <a:solidFill>
                <a:srgbClr val="333333"/>
              </a:solidFill>
              <a:latin typeface="Arial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Компетентность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Высокий теоретический и практический уровень владения информацией, раскрывающей сущность проблемы и умение применять свои знания и умения</a:t>
            </a:r>
          </a:p>
          <a:p>
            <a:r>
              <a:rPr lang="ru-RU" dirty="0" smtClean="0"/>
              <a:t>практике  .</a:t>
            </a:r>
          </a:p>
          <a:p>
            <a:r>
              <a:rPr lang="ru-RU" dirty="0" smtClean="0"/>
              <a:t>Компетентность – это прикладная готовность и прикладное умение решать конкретные вопросы  со знанием дела.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cs typeface="Aparajita" pitchFamily="34" charset="0"/>
              </a:rPr>
              <a:t>Виды компетенций</a:t>
            </a:r>
            <a:endParaRPr lang="ru-RU" b="1" dirty="0">
              <a:cs typeface="Aparajita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848959"/>
              </p:ext>
            </p:extLst>
          </p:nvPr>
        </p:nvGraphicFramePr>
        <p:xfrm>
          <a:off x="1187624" y="1628800"/>
          <a:ext cx="7746826" cy="1909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1187624" y="3717032"/>
          <a:ext cx="7704856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2771800" y="5877272"/>
            <a:ext cx="5123729" cy="575923"/>
            <a:chOff x="1439053" y="1428979"/>
            <a:chExt cx="5123729" cy="575923"/>
          </a:xfrm>
        </p:grpSpPr>
        <p:sp>
          <p:nvSpPr>
            <p:cNvPr id="14" name="Пятиугольник 13"/>
            <p:cNvSpPr/>
            <p:nvPr/>
          </p:nvSpPr>
          <p:spPr>
            <a:xfrm rot="10800000">
              <a:off x="1439053" y="1428979"/>
              <a:ext cx="5123729" cy="575923"/>
            </a:xfrm>
            <a:prstGeom prst="homePlate">
              <a:avLst/>
            </a:prstGeom>
            <a:gradFill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ятиугольник 4"/>
            <p:cNvSpPr/>
            <p:nvPr/>
          </p:nvSpPr>
          <p:spPr>
            <a:xfrm rot="21600000">
              <a:off x="1583036" y="1428979"/>
              <a:ext cx="4979746" cy="575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3966" tIns="91440" rIns="170688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 smtClean="0">
                  <a:solidFill>
                    <a:schemeClr val="tx1"/>
                  </a:solidFill>
                </a:rPr>
                <a:t>Компетенция личностного самосовершенствования</a:t>
              </a:r>
              <a:endParaRPr lang="ru-RU" sz="24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Овал 11"/>
          <p:cNvSpPr/>
          <p:nvPr/>
        </p:nvSpPr>
        <p:spPr>
          <a:xfrm>
            <a:off x="2339753" y="5877272"/>
            <a:ext cx="576064" cy="580429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E02278_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6561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59631" y="1916832"/>
            <a:ext cx="72008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это компетенция, связанная с ценностными ориентирами ученика, его способностью видеть и понимать окружающий мир, ориентироваться в нем, осознавать свою роль и предназначение, уметь выбирать целевые и смысловые установки для своих действий и поступков. </a:t>
            </a:r>
          </a:p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1" y="332656"/>
            <a:ext cx="7884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Ценностно-смысловая компетенция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Общекультурная компетенция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736800"/>
            <a:ext cx="7314016" cy="5149552"/>
          </a:xfrm>
        </p:spPr>
        <p:txBody>
          <a:bodyPr>
            <a:normAutofit/>
          </a:bodyPr>
          <a:lstStyle/>
          <a:p>
            <a:r>
              <a:rPr lang="ru-RU" sz="3000" dirty="0" smtClean="0"/>
              <a:t>это способность ученика ориентироваться в пространстве  англоязычной культуры, она включает </a:t>
            </a:r>
            <a:r>
              <a:rPr lang="ru-RU" sz="3000" dirty="0" err="1" smtClean="0"/>
              <a:t>знаниевую</a:t>
            </a:r>
            <a:r>
              <a:rPr lang="ru-RU" sz="3000" dirty="0" smtClean="0"/>
              <a:t> составляющую: представление  о научной картине мира, знание основных научных достижений, представление о художественных ценностях .</a:t>
            </a:r>
          </a:p>
          <a:p>
            <a:endParaRPr lang="ru-RU" dirty="0"/>
          </a:p>
        </p:txBody>
      </p:sp>
      <p:sp>
        <p:nvSpPr>
          <p:cNvPr id="16386" name="AutoShape 2" descr="data:image/jpeg;base64,/9j/4AAQSkZJRgABAQAAAQABAAD/2wCEAAkGBhQSERQUExQVFBUVGBoaGBgYGBgYGhYdHhoYHBwdHRgYHCcfFx4jGhgdHy8gJCcqLCwsFh4xNTAqNScrLCkBCQoKDgwOGg8PGiokHyQvLCwsLCosLCwsLCwvLCwsLCwsLCwwLCwsLCwsLCwsLCwsLCwsLCwsLCwsLCwsLCwsLP/AABEIAQsAvQMBIgACEQEDEQH/xAAcAAACAgMBAQAAAAAAAAAAAAAFBgQHAAEDAgj/xABLEAACAQIEAwQHBQMJBwIHAAABAhEAAwQSITEFQVEGEyJhBxQyUnGBkUKhscHRI2KSFTNDY3KCouHwJFNzk7LC0hbxJTQ1RGR0g//EABoBAAIDAQEAAAAAAAAAAAAAAAMEAAECBQb/xAA6EQACAgEDAgMFBgMHBQAAAAABAgARAxIhMQRBBRNRImFxkfAUMqGxweGBotEWJFOCktLxBiMzQ2L/2gAMAwEAAhEDEQA/AHDi+JcsXuQH7sgSpXwknlrrIoB2Yt/7Thz+9P8Aipl7ZnNcIE5gkA8tdYI+AMHz86X+D2HW9YyEF8sw0qCZ1gxKHzgjyrhtpJvg/wDM1kClweDLEbiU5u7TOcoNs5ly3ZnZgTEEakiNRvU8UoWeMsP2d9Ww15syIisFDDky3GGQnKonLJk7U04PEB0VgCARz3/z+Oxorpph3TTO1ZQ7GcThsiKS209KnWQcozbxr8awVIEyRQnuoPF7zLb8IliQBMwpkatGoA6xUtLykkAgldwDqPiOVLHbvve6Pdu4QFe8FtgrKJknXcHYjoT0reNbYCaxrbARmW54Qa9iknjWDbEXbCd5ftFMuqo7BmZcwIf2VgBgSee9HsTjc73MImbOLSk3NPCGzLm8yMu0azyGtabHVbzTY6reGa8u4AkkADrpUPB4B1Z891rqmMoIAyQADqsZpOuorhhODBLl12Ysr6BWZmAk6jxGInYcpNDob7wdDfedH49akKpLkmAFBMn47VGPaddcttzAJOwgDfrtQnD4ZVxYQkhQ4iNeYKg/hRBOGAXL5F22SVuaEkFZO58h1pRDlyCxXNfVxTzHM0e1v9Wf4v8AKtf+rf6v/F/lUBOESCwnKLWcnfXXQfEj6V6XhikoPGpbMCrZZ0UkEAagSI1FB/vH1UzreTR2t/q/8X+Veh2tH+7P8X+VDv5IhVLEqWRniNgCv35STHwrbcJBWbeZs2QoCAD4mZSCB0ImelT+8fVSa3hNe1ic0b6iva9qrfuuPkP1pe4hhe7uMgM5TE/IV7GFQKMzkOVzAASAOUnqRrt0rPm5bK7bfCTzXjEvaaz1Yf3f0rsvH7B+3HxDD8qAXOC5ZzNl8ZCk7FVBZnjnpERXMYBXVjaLMRlgEQZLZSCBPkd/jRdeYbECa8140LxaydrifWPxrqMUh2dT/eH60l8RwndXGSZyxr8gT+NRorB6llJVhxJ5xHImdpMYVxV5twpUR/dWg3AeLXH4vYt5VFrKWQhdWGWZk+YjSNqKdrRHrbA7E/KAP0rz2JZLz4S9/SW1Ntv+WNfmAKMmnUWrvUGt+ZfvliYvBJdQpcRXU7qwDA/I0FPZtrI/2S+1pR/RXJu2h5AEhk+TR5Ue7wTHOsaOdNByOI+GIiibuIzzftnSBNol0YabqsOPpRDinF89i4Ea3mynRmZDHPSM4MTsKOBBMga1wxR65T8p/GtjINiRxChwSNoooLU2ThzbNwvayGbuY/s4m/Amckxmor2qw15LRfDhmMeJVOVtDKkaGRJIYQZB8q7vjrCEyiluZAA+pG9dMNxPDsYygHzGn1NaPUKSD+cOwc0wU0IF4FdvMxYKbhdUVn75I8K8kENGZ2B9nVdhpTBhsNcyn2bejAeEE67GdNjJOmtTWwiHUop+Q/GvaWQNgBUfIG3Ai75AdwJB4PgbtuzkvXe8eT4hOgOwBOunWuuOxAVYMMRHhMEmNtPjFd8TbZkYK2RiCA0TlPIwd4qhu0vD8Th8Q/fFixM55JDeYbn+VD++Yx03T/aCfaoyyPVrzPnyNmLZpjnM8/Ou6cPxILEIZcMG9nUNvz0quuFekLE2QAW7xRyfX/Fv99WL2Z9ItjEAK57q50Y+E/Bv1ilfsZXuYvl8MfHvz8JItYfFBQmSVCsoBK7Nvsd+lbuWMUWVu7UMpBzAIGMdTOtM1ZV+UarUfnFPKHqYvWbOIM95bDeG4ATlMloMHxbSI0ri1nGSxyxmXLAyABegE6f50a4rxe3h0z3JgmBAkkwTH3UG/wDUt99bdhcv7zmfuEVGXsWPzm16YsLFyNi+GX7jlzbgmJgiNgOvlXoYLE5MndwIiYXNHTNvFaseknDi93F8rZudcwe2D0LgDIfiKbQao9NXtWd/xgzgAPMXuJ2r2ZFRCy2hAYic2kGZ5biKigYoEkIyyuXwqAAPIDb402VlabGWYtqIkOL3xMxWEvXGzG00kAaKeQA/KuB4bd/3b/wmnqtGgnpQTZJleQPWVb2xuFbWNPW44++KzsxwprF8oToyqwPulco/AmonariNu5ZcBg4e6ScpEjM33b86M49iuORPezCR7Pw6/wCudXZ0H3kwJU2DHU3M5BHMAj4RPyqRdYrruevT5V2VAPlXO/djQbmmaqPg3tONmWbfapJtjpUW0xU7V1vzprr0FUOJZG8VH4O65i6uYO/vfOuWGxTT3apkPXcx8adLSmNaHcV4UXXwadfhQfK07qZ0U6zUdLj+nykXA4rutDczdQT+FHkaQCOdJ1iwjMEUMZaJPLzpxVYAHSt421CA6tApB7mboPxnh1u8CrKGnef9b1PxGI5CuSYYnyolntFk9k3Kp7SejtrcvZ8aCSRzX9aUrNozljWa+hmwXnQu32Ow4v8AfFAG8iYnrHI+dFGSdbD4iAD5gs9v3g30eLi1tkXwe6jwFvanoBvljr8qcahNxiwrBDetBuS51B+k12OLHLX4bVgmc3MWd9ZWrkfjXDhetZYkghh8jSD2z7UXcDh2RVyXHOVDzX3mAjpsesVYLXyaDdo+x1rHIFuhgQZVlMMD85B+BFUunWC3ExZClZXno84bY7i7fcC5iNYVtcgOxE7s07/LrTpf4ieHFJk2XgMpJ/Z6brvqTuOdCeN9gLli3YbCjO9t0D5fDnWRqRMTO58yak9t7Jv4duRAB+fQ/Oi5TqbVfMvHXEcrePzAMpBUgEeYOorumLHPShnDsH3Vq3b9xFX6AD8akUvZk0iEwa0a44T2fnXY1sQXefN/E8Bmx1pB9u4g+pANWJx2074pSjmRcB1b2V8eb4eEfdQKzw/NjsG553kA+TAn8KZDbBvZjuRHx1P/AJGh5smyH4/pEE4AlhDN5DprJ/CuN0ZdjqedSLjdNTUODm6mtmdBZ0uCVB516aVObeahXMaWZhqAvKInzk7DSvScTyqO80n8Pj8OVVtDeU1QglwETXqaXO0lhHsSXAthlYkobisAdigInUgjoVUwYilfDcGwwzAYqC5BlrJORgxbMniARuWYy3gQkmDmKqgiAYVHq9hEW4LhdVA5Egfj561u3xyxcJW3etMRoYddPv1qvvSvaUYmyYEtbMnQTDQJPkNKF8d4FaS0biDKQVGXNmGubMZJO0AcvZO8zWQvNT0OHw1M2LG7ubbjYbb1vvLc8KKXYiFEk7x9KUON3rN++WGOCDKid3kfYXFYgkMp8RhTEeFonWmDsjZUYHDgAAG2pOg1JGpPWaI3XUaQD8hVqwWcLKmlyvNEiIHEuHIyXFfiRQ3GLyLbKDnCXAPakqIUiCNMw5mO3axUPCxlcXyLpPexElrr546akr8qcTh85MqDIg6CI6V1bhdtlyOisvulQV028J0q2fUKhOmyDBmXIexBlScJ4HYu2ASYfxFyG2jNAgmBpBmDoDtTP6KMKO6vkr4g4WecZQY+E02HgOFWT3FgRoT3acxBG3Q/fUnAYO1bX9iiIG1ORQoP0qjvOr1finn4nQA7kc9t7qSQoFcLfELbGFuITpoGU7gEbHmCCOoIoZd7VKu9jEbkAi3MxMxB12P0oFd4NYD6WsbmQ3PHbGSc5YyAsBgM0LI0AA5VoJ6zg3GwcYsHTvrU5c384vskSG32jWelLfagWQ5DX7NvMyF1ZvEACCYUbkgDfqagjhtju0UWcdCFWVSsSBplLBT4QHHh/cj3pF+lFZxNrQx3ZkgfvmsuoE6HhvTjqM4xsaFHiM1ntjhGJAvqNftZlB+BYQaM4K4t0ZrbK6+8pBH1FVfx3B2GtNcshQcyBQumhN0mVj2oA0M7CN6s7soIwWG/4SfgKyUoxvrukxYcQfHq3NUa9LhRVgRWGt1o1c4srSzZjiGET3GZv4bbt+VebrE3rJGuu3Wak4d1OITEeI5A4A0mGUqJnmJ61Es3IvYYMQpLxlLKG5j2Zk69KSsMFA7XEVNkASzCCfKtG0ANOWtda1NOR64Kv2yW15nU+XIVwNhXUO8FdcoI21iY5mjVy3ND7uEE68jm+fWrKg7iMpmqRbOJNojN4g2u0wPPzijKW1iQBr0FCrtg+Ikz0A2jz868cI4gQxtvoJ0nQLroB/r8axZBozeRPMXUvI5hTE8PtXCDcto5GxZVaPqK4ng2HA/mLMf8NN/p5/fUp7oFcdWNauLq7gVZqakABVAVRoABAA6ADb5Vw9ctgwWE9P1Nd8Z4LTkbhTrSDisQ3iOYgCNokTtIE+W/XyoORiCKgMmXTxLDtYlSNCI+77q58QxgtoTz5UocDx7reKAMykydBAk7cpEbHzo3xbBG4IU6A7dfnVJkN0YbBpcjVsIIx+MDKJdhud9JJ5ipvY/HMS9tjqv05QR8QZ+dC8TwtipUo48wJ/Cp3Z3AutxSEZVUZZYQWAnU/gKIL1Ts5fLOEqDG6tMwG+grdeLlqY6jaiD3zhzw18SBqZ6AkfMisTELmyzDRMGQSOoneo3E+M28Oj3LzBEtrmLHaPgOfKKq0+kHiPFLrJwzDqllTHe3Bt5lj4UPOAC1OL06sLUyia5lw1lDOFXcQmHBxQRrqjxdzLBo5gMBBPTaiNu4CARsaVZCp3k989Vo1utGsy5T93iDWsXbtASLmVY6Fiqg7ctdOdGMT6PXXiVjFIUKq6tcEkExGoBGunKeVDEsC5xnDqPslWP90O/5Cmbj/HXsY5C4K4dbTmQZ7xzyInSAuh/e89N4cS+Wr9yN5nB02ugo390bb2MAHh8THQDbXz6DrXvCWSqwzZm3J8/Ich0FQOHXBcsIxWM6hip3E61KN0qOo+//ADqziPMI2MqxHpPWIxEaCtYdNPjJk0KxnGrVqDccLOomeonYaakUleqWu8Z0xqpJ1y2W8P7QMACW8JzAnzZiSCNKEq3uZZ2FCWdcxKruRSh2ixouXFNl0YgQ6h1JETByzruRQL0g2VGHwhWG0yho1ZQix8ufzodiOz1k4U3EJLKitIMhjFoMI5auTG+1TSWE73Q9CgRMzMfascbc1vvLJ4Ddd0i4pBWPFB8QO2+x5GjIWKV/RtaAwCEAAszknrDECeugijON4ll0GnmatROR1aac7oOxInVsWZ5RQXF8DV2LTEmToD9PrSlivSynf91YsvidYLLp8cojX46CnrD4kOoYTqJgiCPiORqsmJh94RYqrbGeMDgRaWEJ15kyfl0FSAsV2tWZ1Ogrph2EnryrCYgWmtlFCcUtEnpU1AI0rk715+FNDCvYwbMZJrK5K5G+tdFaaGyFeZAbi7294G2KwN+3bEuyGB7xGoH1H30k+j7i97CYdEurlRGNtk7s22smdmB9oGZzdTVs0I472eGIRwGyMy5c0T8NKJjy6RU0pF7yc+NXuywMiJoZ2VvK6XWXTNdMjxaHKo5joAdCRqKjWkxi2RbFm3mAie8GX5eEmPlNFOB8KOHtlS+dmJYmAo+AUbCi53UjYy6CqRCNaNbrRpSZlT8FV24tdZIzW7LMJ2+yv4Maj4ax6zikttDFmGpJjLq5iN94/Cs7A8at97isTdBVWCJAGbctO3KFmtWuKTdfEYdlQXFkDUkSslYGx1IH9n5U6qlcSqewE6XhdjJS8lTW/B/WWJjONWrKqq+IzkVQdSw0gk/eT0NEgZNIHAeFesXEbSAM1xZ3nVRI/e3WdhrTsZB6/fVsIHKip7INkE3N4zDBvEACw5GNfrsY2NeLFtX9lR9B85qWmteP5tp+yx8XkeR/I/Kl8mPVvF7qernCLTgC4iXI2DKGA+AI0rwOz+G1Hq9nXf8AZprsenUA/KiFZQJQyuNgT85yw+FS2uVFVFHJQAPoNKSPS4rLgbptnLOUNHQsob7jT5UTinC7eItPaurmRxBG30I2PnW1NEGZsncxA9HXZ2zbwlu4hDNcUMznctzHlB0jypsZctcuC9mfVLQtKxdVmCdDEyAwGkidxv5bVNFsHkfppV5WLEwiECSjflB5716TCyuuk7eVZh7M6napVCHrME1xIN5Cvw8zWYfEhoipbXQNzXObZP2SflNEDUZRNjebZq1YOprVzIoksFHmwA++hz9pMJbYBsRak/vgx8Y2+dFOQEbyJid/uAn4CGaVsfd4ijuLKd6s3SpbugBKDuhoQ0B5knWOdG2v2MQhQXEcMPsOCev2TUNuyGHO4uH/APo4A25Axy+89TQlIHMplINGc+FnFsL3fFkGUZGK2gQfFJAUsPZyEhvtZgJEGq9wXHcdi83+0sgQKdISSTAAy5dSepjSrRwHBLVkMLYIzAAkksYExqfiaA4L0cWbJzW719TtuhnnqCkHUVCRc63h3U4cCP5gGrbSSL+MCdlON4xsauHvXywALHRDPhDAZis89edWOaBYDsdatYn1gPcZwCIOWIIjkoJgedHTWYDr82LNkDYgAKF0K37yoOweDP8AJuKACl7jZYMeEQBmPSM5M+VcMXwLuPV7CiGOYnUw4zEgkiNBMx5r1pewuMyYgwJbO2VRpmY+FRPT9aO3+PFHzZw94jKGIDgEHSAfs+fU/XoszCgO85xNACWX2e4Sti3opVnhnEiA3OANB/rpU63i7ZZhnWVEsJEgdT0FV7g+0WIW2GN4O2YMZBOYn2tABISMsaLER1qVwrs6bmIF254LTMIG/eEAsfDsqiNTWTuTc6f2Qqiu7AKf49rlgjy2rzcthgQdQRBr1FZ86qIzXD7xZYO6kqflz+Y1+dSqHYZ4vss+0gaPgSD+VEaTcUamJlAuPdpxhri28gYspcsXyKgBjxEgx1/spdb7GvS9w7FFiVxICliQO6XwryWZ1jafOsTheJmWxU+EgAWwupjXeNI6Hf6wAd5UHWu25JRXs5GuNlUZ2O9pHBY934Za7bTn7RPKDnZ/tK+Me6ptohtqjAd7mnOgYA+AFR4gJI6wNK3d4fiyZ9b1iCO7GXlynXUb7/CamcOsX1P7S8LggQoQLB5mQdZ6GqYr2/WbAI3io/pKxFwlbGHtgrAMsWjxBR7o3MVI4P2+v379uw9hVZ+jMojLmmCpJ8Ika66V44V2AxNm47hrLZuWe4seINuq+X58qIYHsdeXHW8SzWsqCCFLEn9mU0lQN/OqIFT0mU+HhWVQvBo2buvj6w/i27tGdgcqiTAkx8BqaSsdbw1zEd+b9wHOGVe6zICFRDpHi/m1JJMCF6a2TUTE24M9aoHTvPN3cSx3Y4ViEW415AHIa4qghjDE6AD2mLTvLGlPs/hcPctlbhXvC43bKQvhjLOjSZGmozeVWuVG0CK7YSynurpqPCP0qB9951ul6/7NhOMA7m7BqIfovsqMVioynKAFMhtMxiCOoirKrnbtquwUT0AH4V0q4l1vU/acxyVXH4CZWVlZVROZWjW60auXPlrE4g5yVMHXUHr/AJVM4T+0OUgmef8AnyNGG7HNeAKaXCpYqdAdRtG29DOF4YpcIZDIMECCR8joa6i5ceUHSZgMGjUbD27c3EMXBlV5lmZSJMZhDRz1npUxcWyd27EhdDbAJhxm8RIA8Bkb76Ryp47J8MUYS1mWTq65lAIzeQAjQdKLXOHowgopAEAZRt020rIIHaPDq82gJew42EFYDtdauRmzJOnig69PCST9KOgCoi8NRWLKqhuZCgE/Mb1KtDSazQgmZT90VI7aYi3GxR/xTSiLNFDG1xSD3bbHyEsAPrlP0obxjj9tcYMPcdUiz3skgE6sI18lnSlMottoMAE7xjS4D8Op0rziT4d4ESSdgKW+IdvcFb1fF2yF1y24Zjtp4SSTPOKS+0HpwYwuEtAD7T3efkqg6fEmfIUdMIOxEwxriWXYGeI2Os+VTVCp5UC9H/Ee/wCH2LnhzEEMFEAEMwiOUCNPhRzFLK/CkmXSSJrVqnWa44fFq85Z0jWI3/194oHx/jfqmHuXYLQAAoMSWIUfDUz8qTuH+kS7ZSFtI5ZizZmKxMAAQDyFUDCp0+XIaQXLUrnfWVNJmE9KNs/zlpl6ZSGn6xTLwjtBYxaM1i4r5dGAkMp6Mpgr8+lWN+JeXp8mGvMFTVeBiVzFQZYCY08Q6gc9dK9159XDctd/Og0TxK+MBdse2lvA2QxGe6+lu3sZ5luYAn58qndk+JYt7IbFpbQn2VScwHRgZAPzPnVf8dtAcctd7muqFUqs8wHy79GE1ZljHodJIJ3kR9eXzo2T/tKBW53JgwNRhW3dB2r3Q+y4LEKZOhjkKIVhG1CURUytGt1o0SVK54Fl7xCxgGyN/wC7XDs12ds4jE4tXhmQ2mRgY53JEjWDABoLw7EArYtl81w2wzLJLAGIJJ01+NMfo8TLjsUP6pD/AI2oWEFHP13iiEa6qO+FRVGQLky/ZHL4dR+HlXbX4/D9KDdtL5S1bKEq3eCCNx4WOlReC9srbkW77KlyQobZXOwnkpPLkTtrpTqZgx0nmMeaA2kxjDVsCtMvXQ9aj4/FG1bLxmiABMSSQAPqaPZELtOeB8WIvNyUKg+QzH72j5VUnpsw+XHW25PZX6qzj9KuLhGC7q0AdWOrHqx1J+tRe0fZ2xjbJtXgDvlYRmQ9VJ2222MGaXTIFyaoM7z5i7yuuFsPddbdtS7MYVVEknyAq38B6HcLbuk3br315IYQfMqZb5R86bOGjh2CT9n6vZ6wy5j8SSXamG6pOF3lrhduBfwkL0ZcDu4PCFL5UMzlwoMlAVUQSNJ8M6daabmKHLWg9njuHf2L9ph/bAP0MGp1tc22tc53LGzDnCcezAj4xL9K97LgAB9q6g+5j+VVVheKwBm58/Orj9IXZm5jMOLdormR80MYzaEQG5HXnpVGcRwNyxcNu4rIy+0rbz18x5inOnRHTSeZadTk6d9SftDg4lb3DQR1mnz0SYxXu4gptkUvpoTJC68oGb4/Kqe7yrZ9BzrlxfvRb+nj/OrydOEUsDD5/EsnULoZRLHzVIwm5+FJmK7GW0BcXTaAkg20VWUsz6BhsvjAiOUzroPwmBwqqyPii5KtlL2JKHu1UMI1BCKg13CEc9FFQE7H8Iox2j9juBWLrK721zqZVx4XB8mGvy2rs2DEcvnSZxDC4W9Yw6NiLihDdyv3ZzszMVzkgQhzHNIAMgGQJBJ9meH2gL8OboZYKm0baIM1xsqhpnVzMk7CiEUOYMcwy/EcPYEvetqTvLqPumpdjG231R0b+ywP4GqS7OYS3cdhcUEEAA5oKkneJEjmdeUbmjfZHhqJxREEMoQsCYOvdgz8Q0/CKxW1z0efwfHjV/bNqCeNj+MtmtGt1o1U87KUtIFx9k8jhkHw5flTV2LEcVxQ/qE/66XUszibBI/oUH0LTTF2MH/xbFf8BP8AroKm8n+X9Ylj+/GDtjbzLZH75P8AhP61X1hEu38XhngZ1XKfMByR+fyp+7YTmw8e8x/wiqyGHdsRexC7Wrwn4BZ/Oq/9jb9vxuTL94mW1wdWTD2d3Xu1nmw0HP7Q++vCL394GD3VomCZGdoGsdF1E+ZqRwF/2QWZjbyB2/A0SAplMxKCNqbEBntjY0jOZ/dIgRMmdvhv95pefC4e5dZxfvqM926VFrmVKuM2XNomZVAgjvGiZp9ArCasMBxLlf8AAsBYXEKyX79wgEAXFiYVxmJIB9lzHLfzhS4yLY4jezZQgdyQYA0UmNI1J+81bhNSbeGXLJVepJAoerU1zq9D1n2MsauxXNf1lR8SwNhcXh+6yFXuCQGDL/O5RAk6EA+WlXCzKo6eQobxLHLaUFbRfUDwICRuZjkNN/OoFnjudWfucQQI+xqfb21gxk1/tCrO+4Ez1nWfaQgII03ybudMR2jwwZs1+2pUsGBYSCvtA+Yn761xKxgL6BMScO+hIzMoYQxUw0hlhgRodwelAuIWbbvcJw+LJfOCFiCSmmxOwII0OrnfYbbg+HVjFnGu4JUsSW0aS/iMjTvGEaatykmtoo53nOY9oD456LOHhVu28Z3COJTPluK39kypP1NSOxrYHh3equLN5ruWW7pkQZZ231M9eVF+21gfyZbFtbkd4phwc5nOSWG8kkk/Glrh+DsthwHUZxbYxlYGR3sTC+YO/JK2cjsCpO07XReH4MmAZn1XdUK+fEsLA8Us357q4tyN8pmJ60VwloRMCesa/Wkn0b2iMNcBBB707gj7KdabsNxRB3oYhRZgsSdAIJknlqD9KWUbxDrcS4crY1OwhCKzLXHB463dUPadbinmpDD6iu9biUgngeH/ANxZ/wCWn6V1tcNtK2ZbdtW94IoP1AmpNZUhDkc8k/OZWjW60akxKgx2LuJZsXFCh+6Yqp10BPzPxr16J+MPf4lfZgATh9YnlcSN/iedBOEWnCKrktDXFJYkkCFIiToDrNHvRRge64hf87JI+HeJFTGqrY7/ALxND7dR17V3ALlrUeFXP1ygfgaSOGR6niLkmDfeTEnRUEADf4+fKK6emNT3qsCQVRYI0O786jdj7b/yWJae8u3GJMExKLufgaC6UpyE80PxluQSZZHZNs2HV/e/ICjVLPYJrgwaB1M5mA2Hh5HrqNaZqIooVGE4mV4vHwn4V7rxeWQaubEH1mIxQAliFA6mBWUtdvcMPVmv6zZ130IJAj46ihqCTQhMhKrYFwni+02GtMBcuCSJgEEx1OugNLPEvSm8A2bahZ+1LaeYG3WR0qs8RxwGYBPx/D8qj/yy40ECPn9adXpj6TntkzP2qW72d9JC3WGe2YI+wc0GNo5yaf7NzMoYSJE66H6cq+evR/jHbieH5hruvIbNy/1tX0JcugCh5cflmofHqP3jNX70DzqFNYzSZNdLeHJ8hSxNxoAKJ6wtuTPSqF7U9uvWMRdUTZAZkMMctzKxgnltyPXevoC8wRGMwFBM9IEk18j3mBYk6kkkzznX86d6fEGU3B+aVcMIetWzbPeW3KMdZRmWCNtVPOmTgvpS4hhiM7ri7Y0K3NHjqLgEz/amq9svGzEV39badT+FHOI/GHObC43Ug+6fUXZntEmNw63kDLJIZG9pGG4MaHcGRuCKK0k+h9T/ACYhO7PcJ+sflTtSLCiRFzV7TK0a3WjVSSoRZGRY5saO9jkA4nc//X/77dC8IhPdKObt/wB36UU7KSOK3Af9w33PapbFev5xJPvD67SL6SsP3t1k/q1/M1F4Rh//AIdh1GmjMPleb/xo52ytxcuufcUfdQ5Ey4LDKN/V1P8AEWb86mRyUI94kYUWjp2XSLEfvR9FUflRegHYlycKs7yZ89Fo/Rl4ja8TKysrK1LnB8KCaBekDBhuGYpRyt5v4SGn7qZKh8TxllFy3iuW4GXKROYR4hEa6Vpdjcsm58tFuterNpnMKpYnkoLH6CrwfgnBMxm3bnSR+15xGnWSFj3iF9rSmTAW8Hh7Vw2URLdpmW5kRjlZYzSAJMTuJroHqFHYwYQsaEq70adh8SuKt4i7aa2luWGcQWMECAdecz5VcQwpOpNLeI9J2DQgL3j+apAH8ZE0S4R2yw2JcJaZi5E5SjiB1JiAPMmkcrnIbMfPRdTiTUcZA9a+qhhLAHKvdbrKHFJ5dAQQRIIgg7EVWPG/QVYu3Wezea0ra5CuYA+RkGPI1aFLnaG7jxdAwqqUhCScm83c4AZgSSO7O4HhidTBcbsp2MyRKn4x6CsXbBNl7d7y9hvv0oJhfRlxEuF9VuDXc5Qo/vTtV03G4lmLKJVe8AR+5UuAq92TlnxFmYGGUDup5wfPafimJscPt3cxtXxkW4IRgSdCdiBqMwjrFMfaGA3owmDAc2Rca7Emt4W7JcB9TwluwSGKyWI2JJkx5UZqpLGKx11EvLi3zMGOWcoABYExsR4R9k6sPjTZ6OuMXsTauPeuF8rBQMqiPCDPhAJOtKtZNnvOl1HhbYMZfWDp2PN3dekb60a3WjWZy5UfBuMIVS4njVbjQSCszPXXn0ov2f4nn4uDkC57NwHWfcadvKkjhN9rVnCWgqkX7twk65hlygAQY36g04cDXLxbDj3rd3/o/wAqEFC5a9b/AAiSsdYA4hTtTcF5rtoNBmD5QAAR+YqBiGlbdtQSUw9tDod0EGP9c6hdo8b3dy+6kZxdeBI1gnSPPal/tLxY307u2WVYkkZlliBKmDGXlB30MUEIzEjtfyjOLo8/UWVXb14HwBPJPpLZ7Fj/AGS3uPj8h+VHKUPRxxGyuBsWe8TvFBDJmAacxOx30pktXWdyRpbGg/fP/iPvPlTPG0IyNj9lgQffNcRxj2wpt2mvSdQpUQIJnxHXp86gW+OXz/8AZ3I83Qc42Ov3fdrRutMwG5A+NbBHpKgQccxET6ld/wCZa6A9ddSR8q48TvG8gF7ANcWSYY22KxkggawTmO3uHrR71hfeX6is9YX3l+oq9Xul6TFFcGrH/wCQvA6MT3zgybj3JPiBJFws45gtpEiZ2G4cEw2LW3hmsF1fTNnN1ijeIakyfqTTB6wvvL9RWesL7y/UVC1zSWrBq4lTdneE3raXVuWb4DwI7m4Z0edR7O8fPpNHOxnCnt8Rvv3T27RRwpKMi/ziQBIjYU++sL7y/UUK4v2tw+GIF1mkiRlVmB+YET5fCqvap2n8QzdSXVU3YVQv3dv4QzWUkYv0q2FH7O1dc+cIPrJP3VxwPpYtn+dsOp6oQw+hg1mKDwrqyuryz+F/LmPtBrXZKwrh1DgggjxsdQVIOpn7A8qjcN7eYW+6ohfM2wNth9TsB5zR71hfeX6irBI4ieXBkxGsikH3iCx2Tw/uty+03Lbn/wC/Ot8R7MWr2H9XOZbebN4TrOYtuwPMmifrC+8v1FZ6wvvL9RVkk8zKF0YMuxEX8N2Ht20CLev5QCAJt6Tm593O7E1P7P8AZy3g1dbZYh2zHNG8AaZQABpRH1hfeX6is9YX3l+oqrhn6nNkBViaPPvnStGsVp21rDUi0oq/YmzhADEPdE9P5uovEMXasW3e8bxZLioMmU+0H95h7v4b8jz4Ed3aMwFuvvpocnM8tKWe3llnW6LXiJv2SsczluH9arEQ+QL8fzjnhfVZceHKqngBh7jYB+dyNi+OWbQzXLGOticsvZVRPSS410OnlUL/ANYYP/8AJ/gt8tv6SpWN4CuIxN25dS7luuMSwUkjJ3dxryeEEd4LuVRzIYHnXmx2IUhbRssCwtsWJ8ec4VyV6hfWGUFY5fOukMOMdptvFerfZmv4heflMwvaXDXSRbt4u4QCSFtW2IA3MB9tfvotguKI6XgnrVu5aZFKuAkFg5gqHkez+HyGcJ7NIrMbdq+FKOLneLdVSrWQFtHwSWN5pLDbu2I9kEzuB4RjjMVn/pcXZbZ1kObpGjqDsY25GhZcSKpIEd6LxLqcudUyPY77D0v0l09luzgwts+Jnd8pZmPQbDyBJqL6RlnAXBE+JPP7YpmqLxLiAs2y5DNBACrBZiSAAJIEknmQOppOu05i9U3njO+5BB+UoL1c+6f4T+lZ6ufdP8J/Srgf0gWR3gFu+xtEBgEBOrKg+1p4mAgw3loam8V7UpYIzJdaVDHKFOWSYBLONSFY6Toh8p1oM9B/aQ/4f837SkvVz7p/hP6Vnq590/wn9KuO529w4MLnc5mQBcpJZSwgDNrmjT4jaaI8H7Q28SXCZgU9sNEqc1xYME6zbJ+BB51RUiT+0h/w/wCb9pS/CbSi6DcUZYb2kLCY00A1/WmJcVg/CO70DEkd02oOQaQNDoT8KtmaFcc48MNkzKWDTsdoyzy1MEnl7NQNUE3ix6lwBjN+gav0lVcPs4YpaFxfHIDyLg6zqNOlbXC4U3UAByFTJYXB4sy/SBm1261ctm8GVWGzAEfMTQ/i/aK3hjFzP7LPIEjKgJckzoFAE/2166WN9qg28aNk6W/1ftKra1hO9tjKe7hs/huxmlY/eIifv61nC7OECr3itm1DApcIgtvoNDl6dashO22HY5bZa60AgIUOabptaEuAfEJ32ZTzrrb7W2mtd4guOM6pAAnMba3Du0eFGlpOmVhqd7o+ko+N2taW/wBfx/8An3/gJTnE8MveHul8ELEBt8onfzmo3q590/wn9KuFfSDhiJ8YOXNlbICBmy6+OB1321qTgO2Fm66IFuKbhATMFGcFXbMIYnKO7YE9QOoNUUb0jK/9READy/5v2lK+rn3T/Cf0rPVz7p/hP6V9DTQex2lVsS2HKEEEqGmQSAx1HLRT15ViGTx93BK4uBZ9rt8p47ELGAw/Lwf9xo2a3NaNXPK5X8zIz+pJ+cpLBcRR7T21Lu4veIuCIBBG5mTI2oanDrV222Ga07sXDgK+XRA5PIxAJP8A7USPCgHutH20b5qT+Rrtg8GExlp+bpen4CzcrKOA3sn6qB6Tqxh1AoDqAG/uN/H+F/lFO3wbB5xaW1czuwUL37yzSIHswdaK4rsELer4a8v2pOIPXf61nDMDPGMP07xW+mv5VZfa24AASJ8B/Gi5czooYH0jS9djKFvJT+b/AHStMD2HW8C1vDX3g6kYht/OdaI2uAnBIT6vfts922yu795BQPHLUjN7J0PXSnvsjgwlp4LDNcLmNN+X0j60V4rbDWWHQSPjVNldl5jGLrUSsgwrY9C39T+Un4IsLah3ztGrZQub+6NBUTtFjFTDXGa0LwAEWyuYO0jKCAraZo1gxvyrot7KozGIA/ConFcXd7ktYEvKwCBsWAY5WKyQkkAkSQKi8xIm94v4jj2HbwnA22GZgoNqfCFJViO6OUM5RQD++fs6zeGcfTE3yrYPLkDKGe34hbUBlGqQCxIhAfsk9J5XOK8RIOWwB4njM6Ahc1vIYUsGOXvJEjcdAKkHGY02bZy5bhuNmAFtsqCcoMsF8UCWBJEwAaMR9XMwWvHbYUF8BZKuoHgRm0JTMD+xGgtsx6FkI21rtge2HdzkwqW1JBORXVnnL7Ki344Z2BJjdY9qt3OIcSAde7LEaI/7EZiBc8RGbwgk29InwH3qmcGxuON0C8pFuCSxFtTMN4AEYkgH7R1gDqYhAr95UZMJiS1tGYZSyqSJmCQCRPODpQPtZjQhtZraXAQ85lkj2PZb7JM7+Qoz3lBO0ly/4DZzQM2aIIPsxIO430+NAIjvSf8AmF+/k129YdwV4G2hUAAqDA2Gm3yNB+0fFO5bN3CXos3Mphi5Oa2otiEaFYusnorGDFEcNeJRS2jQJ+Ma/fQftHi8WpX1YMwg5oFo7EHdzOYjwgQRDE7gVtRvFn5MjYTjyPfULhEGa5GYrDkSpDx3em+fU7Wm5gVHxvaIWwyDBW3tI7BUVWMOki3KC0VU5kGonKGX4VOTH4xrN0sjI8qEA7pmylzmbLmyEhdgTHhB5kVCfiPElMd3nEnxDuQQD3cAAv8AZi4JI+0vSiAD6MxI+I7S285y4KyVHiDPbZZyloAi0SXhQwGwE6yKaeDWbLKLy4dLTMW/o1V9GYAnwggkakfvGgfDMfxDOguoYJUPpaCoAySVYNmeUzbqIM9BLP3lZf0/WQCSe8pXtcQHr7K1q37ZAfLDA5X1J+1tHL2qP95QNL+IGL1DGzmIEgREPtrprAnpQiI701U/wPevr4Rm7ytd5UfvK13lXUUlcsvguHzH51D9bVsRaykGLd7Y7fsnFSOOr/sWI+X40jcFH+1WvifwNK9OmoF/S/yiJAWo78LwkcQwp5/tGPyRgPxpp7R65ekH8qA8I/8AqFn/AIVz8KYOPbL8/wAq05JwX9cwuNR5ZE68ExE2pQSNNJ12g/OQak4y/mAUEy31AH+vxpN7MuTeyScqXXyiTA8M/PWmbhDFrl8nUrcKjyA1j6k0RRa6YZTYAkyxZYNJafxPTX8q88Ys3Llllsv3dwxD6+HUEnTfTSNtalVlGUaeISoufyFiRmIvkNDhZu3mAzAhWIkSVBgCI8AbcmvScFxHe2XN2cpU3B3t0K0IoMIQw1YFo01bU0w1lb1GSovYzg2Ja47pfyklis3LpWDAWbYhRlGkCZInc6Rv5Axh3xAOkaXLyzCqAxIk6MubLzkyTmIpqrKmoyqkbhVq4luLr53LMSRMakkATqABA+VQu0HDrl7IbZAKZjqSDPhiIG+nlRasrB3hsWQ4mDLyJrDsQqhtwADzk17z15rKkGTc9Z6zPXmsqST1nrM9eaypJPWesz15rKkk9Z6zPXmsq5J/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2" name="Picture 8" descr="http://www.topauthor.ru/uploads/2011-07/266_229/2e8a5cc75e014f7edaf86938c5453fc1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3140968"/>
            <a:ext cx="2051720" cy="18211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Учебно-познавательная компетенция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8300" y="1827288"/>
            <a:ext cx="7314016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это совокупность компетенций ученика в сфере самостоятельной познавательной деятельности, включающей элементы логической, методологической, </a:t>
            </a:r>
            <a:r>
              <a:rPr lang="ru-RU" dirty="0" err="1" smtClean="0"/>
              <a:t>общеучебной</a:t>
            </a:r>
            <a:r>
              <a:rPr lang="ru-RU" dirty="0" smtClean="0"/>
              <a:t> деятельности.</a:t>
            </a:r>
          </a:p>
          <a:p>
            <a:r>
              <a:rPr lang="ru-RU" dirty="0" smtClean="0"/>
              <a:t> Сюда входят способы организации  </a:t>
            </a:r>
            <a:r>
              <a:rPr lang="ru-RU" dirty="0" err="1" smtClean="0"/>
              <a:t>целеполагания</a:t>
            </a:r>
            <a:r>
              <a:rPr lang="ru-RU" dirty="0" smtClean="0"/>
              <a:t>, планирования,  анализа,  рефлексии, самооценки.</a:t>
            </a:r>
          </a:p>
        </p:txBody>
      </p:sp>
      <p:sp>
        <p:nvSpPr>
          <p:cNvPr id="16386" name="AutoShape 2" descr="data:image/jpeg;base64,/9j/4AAQSkZJRgABAQAAAQABAAD/2wCEAAkGBhQSERQUExQVFBUVGBoaGBgYGBgYGhYdHhoYHBwdHRgYHCcfFx4jGhgdHy8gJCcqLCwsFh4xNTAqNScrLCkBCQoKDgwOGg8PGiokHyQvLCwsLCosLCwsLCwvLCwsLCwsLCwwLCwsLCwsLCwsLCwsLCwsLCwsLCwsLCwsLCwsLP/AABEIAQsAvQMBIgACEQEDEQH/xAAcAAACAgMBAQAAAAAAAAAAAAAFBgQHAAEDAgj/xABLEAACAQIEAwQHBQMJBwIHAAABAhEAAwQSITEFQVEGEyJhBxQyUnGBkUKhscHRI2KSFTNDY3KCouHwJFNzk7LC0hbxJTQ1RGR0g//EABoBAAIDAQEAAAAAAAAAAAAAAAMEAAECBQb/xAA6EQACAgEDAgMFBgMHBQAAAAABAgARAxIhMQRBBRNRImFxkfAUMqGxweGBotEWJFOCktLxBiMzQ2L/2gAMAwEAAhEDEQA/AHDi+JcsXuQH7sgSpXwknlrrIoB2Yt/7Thz+9P8Aipl7ZnNcIE5gkA8tdYI+AMHz86X+D2HW9YyEF8sw0qCZ1gxKHzgjyrhtpJvg/wDM1kClweDLEbiU5u7TOcoNs5ly3ZnZgTEEakiNRvU8UoWeMsP2d9Ww15syIisFDDky3GGQnKonLJk7U04PEB0VgCARz3/z+Oxorpph3TTO1ZQ7GcThsiKS209KnWQcozbxr8awVIEyRQnuoPF7zLb8IliQBMwpkatGoA6xUtLykkAgldwDqPiOVLHbvve6Pdu4QFe8FtgrKJknXcHYjoT0reNbYCaxrbARmW54Qa9iknjWDbEXbCd5ftFMuqo7BmZcwIf2VgBgSee9HsTjc73MImbOLSk3NPCGzLm8yMu0azyGtabHVbzTY6reGa8u4AkkADrpUPB4B1Z891rqmMoIAyQADqsZpOuorhhODBLl12Ysr6BWZmAk6jxGInYcpNDob7wdDfedH49akKpLkmAFBMn47VGPaddcttzAJOwgDfrtQnD4ZVxYQkhQ4iNeYKg/hRBOGAXL5F22SVuaEkFZO58h1pRDlyCxXNfVxTzHM0e1v9Wf4v8AKtf+rf6v/F/lUBOESCwnKLWcnfXXQfEj6V6XhikoPGpbMCrZZ0UkEAagSI1FB/vH1UzreTR2t/q/8X+Veh2tH+7P8X+VDv5IhVLEqWRniNgCv35STHwrbcJBWbeZs2QoCAD4mZSCB0ImelT+8fVSa3hNe1ic0b6iva9qrfuuPkP1pe4hhe7uMgM5TE/IV7GFQKMzkOVzAASAOUnqRrt0rPm5bK7bfCTzXjEvaaz1Yf3f0rsvH7B+3HxDD8qAXOC5ZzNl8ZCk7FVBZnjnpERXMYBXVjaLMRlgEQZLZSCBPkd/jRdeYbECa8140LxaydrifWPxrqMUh2dT/eH60l8RwndXGSZyxr8gT+NRorB6llJVhxJ5xHImdpMYVxV5twpUR/dWg3AeLXH4vYt5VFrKWQhdWGWZk+YjSNqKdrRHrbA7E/KAP0rz2JZLz4S9/SW1Ntv+WNfmAKMmnUWrvUGt+ZfvliYvBJdQpcRXU7qwDA/I0FPZtrI/2S+1pR/RXJu2h5AEhk+TR5Ue7wTHOsaOdNByOI+GIiibuIzzftnSBNol0YabqsOPpRDinF89i4Ea3mynRmZDHPSM4MTsKOBBMga1wxR65T8p/GtjINiRxChwSNoooLU2ThzbNwvayGbuY/s4m/Amckxmor2qw15LRfDhmMeJVOVtDKkaGRJIYQZB8q7vjrCEyiluZAA+pG9dMNxPDsYygHzGn1NaPUKSD+cOwc0wU0IF4FdvMxYKbhdUVn75I8K8kENGZ2B9nVdhpTBhsNcyn2bejAeEE67GdNjJOmtTWwiHUop+Q/GvaWQNgBUfIG3Ai75AdwJB4PgbtuzkvXe8eT4hOgOwBOunWuuOxAVYMMRHhMEmNtPjFd8TbZkYK2RiCA0TlPIwd4qhu0vD8Th8Q/fFixM55JDeYbn+VD++Yx03T/aCfaoyyPVrzPnyNmLZpjnM8/Ou6cPxILEIZcMG9nUNvz0quuFekLE2QAW7xRyfX/Fv99WL2Z9ItjEAK57q50Y+E/Bv1ilfsZXuYvl8MfHvz8JItYfFBQmSVCsoBK7Nvsd+lbuWMUWVu7UMpBzAIGMdTOtM1ZV+UarUfnFPKHqYvWbOIM95bDeG4ATlMloMHxbSI0ri1nGSxyxmXLAyABegE6f50a4rxe3h0z3JgmBAkkwTH3UG/wDUt99bdhcv7zmfuEVGXsWPzm16YsLFyNi+GX7jlzbgmJgiNgOvlXoYLE5MndwIiYXNHTNvFaseknDi93F8rZudcwe2D0LgDIfiKbQao9NXtWd/xgzgAPMXuJ2r2ZFRCy2hAYic2kGZ5biKigYoEkIyyuXwqAAPIDb402VlabGWYtqIkOL3xMxWEvXGzG00kAaKeQA/KuB4bd/3b/wmnqtGgnpQTZJleQPWVb2xuFbWNPW44++KzsxwprF8oToyqwPulco/AmonariNu5ZcBg4e6ScpEjM33b86M49iuORPezCR7Pw6/wCudXZ0H3kwJU2DHU3M5BHMAj4RPyqRdYrruevT5V2VAPlXO/djQbmmaqPg3tONmWbfapJtjpUW0xU7V1vzprr0FUOJZG8VH4O65i6uYO/vfOuWGxTT3apkPXcx8adLSmNaHcV4UXXwadfhQfK07qZ0U6zUdLj+nykXA4rutDczdQT+FHkaQCOdJ1iwjMEUMZaJPLzpxVYAHSt421CA6tApB7mboPxnh1u8CrKGnef9b1PxGI5CuSYYnyolntFk9k3Kp7SejtrcvZ8aCSRzX9aUrNozljWa+hmwXnQu32Ow4v8AfFAG8iYnrHI+dFGSdbD4iAD5gs9v3g30eLi1tkXwe6jwFvanoBvljr8qcahNxiwrBDetBuS51B+k12OLHLX4bVgmc3MWd9ZWrkfjXDhetZYkghh8jSD2z7UXcDh2RVyXHOVDzX3mAjpsesVYLXyaDdo+x1rHIFuhgQZVlMMD85B+BFUunWC3ExZClZXno84bY7i7fcC5iNYVtcgOxE7s07/LrTpf4ieHFJk2XgMpJ/Z6brvqTuOdCeN9gLli3YbCjO9t0D5fDnWRqRMTO58yak9t7Jv4duRAB+fQ/Oi5TqbVfMvHXEcrePzAMpBUgEeYOorumLHPShnDsH3Vq3b9xFX6AD8akUvZk0iEwa0a44T2fnXY1sQXefN/E8Bmx1pB9u4g+pANWJx2074pSjmRcB1b2V8eb4eEfdQKzw/NjsG553kA+TAn8KZDbBvZjuRHx1P/AJGh5smyH4/pEE4AlhDN5DprJ/CuN0ZdjqedSLjdNTUODm6mtmdBZ0uCVB516aVObeahXMaWZhqAvKInzk7DSvScTyqO80n8Pj8OVVtDeU1QglwETXqaXO0lhHsSXAthlYkobisAdigInUgjoVUwYilfDcGwwzAYqC5BlrJORgxbMniARuWYy3gQkmDmKqgiAYVHq9hEW4LhdVA5Egfj561u3xyxcJW3etMRoYddPv1qvvSvaUYmyYEtbMnQTDQJPkNKF8d4FaS0biDKQVGXNmGubMZJO0AcvZO8zWQvNT0OHw1M2LG7ubbjYbb1vvLc8KKXYiFEk7x9KUON3rN++WGOCDKid3kfYXFYgkMp8RhTEeFonWmDsjZUYHDgAAG2pOg1JGpPWaI3XUaQD8hVqwWcLKmlyvNEiIHEuHIyXFfiRQ3GLyLbKDnCXAPakqIUiCNMw5mO3axUPCxlcXyLpPexElrr546akr8qcTh85MqDIg6CI6V1bhdtlyOisvulQV028J0q2fUKhOmyDBmXIexBlScJ4HYu2ASYfxFyG2jNAgmBpBmDoDtTP6KMKO6vkr4g4WecZQY+E02HgOFWT3FgRoT3acxBG3Q/fUnAYO1bX9iiIG1ORQoP0qjvOr1finn4nQA7kc9t7qSQoFcLfELbGFuITpoGU7gEbHmCCOoIoZd7VKu9jEbkAi3MxMxB12P0oFd4NYD6WsbmQ3PHbGSc5YyAsBgM0LI0AA5VoJ6zg3GwcYsHTvrU5c384vskSG32jWelLfagWQ5DX7NvMyF1ZvEACCYUbkgDfqagjhtju0UWcdCFWVSsSBplLBT4QHHh/cj3pF+lFZxNrQx3ZkgfvmsuoE6HhvTjqM4xsaFHiM1ntjhGJAvqNftZlB+BYQaM4K4t0ZrbK6+8pBH1FVfx3B2GtNcshQcyBQumhN0mVj2oA0M7CN6s7soIwWG/4SfgKyUoxvrukxYcQfHq3NUa9LhRVgRWGt1o1c4srSzZjiGET3GZv4bbt+VebrE3rJGuu3Wak4d1OITEeI5A4A0mGUqJnmJ61Es3IvYYMQpLxlLKG5j2Zk69KSsMFA7XEVNkASzCCfKtG0ANOWtda1NOR64Kv2yW15nU+XIVwNhXUO8FdcoI21iY5mjVy3ND7uEE68jm+fWrKg7iMpmqRbOJNojN4g2u0wPPzijKW1iQBr0FCrtg+Ikz0A2jz868cI4gQxtvoJ0nQLroB/r8axZBozeRPMXUvI5hTE8PtXCDcto5GxZVaPqK4ng2HA/mLMf8NN/p5/fUp7oFcdWNauLq7gVZqakABVAVRoABAA6ADb5Vw9ctgwWE9P1Nd8Z4LTkbhTrSDisQ3iOYgCNokTtIE+W/XyoORiCKgMmXTxLDtYlSNCI+77q58QxgtoTz5UocDx7reKAMykydBAk7cpEbHzo3xbBG4IU6A7dfnVJkN0YbBpcjVsIIx+MDKJdhud9JJ5ipvY/HMS9tjqv05QR8QZ+dC8TwtipUo48wJ/Cp3Z3AutxSEZVUZZYQWAnU/gKIL1Ts5fLOEqDG6tMwG+grdeLlqY6jaiD3zhzw18SBqZ6AkfMisTELmyzDRMGQSOoneo3E+M28Oj3LzBEtrmLHaPgOfKKq0+kHiPFLrJwzDqllTHe3Bt5lj4UPOAC1OL06sLUyia5lw1lDOFXcQmHBxQRrqjxdzLBo5gMBBPTaiNu4CARsaVZCp3k989Vo1utGsy5T93iDWsXbtASLmVY6Fiqg7ctdOdGMT6PXXiVjFIUKq6tcEkExGoBGunKeVDEsC5xnDqPslWP90O/5Cmbj/HXsY5C4K4dbTmQZ7xzyInSAuh/e89N4cS+Wr9yN5nB02ugo390bb2MAHh8THQDbXz6DrXvCWSqwzZm3J8/Ich0FQOHXBcsIxWM6hip3E61KN0qOo+//ADqziPMI2MqxHpPWIxEaCtYdNPjJk0KxnGrVqDccLOomeonYaakUleqWu8Z0xqpJ1y2W8P7QMACW8JzAnzZiSCNKEq3uZZ2FCWdcxKruRSh2ixouXFNl0YgQ6h1JETByzruRQL0g2VGHwhWG0yho1ZQix8ufzodiOz1k4U3EJLKitIMhjFoMI5auTG+1TSWE73Q9CgRMzMfascbc1vvLJ4Ddd0i4pBWPFB8QO2+x5GjIWKV/RtaAwCEAAszknrDECeugijON4ll0GnmatROR1aac7oOxInVsWZ5RQXF8DV2LTEmToD9PrSlivSynf91YsvidYLLp8cojX46CnrD4kOoYTqJgiCPiORqsmJh94RYqrbGeMDgRaWEJ15kyfl0FSAsV2tWZ1Ogrph2EnryrCYgWmtlFCcUtEnpU1AI0rk715+FNDCvYwbMZJrK5K5G+tdFaaGyFeZAbi7294G2KwN+3bEuyGB7xGoH1H30k+j7i97CYdEurlRGNtk7s22smdmB9oGZzdTVs0I472eGIRwGyMy5c0T8NKJjy6RU0pF7yc+NXuywMiJoZ2VvK6XWXTNdMjxaHKo5joAdCRqKjWkxi2RbFm3mAie8GX5eEmPlNFOB8KOHtlS+dmJYmAo+AUbCi53UjYy6CqRCNaNbrRpSZlT8FV24tdZIzW7LMJ2+yv4Maj4ax6zikttDFmGpJjLq5iN94/Cs7A8at97isTdBVWCJAGbctO3KFmtWuKTdfEYdlQXFkDUkSslYGx1IH9n5U6qlcSqewE6XhdjJS8lTW/B/WWJjONWrKqq+IzkVQdSw0gk/eT0NEgZNIHAeFesXEbSAM1xZ3nVRI/e3WdhrTsZB6/fVsIHKip7INkE3N4zDBvEACw5GNfrsY2NeLFtX9lR9B85qWmteP5tp+yx8XkeR/I/Kl8mPVvF7qernCLTgC4iXI2DKGA+AI0rwOz+G1Hq9nXf8AZprsenUA/KiFZQJQyuNgT85yw+FS2uVFVFHJQAPoNKSPS4rLgbptnLOUNHQsob7jT5UTinC7eItPaurmRxBG30I2PnW1NEGZsncxA9HXZ2zbwlu4hDNcUMznctzHlB0jypsZctcuC9mfVLQtKxdVmCdDEyAwGkidxv5bVNFsHkfppV5WLEwiECSjflB5716TCyuuk7eVZh7M6napVCHrME1xIN5Cvw8zWYfEhoipbXQNzXObZP2SflNEDUZRNjebZq1YOprVzIoksFHmwA++hz9pMJbYBsRak/vgx8Y2+dFOQEbyJid/uAn4CGaVsfd4ijuLKd6s3SpbugBKDuhoQ0B5knWOdG2v2MQhQXEcMPsOCev2TUNuyGHO4uH/APo4A25Axy+89TQlIHMplINGc+FnFsL3fFkGUZGK2gQfFJAUsPZyEhvtZgJEGq9wXHcdi83+0sgQKdISSTAAy5dSepjSrRwHBLVkMLYIzAAkksYExqfiaA4L0cWbJzW719TtuhnnqCkHUVCRc63h3U4cCP5gGrbSSL+MCdlON4xsauHvXywALHRDPhDAZis89edWOaBYDsdatYn1gPcZwCIOWIIjkoJgedHTWYDr82LNkDYgAKF0K37yoOweDP8AJuKACl7jZYMeEQBmPSM5M+VcMXwLuPV7CiGOYnUw4zEgkiNBMx5r1pewuMyYgwJbO2VRpmY+FRPT9aO3+PFHzZw94jKGIDgEHSAfs+fU/XoszCgO85xNACWX2e4Sti3opVnhnEiA3OANB/rpU63i7ZZhnWVEsJEgdT0FV7g+0WIW2GN4O2YMZBOYn2tABISMsaLER1qVwrs6bmIF254LTMIG/eEAsfDsqiNTWTuTc6f2Qqiu7AKf49rlgjy2rzcthgQdQRBr1FZ86qIzXD7xZYO6kqflz+Y1+dSqHYZ4vss+0gaPgSD+VEaTcUamJlAuPdpxhri28gYspcsXyKgBjxEgx1/spdb7GvS9w7FFiVxICliQO6XwryWZ1jafOsTheJmWxU+EgAWwupjXeNI6Hf6wAd5UHWu25JRXs5GuNlUZ2O9pHBY934Za7bTn7RPKDnZ/tK+Me6ptohtqjAd7mnOgYA+AFR4gJI6wNK3d4fiyZ9b1iCO7GXlynXUb7/CamcOsX1P7S8LggQoQLB5mQdZ6GqYr2/WbAI3io/pKxFwlbGHtgrAMsWjxBR7o3MVI4P2+v379uw9hVZ+jMojLmmCpJ8Ika66V44V2AxNm47hrLZuWe4seINuq+X58qIYHsdeXHW8SzWsqCCFLEn9mU0lQN/OqIFT0mU+HhWVQvBo2buvj6w/i27tGdgcqiTAkx8BqaSsdbw1zEd+b9wHOGVe6zICFRDpHi/m1JJMCF6a2TUTE24M9aoHTvPN3cSx3Y4ViEW415AHIa4qghjDE6AD2mLTvLGlPs/hcPctlbhXvC43bKQvhjLOjSZGmozeVWuVG0CK7YSynurpqPCP0qB9951ul6/7NhOMA7m7BqIfovsqMVioynKAFMhtMxiCOoirKrnbtquwUT0AH4V0q4l1vU/acxyVXH4CZWVlZVROZWjW60auXPlrE4g5yVMHXUHr/AJVM4T+0OUgmef8AnyNGG7HNeAKaXCpYqdAdRtG29DOF4YpcIZDIMECCR8joa6i5ceUHSZgMGjUbD27c3EMXBlV5lmZSJMZhDRz1npUxcWyd27EhdDbAJhxm8RIA8Bkb76Ryp47J8MUYS1mWTq65lAIzeQAjQdKLXOHowgopAEAZRt020rIIHaPDq82gJew42EFYDtdauRmzJOnig69PCST9KOgCoi8NRWLKqhuZCgE/Mb1KtDSazQgmZT90VI7aYi3GxR/xTSiLNFDG1xSD3bbHyEsAPrlP0obxjj9tcYMPcdUiz3skgE6sI18lnSlMottoMAE7xjS4D8Op0rziT4d4ESSdgKW+IdvcFb1fF2yF1y24Zjtp4SSTPOKS+0HpwYwuEtAD7T3efkqg6fEmfIUdMIOxEwxriWXYGeI2Os+VTVCp5UC9H/Ee/wCH2LnhzEEMFEAEMwiOUCNPhRzFLK/CkmXSSJrVqnWa44fFq85Z0jWI3/194oHx/jfqmHuXYLQAAoMSWIUfDUz8qTuH+kS7ZSFtI5ZizZmKxMAAQDyFUDCp0+XIaQXLUrnfWVNJmE9KNs/zlpl6ZSGn6xTLwjtBYxaM1i4r5dGAkMp6Mpgr8+lWN+JeXp8mGvMFTVeBiVzFQZYCY08Q6gc9dK9159XDctd/Og0TxK+MBdse2lvA2QxGe6+lu3sZ5luYAn58qndk+JYt7IbFpbQn2VScwHRgZAPzPnVf8dtAcctd7muqFUqs8wHy79GE1ZljHodJIJ3kR9eXzo2T/tKBW53JgwNRhW3dB2r3Q+y4LEKZOhjkKIVhG1CURUytGt1o0SVK54Fl7xCxgGyN/wC7XDs12ds4jE4tXhmQ2mRgY53JEjWDABoLw7EArYtl81w2wzLJLAGIJJ01+NMfo8TLjsUP6pD/AI2oWEFHP13iiEa6qO+FRVGQLky/ZHL4dR+HlXbX4/D9KDdtL5S1bKEq3eCCNx4WOlReC9srbkW77KlyQobZXOwnkpPLkTtrpTqZgx0nmMeaA2kxjDVsCtMvXQ9aj4/FG1bLxmiABMSSQAPqaPZELtOeB8WIvNyUKg+QzH72j5VUnpsw+XHW25PZX6qzj9KuLhGC7q0AdWOrHqx1J+tRe0fZ2xjbJtXgDvlYRmQ9VJ2222MGaXTIFyaoM7z5i7yuuFsPddbdtS7MYVVEknyAq38B6HcLbuk3br315IYQfMqZb5R86bOGjh2CT9n6vZ6wy5j8SSXamG6pOF3lrhduBfwkL0ZcDu4PCFL5UMzlwoMlAVUQSNJ8M6daabmKHLWg9njuHf2L9ph/bAP0MGp1tc22tc53LGzDnCcezAj4xL9K97LgAB9q6g+5j+VVVheKwBm58/Orj9IXZm5jMOLdormR80MYzaEQG5HXnpVGcRwNyxcNu4rIy+0rbz18x5inOnRHTSeZadTk6d9SftDg4lb3DQR1mnz0SYxXu4gptkUvpoTJC68oGb4/Kqe7yrZ9BzrlxfvRb+nj/OrydOEUsDD5/EsnULoZRLHzVIwm5+FJmK7GW0BcXTaAkg20VWUsz6BhsvjAiOUzroPwmBwqqyPii5KtlL2JKHu1UMI1BCKg13CEc9FFQE7H8Iox2j9juBWLrK721zqZVx4XB8mGvy2rs2DEcvnSZxDC4W9Yw6NiLihDdyv3ZzszMVzkgQhzHNIAMgGQJBJ9meH2gL8OboZYKm0baIM1xsqhpnVzMk7CiEUOYMcwy/EcPYEvetqTvLqPumpdjG231R0b+ywP4GqS7OYS3cdhcUEEAA5oKkneJEjmdeUbmjfZHhqJxREEMoQsCYOvdgz8Q0/CKxW1z0efwfHjV/bNqCeNj+MtmtGt1o1U87KUtIFx9k8jhkHw5flTV2LEcVxQ/qE/66XUszibBI/oUH0LTTF2MH/xbFf8BP8AroKm8n+X9Ylj+/GDtjbzLZH75P8AhP61X1hEu38XhngZ1XKfMByR+fyp+7YTmw8e8x/wiqyGHdsRexC7Wrwn4BZ/Oq/9jb9vxuTL94mW1wdWTD2d3Xu1nmw0HP7Q++vCL394GD3VomCZGdoGsdF1E+ZqRwF/2QWZjbyB2/A0SAplMxKCNqbEBntjY0jOZ/dIgRMmdvhv95pefC4e5dZxfvqM926VFrmVKuM2XNomZVAgjvGiZp9ArCasMBxLlf8AAsBYXEKyX79wgEAXFiYVxmJIB9lzHLfzhS4yLY4jezZQgdyQYA0UmNI1J+81bhNSbeGXLJVepJAoerU1zq9D1n2MsauxXNf1lR8SwNhcXh+6yFXuCQGDL/O5RAk6EA+WlXCzKo6eQobxLHLaUFbRfUDwICRuZjkNN/OoFnjudWfucQQI+xqfb21gxk1/tCrO+4Ez1nWfaQgII03ybudMR2jwwZs1+2pUsGBYSCvtA+Yn761xKxgL6BMScO+hIzMoYQxUw0hlhgRodwelAuIWbbvcJw+LJfOCFiCSmmxOwII0OrnfYbbg+HVjFnGu4JUsSW0aS/iMjTvGEaatykmtoo53nOY9oD456LOHhVu28Z3COJTPluK39kypP1NSOxrYHh3equLN5ruWW7pkQZZ231M9eVF+21gfyZbFtbkd4phwc5nOSWG8kkk/Glrh+DsthwHUZxbYxlYGR3sTC+YO/JK2cjsCpO07XReH4MmAZn1XdUK+fEsLA8Us357q4tyN8pmJ60VwloRMCesa/Wkn0b2iMNcBBB707gj7KdabsNxRB3oYhRZgsSdAIJknlqD9KWUbxDrcS4crY1OwhCKzLXHB463dUPadbinmpDD6iu9biUgngeH/ANxZ/wCWn6V1tcNtK2ZbdtW94IoP1AmpNZUhDkc8k/OZWjW60akxKgx2LuJZsXFCh+6Yqp10BPzPxr16J+MPf4lfZgATh9YnlcSN/iedBOEWnCKrktDXFJYkkCFIiToDrNHvRRge64hf87JI+HeJFTGqrY7/ALxND7dR17V3ALlrUeFXP1ygfgaSOGR6niLkmDfeTEnRUEADf4+fKK6emNT3qsCQVRYI0O786jdj7b/yWJae8u3GJMExKLufgaC6UpyE80PxluQSZZHZNs2HV/e/ICjVLPYJrgwaB1M5mA2Hh5HrqNaZqIooVGE4mV4vHwn4V7rxeWQaubEH1mIxQAliFA6mBWUtdvcMPVmv6zZ130IJAj46ihqCTQhMhKrYFwni+02GtMBcuCSJgEEx1OugNLPEvSm8A2bahZ+1LaeYG3WR0qs8RxwGYBPx/D8qj/yy40ECPn9adXpj6TntkzP2qW72d9JC3WGe2YI+wc0GNo5yaf7NzMoYSJE66H6cq+evR/jHbieH5hruvIbNy/1tX0JcugCh5cflmofHqP3jNX70DzqFNYzSZNdLeHJ8hSxNxoAKJ6wtuTPSqF7U9uvWMRdUTZAZkMMctzKxgnltyPXevoC8wRGMwFBM9IEk18j3mBYk6kkkzznX86d6fEGU3B+aVcMIetWzbPeW3KMdZRmWCNtVPOmTgvpS4hhiM7ri7Y0K3NHjqLgEz/amq9svGzEV39badT+FHOI/GHObC43Ug+6fUXZntEmNw63kDLJIZG9pGG4MaHcGRuCKK0k+h9T/ACYhO7PcJ+sflTtSLCiRFzV7TK0a3WjVSSoRZGRY5saO9jkA4nc//X/77dC8IhPdKObt/wB36UU7KSOK3Af9w33PapbFev5xJPvD67SL6SsP3t1k/q1/M1F4Rh//AIdh1GmjMPleb/xo52ytxcuufcUfdQ5Ey4LDKN/V1P8AEWb86mRyUI94kYUWjp2XSLEfvR9FUflRegHYlycKs7yZ89Fo/Rl4ja8TKysrK1LnB8KCaBekDBhuGYpRyt5v4SGn7qZKh8TxllFy3iuW4GXKROYR4hEa6Vpdjcsm58tFuterNpnMKpYnkoLH6CrwfgnBMxm3bnSR+15xGnWSFj3iF9rSmTAW8Hh7Vw2URLdpmW5kRjlZYzSAJMTuJroHqFHYwYQsaEq70adh8SuKt4i7aa2luWGcQWMECAdecz5VcQwpOpNLeI9J2DQgL3j+apAH8ZE0S4R2yw2JcJaZi5E5SjiB1JiAPMmkcrnIbMfPRdTiTUcZA9a+qhhLAHKvdbrKHFJ5dAQQRIIgg7EVWPG/QVYu3Wezea0ra5CuYA+RkGPI1aFLnaG7jxdAwqqUhCScm83c4AZgSSO7O4HhidTBcbsp2MyRKn4x6CsXbBNl7d7y9hvv0oJhfRlxEuF9VuDXc5Qo/vTtV03G4lmLKJVe8AR+5UuAq92TlnxFmYGGUDup5wfPafimJscPt3cxtXxkW4IRgSdCdiBqMwjrFMfaGA3owmDAc2Rca7Emt4W7JcB9TwluwSGKyWI2JJkx5UZqpLGKx11EvLi3zMGOWcoABYExsR4R9k6sPjTZ6OuMXsTauPeuF8rBQMqiPCDPhAJOtKtZNnvOl1HhbYMZfWDp2PN3dekb60a3WjWZy5UfBuMIVS4njVbjQSCszPXXn0ov2f4nn4uDkC57NwHWfcadvKkjhN9rVnCWgqkX7twk65hlygAQY36g04cDXLxbDj3rd3/o/wAqEFC5a9b/AAiSsdYA4hTtTcF5rtoNBmD5QAAR+YqBiGlbdtQSUw9tDod0EGP9c6hdo8b3dy+6kZxdeBI1gnSPPal/tLxY307u2WVYkkZlliBKmDGXlB30MUEIzEjtfyjOLo8/UWVXb14HwBPJPpLZ7Fj/AGS3uPj8h+VHKUPRxxGyuBsWe8TvFBDJmAacxOx30pktXWdyRpbGg/fP/iPvPlTPG0IyNj9lgQffNcRxj2wpt2mvSdQpUQIJnxHXp86gW+OXz/8AZ3I83Qc42Ov3fdrRutMwG5A+NbBHpKgQccxET6ld/wCZa6A9ddSR8q48TvG8gF7ANcWSYY22KxkggawTmO3uHrR71hfeX6is9YX3l+oq9Xul6TFFcGrH/wCQvA6MT3zgybj3JPiBJFws45gtpEiZ2G4cEw2LW3hmsF1fTNnN1ijeIakyfqTTB6wvvL9RWesL7y/UVC1zSWrBq4lTdneE3raXVuWb4DwI7m4Z0edR7O8fPpNHOxnCnt8Rvv3T27RRwpKMi/ziQBIjYU++sL7y/UUK4v2tw+GIF1mkiRlVmB+YET5fCqvap2n8QzdSXVU3YVQv3dv4QzWUkYv0q2FH7O1dc+cIPrJP3VxwPpYtn+dsOp6oQw+hg1mKDwrqyuryz+F/LmPtBrXZKwrh1DgggjxsdQVIOpn7A8qjcN7eYW+6ohfM2wNth9TsB5zR71hfeX6irBI4ieXBkxGsikH3iCx2Tw/uty+03Lbn/wC/Ot8R7MWr2H9XOZbebN4TrOYtuwPMmifrC+8v1FZ6wvvL9RVkk8zKF0YMuxEX8N2Ht20CLev5QCAJt6Tm593O7E1P7P8AZy3g1dbZYh2zHNG8AaZQABpRH1hfeX6is9YX3l+oqrhn6nNkBViaPPvnStGsVp21rDUi0oq/YmzhADEPdE9P5uovEMXasW3e8bxZLioMmU+0H95h7v4b8jz4Ed3aMwFuvvpocnM8tKWe3llnW6LXiJv2SsczluH9arEQ+QL8fzjnhfVZceHKqngBh7jYB+dyNi+OWbQzXLGOticsvZVRPSS410OnlUL/ANYYP/8AJ/gt8tv6SpWN4CuIxN25dS7luuMSwUkjJ3dxryeEEd4LuVRzIYHnXmx2IUhbRssCwtsWJ8ec4VyV6hfWGUFY5fOukMOMdptvFerfZmv4heflMwvaXDXSRbt4u4QCSFtW2IA3MB9tfvotguKI6XgnrVu5aZFKuAkFg5gqHkez+HyGcJ7NIrMbdq+FKOLneLdVSrWQFtHwSWN5pLDbu2I9kEzuB4RjjMVn/pcXZbZ1kObpGjqDsY25GhZcSKpIEd6LxLqcudUyPY77D0v0l09luzgwts+Jnd8pZmPQbDyBJqL6RlnAXBE+JPP7YpmqLxLiAs2y5DNBACrBZiSAAJIEknmQOppOu05i9U3njO+5BB+UoL1c+6f4T+lZ6ufdP8J/Srgf0gWR3gFu+xtEBgEBOrKg+1p4mAgw3loam8V7UpYIzJdaVDHKFOWSYBLONSFY6Toh8p1oM9B/aQ/4f837SkvVz7p/hP6Vnq590/wn9KuO529w4MLnc5mQBcpJZSwgDNrmjT4jaaI8H7Q28SXCZgU9sNEqc1xYME6zbJ+BB51RUiT+0h/w/wCb9pS/CbSi6DcUZYb2kLCY00A1/WmJcVg/CO70DEkd02oOQaQNDoT8KtmaFcc48MNkzKWDTsdoyzy1MEnl7NQNUE3ix6lwBjN+gav0lVcPs4YpaFxfHIDyLg6zqNOlbXC4U3UAByFTJYXB4sy/SBm1261ctm8GVWGzAEfMTQ/i/aK3hjFzP7LPIEjKgJckzoFAE/2166WN9qg28aNk6W/1ftKra1hO9tjKe7hs/huxmlY/eIifv61nC7OECr3itm1DApcIgtvoNDl6dashO22HY5bZa60AgIUOabptaEuAfEJ32ZTzrrb7W2mtd4guOM6pAAnMba3Du0eFGlpOmVhqd7o+ko+N2taW/wBfx/8An3/gJTnE8MveHul8ELEBt8onfzmo3q590/wn9KuFfSDhiJ8YOXNlbICBmy6+OB1321qTgO2Fm66IFuKbhATMFGcFXbMIYnKO7YE9QOoNUUb0jK/9READy/5v2lK+rn3T/Cf0rPVz7p/hP6V9DTQex2lVsS2HKEEEqGmQSAx1HLRT15ViGTx93BK4uBZ9rt8p47ELGAw/Lwf9xo2a3NaNXPK5X8zIz+pJ+cpLBcRR7T21Lu4veIuCIBBG5mTI2oanDrV222Ga07sXDgK+XRA5PIxAJP8A7USPCgHutH20b5qT+Rrtg8GExlp+bpen4CzcrKOA3sn6qB6Tqxh1AoDqAG/uN/H+F/lFO3wbB5xaW1czuwUL37yzSIHswdaK4rsELer4a8v2pOIPXf61nDMDPGMP07xW+mv5VZfa24AASJ8B/Gi5czooYH0jS9djKFvJT+b/AHStMD2HW8C1vDX3g6kYht/OdaI2uAnBIT6vfts922yu795BQPHLUjN7J0PXSnvsjgwlp4LDNcLmNN+X0j60V4rbDWWHQSPjVNldl5jGLrUSsgwrY9C39T+Un4IsLah3ztGrZQub+6NBUTtFjFTDXGa0LwAEWyuYO0jKCAraZo1gxvyrot7KozGIA/ConFcXd7ktYEvKwCBsWAY5WKyQkkAkSQKi8xIm94v4jj2HbwnA22GZgoNqfCFJViO6OUM5RQD++fs6zeGcfTE3yrYPLkDKGe34hbUBlGqQCxIhAfsk9J5XOK8RIOWwB4njM6Ahc1vIYUsGOXvJEjcdAKkHGY02bZy5bhuNmAFtsqCcoMsF8UCWBJEwAaMR9XMwWvHbYUF8BZKuoHgRm0JTMD+xGgtsx6FkI21rtge2HdzkwqW1JBORXVnnL7Ki344Z2BJjdY9qt3OIcSAde7LEaI/7EZiBc8RGbwgk29InwH3qmcGxuON0C8pFuCSxFtTMN4AEYkgH7R1gDqYhAr95UZMJiS1tGYZSyqSJmCQCRPODpQPtZjQhtZraXAQ85lkj2PZb7JM7+Qoz3lBO0ly/4DZzQM2aIIPsxIO430+NAIjvSf8AmF+/k129YdwV4G2hUAAqDA2Gm3yNB+0fFO5bN3CXos3Mphi5Oa2otiEaFYusnorGDFEcNeJRS2jQJ+Ma/fQftHi8WpX1YMwg5oFo7EHdzOYjwgQRDE7gVtRvFn5MjYTjyPfULhEGa5GYrDkSpDx3em+fU7Wm5gVHxvaIWwyDBW3tI7BUVWMOki3KC0VU5kGonKGX4VOTH4xrN0sjI8qEA7pmylzmbLmyEhdgTHhB5kVCfiPElMd3nEnxDuQQD3cAAv8AZi4JI+0vSiAD6MxI+I7S285y4KyVHiDPbZZyloAi0SXhQwGwE6yKaeDWbLKLy4dLTMW/o1V9GYAnwggkakfvGgfDMfxDOguoYJUPpaCoAySVYNmeUzbqIM9BLP3lZf0/WQCSe8pXtcQHr7K1q37ZAfLDA5X1J+1tHL2qP95QNL+IGL1DGzmIEgREPtrprAnpQiI701U/wPevr4Rm7ytd5UfvK13lXUUlcsvguHzH51D9bVsRaykGLd7Y7fsnFSOOr/sWI+X40jcFH+1WvifwNK9OmoF/S/yiJAWo78LwkcQwp5/tGPyRgPxpp7R65ekH8qA8I/8AqFn/AIVz8KYOPbL8/wAq05JwX9cwuNR5ZE68ExE2pQSNNJ12g/OQak4y/mAUEy31AH+vxpN7MuTeyScqXXyiTA8M/PWmbhDFrl8nUrcKjyA1j6k0RRa6YZTYAkyxZYNJafxPTX8q88Ys3Llllsv3dwxD6+HUEnTfTSNtalVlGUaeISoufyFiRmIvkNDhZu3mAzAhWIkSVBgCI8AbcmvScFxHe2XN2cpU3B3t0K0IoMIQw1YFo01bU0w1lb1GSovYzg2Ja47pfyklis3LpWDAWbYhRlGkCZInc6Rv5Axh3xAOkaXLyzCqAxIk6MubLzkyTmIpqrKmoyqkbhVq4luLr53LMSRMakkATqABA+VQu0HDrl7IbZAKZjqSDPhiIG+nlRasrB3hsWQ4mDLyJrDsQqhtwADzk17z15rKkGTc9Z6zPXmsqST1nrM9eaypJPWesz15rKkk9Z6zPXmsq5J/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4" name="Picture 2" descr="http://frolova.1927.org.ru/_/rsrc/1339431866706/proekty-i-issledovania/ребёнок%20с%20лупой.jpg?height=200&amp;width=13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005064"/>
            <a:ext cx="1656184" cy="2255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71700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Информационная компетенция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8300" y="2033464"/>
            <a:ext cx="8538152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При помощи реальных объектов (телефон, телевизор, компьютер, принтер, модем) и информационных технологий (</a:t>
            </a:r>
            <a:r>
              <a:rPr lang="ru-RU" dirty="0" err="1" smtClean="0"/>
              <a:t>аудио-видеозапись</a:t>
            </a:r>
            <a:r>
              <a:rPr lang="ru-RU" dirty="0" smtClean="0"/>
              <a:t>, электронная почта, СМИ, Интернет) формируются умения самостоятельно искать, анализировать и отбирать необходимую информацию, организовывать, преобразовывать, сохранять и передавать ее.</a:t>
            </a:r>
          </a:p>
          <a:p>
            <a:r>
              <a:rPr lang="ru-RU" sz="3600" dirty="0" smtClean="0"/>
              <a:t> </a:t>
            </a:r>
            <a:endParaRPr lang="ru-RU" sz="3600" b="1" dirty="0" smtClean="0"/>
          </a:p>
        </p:txBody>
      </p:sp>
      <p:sp>
        <p:nvSpPr>
          <p:cNvPr id="16386" name="AutoShape 2" descr="data:image/jpeg;base64,/9j/4AAQSkZJRgABAQAAAQABAAD/2wCEAAkGBhQSERQUExQVFBUVGBoaGBgYGBgYGhYdHhoYHBwdHRgYHCcfFx4jGhgdHy8gJCcqLCwsFh4xNTAqNScrLCkBCQoKDgwOGg8PGiokHyQvLCwsLCosLCwsLCwvLCwsLCwsLCwwLCwsLCwsLCwsLCwsLCwsLCwsLCwsLCwsLCwsLP/AABEIAQsAvQMBIgACEQEDEQH/xAAcAAACAgMBAQAAAAAAAAAAAAAFBgQHAAEDAgj/xABLEAACAQIEAwQHBQMJBwIHAAABAhEAAwQSITEFQVEGEyJhBxQyUnGBkUKhscHRI2KSFTNDY3KCouHwJFNzk7LC0hbxJTQ1RGR0g//EABoBAAIDAQEAAAAAAAAAAAAAAAMEAAECBQb/xAA6EQACAgEDAgMFBgMHBQAAAAABAgARAxIhMQRBBRNRImFxkfAUMqGxweGBotEWJFOCktLxBiMzQ2L/2gAMAwEAAhEDEQA/AHDi+JcsXuQH7sgSpXwknlrrIoB2Yt/7Thz+9P8Aipl7ZnNcIE5gkA8tdYI+AMHz86X+D2HW9YyEF8sw0qCZ1gxKHzgjyrhtpJvg/wDM1kClweDLEbiU5u7TOcoNs5ly3ZnZgTEEakiNRvU8UoWeMsP2d9Ww15syIisFDDky3GGQnKonLJk7U04PEB0VgCARz3/z+Oxorpph3TTO1ZQ7GcThsiKS209KnWQcozbxr8awVIEyRQnuoPF7zLb8IliQBMwpkatGoA6xUtLykkAgldwDqPiOVLHbvve6Pdu4QFe8FtgrKJknXcHYjoT0reNbYCaxrbARmW54Qa9iknjWDbEXbCd5ftFMuqo7BmZcwIf2VgBgSee9HsTjc73MImbOLSk3NPCGzLm8yMu0azyGtabHVbzTY6reGa8u4AkkADrpUPB4B1Z891rqmMoIAyQADqsZpOuorhhODBLl12Ysr6BWZmAk6jxGInYcpNDob7wdDfedH49akKpLkmAFBMn47VGPaddcttzAJOwgDfrtQnD4ZVxYQkhQ4iNeYKg/hRBOGAXL5F22SVuaEkFZO58h1pRDlyCxXNfVxTzHM0e1v9Wf4v8AKtf+rf6v/F/lUBOESCwnKLWcnfXXQfEj6V6XhikoPGpbMCrZZ0UkEAagSI1FB/vH1UzreTR2t/q/8X+Veh2tH+7P8X+VDv5IhVLEqWRniNgCv35STHwrbcJBWbeZs2QoCAD4mZSCB0ImelT+8fVSa3hNe1ic0b6iva9qrfuuPkP1pe4hhe7uMgM5TE/IV7GFQKMzkOVzAASAOUnqRrt0rPm5bK7bfCTzXjEvaaz1Yf3f0rsvH7B+3HxDD8qAXOC5ZzNl8ZCk7FVBZnjnpERXMYBXVjaLMRlgEQZLZSCBPkd/jRdeYbECa8140LxaydrifWPxrqMUh2dT/eH60l8RwndXGSZyxr8gT+NRorB6llJVhxJ5xHImdpMYVxV5twpUR/dWg3AeLXH4vYt5VFrKWQhdWGWZk+YjSNqKdrRHrbA7E/KAP0rz2JZLz4S9/SW1Ntv+WNfmAKMmnUWrvUGt+ZfvliYvBJdQpcRXU7qwDA/I0FPZtrI/2S+1pR/RXJu2h5AEhk+TR5Ue7wTHOsaOdNByOI+GIiibuIzzftnSBNol0YabqsOPpRDinF89i4Ea3mynRmZDHPSM4MTsKOBBMga1wxR65T8p/GtjINiRxChwSNoooLU2ThzbNwvayGbuY/s4m/Amckxmor2qw15LRfDhmMeJVOVtDKkaGRJIYQZB8q7vjrCEyiluZAA+pG9dMNxPDsYygHzGn1NaPUKSD+cOwc0wU0IF4FdvMxYKbhdUVn75I8K8kENGZ2B9nVdhpTBhsNcyn2bejAeEE67GdNjJOmtTWwiHUop+Q/GvaWQNgBUfIG3Ai75AdwJB4PgbtuzkvXe8eT4hOgOwBOunWuuOxAVYMMRHhMEmNtPjFd8TbZkYK2RiCA0TlPIwd4qhu0vD8Th8Q/fFixM55JDeYbn+VD++Yx03T/aCfaoyyPVrzPnyNmLZpjnM8/Ou6cPxILEIZcMG9nUNvz0quuFekLE2QAW7xRyfX/Fv99WL2Z9ItjEAK57q50Y+E/Bv1ilfsZXuYvl8MfHvz8JItYfFBQmSVCsoBK7Nvsd+lbuWMUWVu7UMpBzAIGMdTOtM1ZV+UarUfnFPKHqYvWbOIM95bDeG4ATlMloMHxbSI0ri1nGSxyxmXLAyABegE6f50a4rxe3h0z3JgmBAkkwTH3UG/wDUt99bdhcv7zmfuEVGXsWPzm16YsLFyNi+GX7jlzbgmJgiNgOvlXoYLE5MndwIiYXNHTNvFaseknDi93F8rZudcwe2D0LgDIfiKbQao9NXtWd/xgzgAPMXuJ2r2ZFRCy2hAYic2kGZ5biKigYoEkIyyuXwqAAPIDb402VlabGWYtqIkOL3xMxWEvXGzG00kAaKeQA/KuB4bd/3b/wmnqtGgnpQTZJleQPWVb2xuFbWNPW44++KzsxwprF8oToyqwPulco/AmonariNu5ZcBg4e6ScpEjM33b86M49iuORPezCR7Pw6/wCudXZ0H3kwJU2DHU3M5BHMAj4RPyqRdYrruevT5V2VAPlXO/djQbmmaqPg3tONmWbfapJtjpUW0xU7V1vzprr0FUOJZG8VH4O65i6uYO/vfOuWGxTT3apkPXcx8adLSmNaHcV4UXXwadfhQfK07qZ0U6zUdLj+nykXA4rutDczdQT+FHkaQCOdJ1iwjMEUMZaJPLzpxVYAHSt421CA6tApB7mboPxnh1u8CrKGnef9b1PxGI5CuSYYnyolntFk9k3Kp7SejtrcvZ8aCSRzX9aUrNozljWa+hmwXnQu32Ow4v8AfFAG8iYnrHI+dFGSdbD4iAD5gs9v3g30eLi1tkXwe6jwFvanoBvljr8qcahNxiwrBDetBuS51B+k12OLHLX4bVgmc3MWd9ZWrkfjXDhetZYkghh8jSD2z7UXcDh2RVyXHOVDzX3mAjpsesVYLXyaDdo+x1rHIFuhgQZVlMMD85B+BFUunWC3ExZClZXno84bY7i7fcC5iNYVtcgOxE7s07/LrTpf4ieHFJk2XgMpJ/Z6brvqTuOdCeN9gLli3YbCjO9t0D5fDnWRqRMTO58yak9t7Jv4duRAB+fQ/Oi5TqbVfMvHXEcrePzAMpBUgEeYOorumLHPShnDsH3Vq3b9xFX6AD8akUvZk0iEwa0a44T2fnXY1sQXefN/E8Bmx1pB9u4g+pANWJx2074pSjmRcB1b2V8eb4eEfdQKzw/NjsG553kA+TAn8KZDbBvZjuRHx1P/AJGh5smyH4/pEE4AlhDN5DprJ/CuN0ZdjqedSLjdNTUODm6mtmdBZ0uCVB516aVObeahXMaWZhqAvKInzk7DSvScTyqO80n8Pj8OVVtDeU1QglwETXqaXO0lhHsSXAthlYkobisAdigInUgjoVUwYilfDcGwwzAYqC5BlrJORgxbMniARuWYy3gQkmDmKqgiAYVHq9hEW4LhdVA5Egfj561u3xyxcJW3etMRoYddPv1qvvSvaUYmyYEtbMnQTDQJPkNKF8d4FaS0biDKQVGXNmGubMZJO0AcvZO8zWQvNT0OHw1M2LG7ubbjYbb1vvLc8KKXYiFEk7x9KUON3rN++WGOCDKid3kfYXFYgkMp8RhTEeFonWmDsjZUYHDgAAG2pOg1JGpPWaI3XUaQD8hVqwWcLKmlyvNEiIHEuHIyXFfiRQ3GLyLbKDnCXAPakqIUiCNMw5mO3axUPCxlcXyLpPexElrr546akr8qcTh85MqDIg6CI6V1bhdtlyOisvulQV028J0q2fUKhOmyDBmXIexBlScJ4HYu2ASYfxFyG2jNAgmBpBmDoDtTP6KMKO6vkr4g4WecZQY+E02HgOFWT3FgRoT3acxBG3Q/fUnAYO1bX9iiIG1ORQoP0qjvOr1finn4nQA7kc9t7qSQoFcLfELbGFuITpoGU7gEbHmCCOoIoZd7VKu9jEbkAi3MxMxB12P0oFd4NYD6WsbmQ3PHbGSc5YyAsBgM0LI0AA5VoJ6zg3GwcYsHTvrU5c384vskSG32jWelLfagWQ5DX7NvMyF1ZvEACCYUbkgDfqagjhtju0UWcdCFWVSsSBplLBT4QHHh/cj3pF+lFZxNrQx3ZkgfvmsuoE6HhvTjqM4xsaFHiM1ntjhGJAvqNftZlB+BYQaM4K4t0ZrbK6+8pBH1FVfx3B2GtNcshQcyBQumhN0mVj2oA0M7CN6s7soIwWG/4SfgKyUoxvrukxYcQfHq3NUa9LhRVgRWGt1o1c4srSzZjiGET3GZv4bbt+VebrE3rJGuu3Wak4d1OITEeI5A4A0mGUqJnmJ61Es3IvYYMQpLxlLKG5j2Zk69KSsMFA7XEVNkASzCCfKtG0ANOWtda1NOR64Kv2yW15nU+XIVwNhXUO8FdcoI21iY5mjVy3ND7uEE68jm+fWrKg7iMpmqRbOJNojN4g2u0wPPzijKW1iQBr0FCrtg+Ikz0A2jz868cI4gQxtvoJ0nQLroB/r8axZBozeRPMXUvI5hTE8PtXCDcto5GxZVaPqK4ng2HA/mLMf8NN/p5/fUp7oFcdWNauLq7gVZqakABVAVRoABAA6ADb5Vw9ctgwWE9P1Nd8Z4LTkbhTrSDisQ3iOYgCNokTtIE+W/XyoORiCKgMmXTxLDtYlSNCI+77q58QxgtoTz5UocDx7reKAMykydBAk7cpEbHzo3xbBG4IU6A7dfnVJkN0YbBpcjVsIIx+MDKJdhud9JJ5ipvY/HMS9tjqv05QR8QZ+dC8TwtipUo48wJ/Cp3Z3AutxSEZVUZZYQWAnU/gKIL1Ts5fLOEqDG6tMwG+grdeLlqY6jaiD3zhzw18SBqZ6AkfMisTELmyzDRMGQSOoneo3E+M28Oj3LzBEtrmLHaPgOfKKq0+kHiPFLrJwzDqllTHe3Bt5lj4UPOAC1OL06sLUyia5lw1lDOFXcQmHBxQRrqjxdzLBo5gMBBPTaiNu4CARsaVZCp3k989Vo1utGsy5T93iDWsXbtASLmVY6Fiqg7ctdOdGMT6PXXiVjFIUKq6tcEkExGoBGunKeVDEsC5xnDqPslWP90O/5Cmbj/HXsY5C4K4dbTmQZ7xzyInSAuh/e89N4cS+Wr9yN5nB02ugo390bb2MAHh8THQDbXz6DrXvCWSqwzZm3J8/Ich0FQOHXBcsIxWM6hip3E61KN0qOo+//ADqziPMI2MqxHpPWIxEaCtYdNPjJk0KxnGrVqDccLOomeonYaakUleqWu8Z0xqpJ1y2W8P7QMACW8JzAnzZiSCNKEq3uZZ2FCWdcxKruRSh2ixouXFNl0YgQ6h1JETByzruRQL0g2VGHwhWG0yho1ZQix8ufzodiOz1k4U3EJLKitIMhjFoMI5auTG+1TSWE73Q9CgRMzMfascbc1vvLJ4Ddd0i4pBWPFB8QO2+x5GjIWKV/RtaAwCEAAszknrDECeugijON4ll0GnmatROR1aac7oOxInVsWZ5RQXF8DV2LTEmToD9PrSlivSynf91YsvidYLLp8cojX46CnrD4kOoYTqJgiCPiORqsmJh94RYqrbGeMDgRaWEJ15kyfl0FSAsV2tWZ1Ogrph2EnryrCYgWmtlFCcUtEnpU1AI0rk715+FNDCvYwbMZJrK5K5G+tdFaaGyFeZAbi7294G2KwN+3bEuyGB7xGoH1H30k+j7i97CYdEurlRGNtk7s22smdmB9oGZzdTVs0I472eGIRwGyMy5c0T8NKJjy6RU0pF7yc+NXuywMiJoZ2VvK6XWXTNdMjxaHKo5joAdCRqKjWkxi2RbFm3mAie8GX5eEmPlNFOB8KOHtlS+dmJYmAo+AUbCi53UjYy6CqRCNaNbrRpSZlT8FV24tdZIzW7LMJ2+yv4Maj4ax6zikttDFmGpJjLq5iN94/Cs7A8at97isTdBVWCJAGbctO3KFmtWuKTdfEYdlQXFkDUkSslYGx1IH9n5U6qlcSqewE6XhdjJS8lTW/B/WWJjONWrKqq+IzkVQdSw0gk/eT0NEgZNIHAeFesXEbSAM1xZ3nVRI/e3WdhrTsZB6/fVsIHKip7INkE3N4zDBvEACw5GNfrsY2NeLFtX9lR9B85qWmteP5tp+yx8XkeR/I/Kl8mPVvF7qernCLTgC4iXI2DKGA+AI0rwOz+G1Hq9nXf8AZprsenUA/KiFZQJQyuNgT85yw+FS2uVFVFHJQAPoNKSPS4rLgbptnLOUNHQsob7jT5UTinC7eItPaurmRxBG30I2PnW1NEGZsncxA9HXZ2zbwlu4hDNcUMznctzHlB0jypsZctcuC9mfVLQtKxdVmCdDEyAwGkidxv5bVNFsHkfppV5WLEwiECSjflB5716TCyuuk7eVZh7M6napVCHrME1xIN5Cvw8zWYfEhoipbXQNzXObZP2SflNEDUZRNjebZq1YOprVzIoksFHmwA++hz9pMJbYBsRak/vgx8Y2+dFOQEbyJid/uAn4CGaVsfd4ijuLKd6s3SpbugBKDuhoQ0B5knWOdG2v2MQhQXEcMPsOCev2TUNuyGHO4uH/APo4A25Axy+89TQlIHMplINGc+FnFsL3fFkGUZGK2gQfFJAUsPZyEhvtZgJEGq9wXHcdi83+0sgQKdISSTAAy5dSepjSrRwHBLVkMLYIzAAkksYExqfiaA4L0cWbJzW719TtuhnnqCkHUVCRc63h3U4cCP5gGrbSSL+MCdlON4xsauHvXywALHRDPhDAZis89edWOaBYDsdatYn1gPcZwCIOWIIjkoJgedHTWYDr82LNkDYgAKF0K37yoOweDP8AJuKACl7jZYMeEQBmPSM5M+VcMXwLuPV7CiGOYnUw4zEgkiNBMx5r1pewuMyYgwJbO2VRpmY+FRPT9aO3+PFHzZw94jKGIDgEHSAfs+fU/XoszCgO85xNACWX2e4Sti3opVnhnEiA3OANB/rpU63i7ZZhnWVEsJEgdT0FV7g+0WIW2GN4O2YMZBOYn2tABISMsaLER1qVwrs6bmIF254LTMIG/eEAsfDsqiNTWTuTc6f2Qqiu7AKf49rlgjy2rzcthgQdQRBr1FZ86qIzXD7xZYO6kqflz+Y1+dSqHYZ4vss+0gaPgSD+VEaTcUamJlAuPdpxhri28gYspcsXyKgBjxEgx1/spdb7GvS9w7FFiVxICliQO6XwryWZ1jafOsTheJmWxU+EgAWwupjXeNI6Hf6wAd5UHWu25JRXs5GuNlUZ2O9pHBY934Za7bTn7RPKDnZ/tK+Me6ptohtqjAd7mnOgYA+AFR4gJI6wNK3d4fiyZ9b1iCO7GXlynXUb7/CamcOsX1P7S8LggQoQLB5mQdZ6GqYr2/WbAI3io/pKxFwlbGHtgrAMsWjxBR7o3MVI4P2+v379uw9hVZ+jMojLmmCpJ8Ika66V44V2AxNm47hrLZuWe4seINuq+X58qIYHsdeXHW8SzWsqCCFLEn9mU0lQN/OqIFT0mU+HhWVQvBo2buvj6w/i27tGdgcqiTAkx8BqaSsdbw1zEd+b9wHOGVe6zICFRDpHi/m1JJMCF6a2TUTE24M9aoHTvPN3cSx3Y4ViEW415AHIa4qghjDE6AD2mLTvLGlPs/hcPctlbhXvC43bKQvhjLOjSZGmozeVWuVG0CK7YSynurpqPCP0qB9951ul6/7NhOMA7m7BqIfovsqMVioynKAFMhtMxiCOoirKrnbtquwUT0AH4V0q4l1vU/acxyVXH4CZWVlZVROZWjW60auXPlrE4g5yVMHXUHr/AJVM4T+0OUgmef8AnyNGG7HNeAKaXCpYqdAdRtG29DOF4YpcIZDIMECCR8joa6i5ceUHSZgMGjUbD27c3EMXBlV5lmZSJMZhDRz1npUxcWyd27EhdDbAJhxm8RIA8Bkb76Ryp47J8MUYS1mWTq65lAIzeQAjQdKLXOHowgopAEAZRt020rIIHaPDq82gJew42EFYDtdauRmzJOnig69PCST9KOgCoi8NRWLKqhuZCgE/Mb1KtDSazQgmZT90VI7aYi3GxR/xTSiLNFDG1xSD3bbHyEsAPrlP0obxjj9tcYMPcdUiz3skgE6sI18lnSlMottoMAE7xjS4D8Op0rziT4d4ESSdgKW+IdvcFb1fF2yF1y24Zjtp4SSTPOKS+0HpwYwuEtAD7T3efkqg6fEmfIUdMIOxEwxriWXYGeI2Os+VTVCp5UC9H/Ee/wCH2LnhzEEMFEAEMwiOUCNPhRzFLK/CkmXSSJrVqnWa44fFq85Z0jWI3/194oHx/jfqmHuXYLQAAoMSWIUfDUz8qTuH+kS7ZSFtI5ZizZmKxMAAQDyFUDCp0+XIaQXLUrnfWVNJmE9KNs/zlpl6ZSGn6xTLwjtBYxaM1i4r5dGAkMp6Mpgr8+lWN+JeXp8mGvMFTVeBiVzFQZYCY08Q6gc9dK9159XDctd/Og0TxK+MBdse2lvA2QxGe6+lu3sZ5luYAn58qndk+JYt7IbFpbQn2VScwHRgZAPzPnVf8dtAcctd7muqFUqs8wHy79GE1ZljHodJIJ3kR9eXzo2T/tKBW53JgwNRhW3dB2r3Q+y4LEKZOhjkKIVhG1CURUytGt1o0SVK54Fl7xCxgGyN/wC7XDs12ds4jE4tXhmQ2mRgY53JEjWDABoLw7EArYtl81w2wzLJLAGIJJ01+NMfo8TLjsUP6pD/AI2oWEFHP13iiEa6qO+FRVGQLky/ZHL4dR+HlXbX4/D9KDdtL5S1bKEq3eCCNx4WOlReC9srbkW77KlyQobZXOwnkpPLkTtrpTqZgx0nmMeaA2kxjDVsCtMvXQ9aj4/FG1bLxmiABMSSQAPqaPZELtOeB8WIvNyUKg+QzH72j5VUnpsw+XHW25PZX6qzj9KuLhGC7q0AdWOrHqx1J+tRe0fZ2xjbJtXgDvlYRmQ9VJ2222MGaXTIFyaoM7z5i7yuuFsPddbdtS7MYVVEknyAq38B6HcLbuk3br315IYQfMqZb5R86bOGjh2CT9n6vZ6wy5j8SSXamG6pOF3lrhduBfwkL0ZcDu4PCFL5UMzlwoMlAVUQSNJ8M6daabmKHLWg9njuHf2L9ph/bAP0MGp1tc22tc53LGzDnCcezAj4xL9K97LgAB9q6g+5j+VVVheKwBm58/Orj9IXZm5jMOLdormR80MYzaEQG5HXnpVGcRwNyxcNu4rIy+0rbz18x5inOnRHTSeZadTk6d9SftDg4lb3DQR1mnz0SYxXu4gptkUvpoTJC68oGb4/Kqe7yrZ9BzrlxfvRb+nj/OrydOEUsDD5/EsnULoZRLHzVIwm5+FJmK7GW0BcXTaAkg20VWUsz6BhsvjAiOUzroPwmBwqqyPii5KtlL2JKHu1UMI1BCKg13CEc9FFQE7H8Iox2j9juBWLrK721zqZVx4XB8mGvy2rs2DEcvnSZxDC4W9Yw6NiLihDdyv3ZzszMVzkgQhzHNIAMgGQJBJ9meH2gL8OboZYKm0baIM1xsqhpnVzMk7CiEUOYMcwy/EcPYEvetqTvLqPumpdjG231R0b+ywP4GqS7OYS3cdhcUEEAA5oKkneJEjmdeUbmjfZHhqJxREEMoQsCYOvdgz8Q0/CKxW1z0efwfHjV/bNqCeNj+MtmtGt1o1U87KUtIFx9k8jhkHw5flTV2LEcVxQ/qE/66XUszibBI/oUH0LTTF2MH/xbFf8BP8AroKm8n+X9Ylj+/GDtjbzLZH75P8AhP61X1hEu38XhngZ1XKfMByR+fyp+7YTmw8e8x/wiqyGHdsRexC7Wrwn4BZ/Oq/9jb9vxuTL94mW1wdWTD2d3Xu1nmw0HP7Q++vCL394GD3VomCZGdoGsdF1E+ZqRwF/2QWZjbyB2/A0SAplMxKCNqbEBntjY0jOZ/dIgRMmdvhv95pefC4e5dZxfvqM926VFrmVKuM2XNomZVAgjvGiZp9ArCasMBxLlf8AAsBYXEKyX79wgEAXFiYVxmJIB9lzHLfzhS4yLY4jezZQgdyQYA0UmNI1J+81bhNSbeGXLJVepJAoerU1zq9D1n2MsauxXNf1lR8SwNhcXh+6yFXuCQGDL/O5RAk6EA+WlXCzKo6eQobxLHLaUFbRfUDwICRuZjkNN/OoFnjudWfucQQI+xqfb21gxk1/tCrO+4Ez1nWfaQgII03ybudMR2jwwZs1+2pUsGBYSCvtA+Yn761xKxgL6BMScO+hIzMoYQxUw0hlhgRodwelAuIWbbvcJw+LJfOCFiCSmmxOwII0OrnfYbbg+HVjFnGu4JUsSW0aS/iMjTvGEaatykmtoo53nOY9oD456LOHhVu28Z3COJTPluK39kypP1NSOxrYHh3equLN5ruWW7pkQZZ231M9eVF+21gfyZbFtbkd4phwc5nOSWG8kkk/Glrh+DsthwHUZxbYxlYGR3sTC+YO/JK2cjsCpO07XReH4MmAZn1XdUK+fEsLA8Us357q4tyN8pmJ60VwloRMCesa/Wkn0b2iMNcBBB707gj7KdabsNxRB3oYhRZgsSdAIJknlqD9KWUbxDrcS4crY1OwhCKzLXHB463dUPadbinmpDD6iu9biUgngeH/ANxZ/wCWn6V1tcNtK2ZbdtW94IoP1AmpNZUhDkc8k/OZWjW60akxKgx2LuJZsXFCh+6Yqp10BPzPxr16J+MPf4lfZgATh9YnlcSN/iedBOEWnCKrktDXFJYkkCFIiToDrNHvRRge64hf87JI+HeJFTGqrY7/ALxND7dR17V3ALlrUeFXP1ygfgaSOGR6niLkmDfeTEnRUEADf4+fKK6emNT3qsCQVRYI0O786jdj7b/yWJae8u3GJMExKLufgaC6UpyE80PxluQSZZHZNs2HV/e/ICjVLPYJrgwaB1M5mA2Hh5HrqNaZqIooVGE4mV4vHwn4V7rxeWQaubEH1mIxQAliFA6mBWUtdvcMPVmv6zZ130IJAj46ihqCTQhMhKrYFwni+02GtMBcuCSJgEEx1OugNLPEvSm8A2bahZ+1LaeYG3WR0qs8RxwGYBPx/D8qj/yy40ECPn9adXpj6TntkzP2qW72d9JC3WGe2YI+wc0GNo5yaf7NzMoYSJE66H6cq+evR/jHbieH5hruvIbNy/1tX0JcugCh5cflmofHqP3jNX70DzqFNYzSZNdLeHJ8hSxNxoAKJ6wtuTPSqF7U9uvWMRdUTZAZkMMctzKxgnltyPXevoC8wRGMwFBM9IEk18j3mBYk6kkkzznX86d6fEGU3B+aVcMIetWzbPeW3KMdZRmWCNtVPOmTgvpS4hhiM7ri7Y0K3NHjqLgEz/amq9svGzEV39badT+FHOI/GHObC43Ug+6fUXZntEmNw63kDLJIZG9pGG4MaHcGRuCKK0k+h9T/ACYhO7PcJ+sflTtSLCiRFzV7TK0a3WjVSSoRZGRY5saO9jkA4nc//X/77dC8IhPdKObt/wB36UU7KSOK3Af9w33PapbFev5xJPvD67SL6SsP3t1k/q1/M1F4Rh//AIdh1GmjMPleb/xo52ytxcuufcUfdQ5Ey4LDKN/V1P8AEWb86mRyUI94kYUWjp2XSLEfvR9FUflRegHYlycKs7yZ89Fo/Rl4ja8TKysrK1LnB8KCaBekDBhuGYpRyt5v4SGn7qZKh8TxllFy3iuW4GXKROYR4hEa6Vpdjcsm58tFuterNpnMKpYnkoLH6CrwfgnBMxm3bnSR+15xGnWSFj3iF9rSmTAW8Hh7Vw2URLdpmW5kRjlZYzSAJMTuJroHqFHYwYQsaEq70adh8SuKt4i7aa2luWGcQWMECAdecz5VcQwpOpNLeI9J2DQgL3j+apAH8ZE0S4R2yw2JcJaZi5E5SjiB1JiAPMmkcrnIbMfPRdTiTUcZA9a+qhhLAHKvdbrKHFJ5dAQQRIIgg7EVWPG/QVYu3Wezea0ra5CuYA+RkGPI1aFLnaG7jxdAwqqUhCScm83c4AZgSSO7O4HhidTBcbsp2MyRKn4x6CsXbBNl7d7y9hvv0oJhfRlxEuF9VuDXc5Qo/vTtV03G4lmLKJVe8AR+5UuAq92TlnxFmYGGUDup5wfPafimJscPt3cxtXxkW4IRgSdCdiBqMwjrFMfaGA3owmDAc2Rca7Emt4W7JcB9TwluwSGKyWI2JJkx5UZqpLGKx11EvLi3zMGOWcoABYExsR4R9k6sPjTZ6OuMXsTauPeuF8rBQMqiPCDPhAJOtKtZNnvOl1HhbYMZfWDp2PN3dekb60a3WjWZy5UfBuMIVS4njVbjQSCszPXXn0ov2f4nn4uDkC57NwHWfcadvKkjhN9rVnCWgqkX7twk65hlygAQY36g04cDXLxbDj3rd3/o/wAqEFC5a9b/AAiSsdYA4hTtTcF5rtoNBmD5QAAR+YqBiGlbdtQSUw9tDod0EGP9c6hdo8b3dy+6kZxdeBI1gnSPPal/tLxY307u2WVYkkZlliBKmDGXlB30MUEIzEjtfyjOLo8/UWVXb14HwBPJPpLZ7Fj/AGS3uPj8h+VHKUPRxxGyuBsWe8TvFBDJmAacxOx30pktXWdyRpbGg/fP/iPvPlTPG0IyNj9lgQffNcRxj2wpt2mvSdQpUQIJnxHXp86gW+OXz/8AZ3I83Qc42Ov3fdrRutMwG5A+NbBHpKgQccxET6ld/wCZa6A9ddSR8q48TvG8gF7ANcWSYY22KxkggawTmO3uHrR71hfeX6is9YX3l+oq9Xul6TFFcGrH/wCQvA6MT3zgybj3JPiBJFws45gtpEiZ2G4cEw2LW3hmsF1fTNnN1ijeIakyfqTTB6wvvL9RWesL7y/UVC1zSWrBq4lTdneE3raXVuWb4DwI7m4Z0edR7O8fPpNHOxnCnt8Rvv3T27RRwpKMi/ziQBIjYU++sL7y/UUK4v2tw+GIF1mkiRlVmB+YET5fCqvap2n8QzdSXVU3YVQv3dv4QzWUkYv0q2FH7O1dc+cIPrJP3VxwPpYtn+dsOp6oQw+hg1mKDwrqyuryz+F/LmPtBrXZKwrh1DgggjxsdQVIOpn7A8qjcN7eYW+6ohfM2wNth9TsB5zR71hfeX6irBI4ieXBkxGsikH3iCx2Tw/uty+03Lbn/wC/Ot8R7MWr2H9XOZbebN4TrOYtuwPMmifrC+8v1FZ6wvvL9RVkk8zKF0YMuxEX8N2Ht20CLev5QCAJt6Tm593O7E1P7P8AZy3g1dbZYh2zHNG8AaZQABpRH1hfeX6is9YX3l+oqrhn6nNkBViaPPvnStGsVp21rDUi0oq/YmzhADEPdE9P5uovEMXasW3e8bxZLioMmU+0H95h7v4b8jz4Ed3aMwFuvvpocnM8tKWe3llnW6LXiJv2SsczluH9arEQ+QL8fzjnhfVZceHKqngBh7jYB+dyNi+OWbQzXLGOticsvZVRPSS410OnlUL/ANYYP/8AJ/gt8tv6SpWN4CuIxN25dS7luuMSwUkjJ3dxryeEEd4LuVRzIYHnXmx2IUhbRssCwtsWJ8ec4VyV6hfWGUFY5fOukMOMdptvFerfZmv4heflMwvaXDXSRbt4u4QCSFtW2IA3MB9tfvotguKI6XgnrVu5aZFKuAkFg5gqHkez+HyGcJ7NIrMbdq+FKOLneLdVSrWQFtHwSWN5pLDbu2I9kEzuB4RjjMVn/pcXZbZ1kObpGjqDsY25GhZcSKpIEd6LxLqcudUyPY77D0v0l09luzgwts+Jnd8pZmPQbDyBJqL6RlnAXBE+JPP7YpmqLxLiAs2y5DNBACrBZiSAAJIEknmQOppOu05i9U3njO+5BB+UoL1c+6f4T+lZ6ufdP8J/Srgf0gWR3gFu+xtEBgEBOrKg+1p4mAgw3loam8V7UpYIzJdaVDHKFOWSYBLONSFY6Toh8p1oM9B/aQ/4f837SkvVz7p/hP6Vnq590/wn9KuO529w4MLnc5mQBcpJZSwgDNrmjT4jaaI8H7Q28SXCZgU9sNEqc1xYME6zbJ+BB51RUiT+0h/w/wCb9pS/CbSi6DcUZYb2kLCY00A1/WmJcVg/CO70DEkd02oOQaQNDoT8KtmaFcc48MNkzKWDTsdoyzy1MEnl7NQNUE3ix6lwBjN+gav0lVcPs4YpaFxfHIDyLg6zqNOlbXC4U3UAByFTJYXB4sy/SBm1261ctm8GVWGzAEfMTQ/i/aK3hjFzP7LPIEjKgJckzoFAE/2166WN9qg28aNk6W/1ftKra1hO9tjKe7hs/huxmlY/eIifv61nC7OECr3itm1DApcIgtvoNDl6dashO22HY5bZa60AgIUOabptaEuAfEJ32ZTzrrb7W2mtd4guOM6pAAnMba3Du0eFGlpOmVhqd7o+ko+N2taW/wBfx/8An3/gJTnE8MveHul8ELEBt8onfzmo3q590/wn9KuFfSDhiJ8YOXNlbICBmy6+OB1321qTgO2Fm66IFuKbhATMFGcFXbMIYnKO7YE9QOoNUUb0jK/9READy/5v2lK+rn3T/Cf0rPVz7p/hP6V9DTQex2lVsS2HKEEEqGmQSAx1HLRT15ViGTx93BK4uBZ9rt8p47ELGAw/Lwf9xo2a3NaNXPK5X8zIz+pJ+cpLBcRR7T21Lu4veIuCIBBG5mTI2oanDrV222Ga07sXDgK+XRA5PIxAJP8A7USPCgHutH20b5qT+Rrtg8GExlp+bpen4CzcrKOA3sn6qB6Tqxh1AoDqAG/uN/H+F/lFO3wbB5xaW1czuwUL37yzSIHswdaK4rsELer4a8v2pOIPXf61nDMDPGMP07xW+mv5VZfa24AASJ8B/Gi5czooYH0jS9djKFvJT+b/AHStMD2HW8C1vDX3g6kYht/OdaI2uAnBIT6vfts922yu795BQPHLUjN7J0PXSnvsjgwlp4LDNcLmNN+X0j60V4rbDWWHQSPjVNldl5jGLrUSsgwrY9C39T+Un4IsLah3ztGrZQub+6NBUTtFjFTDXGa0LwAEWyuYO0jKCAraZo1gxvyrot7KozGIA/ConFcXd7ktYEvKwCBsWAY5WKyQkkAkSQKi8xIm94v4jj2HbwnA22GZgoNqfCFJViO6OUM5RQD++fs6zeGcfTE3yrYPLkDKGe34hbUBlGqQCxIhAfsk9J5XOK8RIOWwB4njM6Ahc1vIYUsGOXvJEjcdAKkHGY02bZy5bhuNmAFtsqCcoMsF8UCWBJEwAaMR9XMwWvHbYUF8BZKuoHgRm0JTMD+xGgtsx6FkI21rtge2HdzkwqW1JBORXVnnL7Ki344Z2BJjdY9qt3OIcSAde7LEaI/7EZiBc8RGbwgk29InwH3qmcGxuON0C8pFuCSxFtTMN4AEYkgH7R1gDqYhAr95UZMJiS1tGYZSyqSJmCQCRPODpQPtZjQhtZraXAQ85lkj2PZb7JM7+Qoz3lBO0ly/4DZzQM2aIIPsxIO430+NAIjvSf8AmF+/k129YdwV4G2hUAAqDA2Gm3yNB+0fFO5bN3CXos3Mphi5Oa2otiEaFYusnorGDFEcNeJRS2jQJ+Ma/fQftHi8WpX1YMwg5oFo7EHdzOYjwgQRDE7gVtRvFn5MjYTjyPfULhEGa5GYrDkSpDx3em+fU7Wm5gVHxvaIWwyDBW3tI7BUVWMOki3KC0VU5kGonKGX4VOTH4xrN0sjI8qEA7pmylzmbLmyEhdgTHhB5kVCfiPElMd3nEnxDuQQD3cAAv8AZi4JI+0vSiAD6MxI+I7S285y4KyVHiDPbZZyloAi0SXhQwGwE6yKaeDWbLKLy4dLTMW/o1V9GYAnwggkakfvGgfDMfxDOguoYJUPpaCoAySVYNmeUzbqIM9BLP3lZf0/WQCSe8pXtcQHr7K1q37ZAfLDA5X1J+1tHL2qP95QNL+IGL1DGzmIEgREPtrprAnpQiI701U/wPevr4Rm7ytd5UfvK13lXUUlcsvguHzH51D9bVsRaykGLd7Y7fsnFSOOr/sWI+X40jcFH+1WvifwNK9OmoF/S/yiJAWo78LwkcQwp5/tGPyRgPxpp7R65ekH8qA8I/8AqFn/AIVz8KYOPbL8/wAq05JwX9cwuNR5ZE68ExE2pQSNNJ12g/OQak4y/mAUEy31AH+vxpN7MuTeyScqXXyiTA8M/PWmbhDFrl8nUrcKjyA1j6k0RRa6YZTYAkyxZYNJafxPTX8q88Ys3Llllsv3dwxD6+HUEnTfTSNtalVlGUaeISoufyFiRmIvkNDhZu3mAzAhWIkSVBgCI8AbcmvScFxHe2XN2cpU3B3t0K0IoMIQw1YFo01bU0w1lb1GSovYzg2Ja47pfyklis3LpWDAWbYhRlGkCZInc6Rv5Axh3xAOkaXLyzCqAxIk6MubLzkyTmIpqrKmoyqkbhVq4luLr53LMSRMakkATqABA+VQu0HDrl7IbZAKZjqSDPhiIG+nlRasrB3hsWQ4mDLyJrDsQqhtwADzk17z15rKkGTc9Z6zPXmsqST1nrM9eaypJPWesz15rKkk9Z6zPXmsq5J//9k="/>
          <p:cNvSpPr>
            <a:spLocks noChangeAspect="1" noChangeArrowheads="1"/>
          </p:cNvSpPr>
          <p:nvPr/>
        </p:nvSpPr>
        <p:spPr bwMode="auto">
          <a:xfrm>
            <a:off x="6350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458" name="Picture 2" descr="http://www.school26.irkutsk.ru/wp-content/uploads/2011/04/pedsove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00" y="476672"/>
            <a:ext cx="1584176" cy="1556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</a:rPr>
              <a:t>Социально-трудовая компетенция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5221560"/>
          </a:xfrm>
        </p:spPr>
        <p:txBody>
          <a:bodyPr>
            <a:normAutofit/>
          </a:bodyPr>
          <a:lstStyle/>
          <a:p>
            <a:r>
              <a:rPr lang="ru-RU" dirty="0" smtClean="0"/>
              <a:t>способность личности взаимодействовать с социальными институтами, выполнять социальные функции, ориентироваться на рынке труда.</a:t>
            </a:r>
          </a:p>
          <a:p>
            <a:r>
              <a:rPr lang="ru-RU" dirty="0" smtClean="0"/>
              <a:t> Формируется в </a:t>
            </a:r>
            <a:r>
              <a:rPr lang="ru-RU" b="1" dirty="0" smtClean="0"/>
              <a:t>деловых, ролевых и имитационных играх, </a:t>
            </a:r>
            <a:r>
              <a:rPr lang="ru-RU" dirty="0" smtClean="0"/>
              <a:t>заданиях нацеленных на   решение </a:t>
            </a:r>
            <a:r>
              <a:rPr lang="ru-RU" b="1" dirty="0" smtClean="0"/>
              <a:t>коммуникативных задач из сфер социального общения </a:t>
            </a:r>
            <a:r>
              <a:rPr lang="ru-RU" dirty="0" smtClean="0"/>
              <a:t>и взаимодействия.</a:t>
            </a:r>
          </a:p>
          <a:p>
            <a:r>
              <a:rPr lang="ru-RU" b="1" dirty="0" smtClean="0"/>
              <a:t>Круглый стол </a:t>
            </a:r>
            <a:r>
              <a:rPr lang="ru-RU" dirty="0" smtClean="0"/>
              <a:t>по теме «</a:t>
            </a:r>
            <a:r>
              <a:rPr lang="en-US" dirty="0" smtClean="0"/>
              <a:t>What are</a:t>
            </a:r>
            <a:r>
              <a:rPr lang="ru-RU" dirty="0" smtClean="0"/>
              <a:t> </a:t>
            </a:r>
            <a:r>
              <a:rPr lang="en-US" dirty="0" smtClean="0"/>
              <a:t>the most prestigious professions of our time?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Написание </a:t>
            </a:r>
            <a:r>
              <a:rPr lang="en-US" dirty="0" smtClean="0"/>
              <a:t>APPLICATION FORM</a:t>
            </a:r>
            <a:r>
              <a:rPr lang="ru-RU" dirty="0" smtClean="0"/>
              <a:t> (заявление о приеме на работу)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567</TotalTime>
  <Words>558</Words>
  <Application>Microsoft Office PowerPoint</Application>
  <PresentationFormat>Экран (4:3)</PresentationFormat>
  <Paragraphs>52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Ясность</vt:lpstr>
      <vt:lpstr>Формирование ключевых компетенций на уроках английского языка </vt:lpstr>
      <vt:lpstr>Презентация PowerPoint</vt:lpstr>
      <vt:lpstr>Компетентность</vt:lpstr>
      <vt:lpstr>Виды компетенций</vt:lpstr>
      <vt:lpstr>Презентация PowerPoint</vt:lpstr>
      <vt:lpstr>Общекультурная компетенция</vt:lpstr>
      <vt:lpstr>Учебно-познавательная компетенция</vt:lpstr>
      <vt:lpstr>Информационная компетенция</vt:lpstr>
      <vt:lpstr>Социально-трудовая компетенция </vt:lpstr>
      <vt:lpstr>Коммуникативная   компетенция</vt:lpstr>
      <vt:lpstr>Формы и методы обучения, развивающие коммуникативную компетенцию</vt:lpstr>
      <vt:lpstr>Формы и методы обучения развивающие коммуникативную компетенцию</vt:lpstr>
      <vt:lpstr>Презентация PowerPoint</vt:lpstr>
      <vt:lpstr>Источники информации: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ключевых компетенций на уроках английского языка</dc:title>
  <dc:creator>Володик</dc:creator>
  <cp:lastModifiedBy>Галина</cp:lastModifiedBy>
  <cp:revision>61</cp:revision>
  <dcterms:created xsi:type="dcterms:W3CDTF">2013-02-23T09:11:19Z</dcterms:created>
  <dcterms:modified xsi:type="dcterms:W3CDTF">2014-01-14T18:13:34Z</dcterms:modified>
</cp:coreProperties>
</file>