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Көлік түрлері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81" y="1484784"/>
            <a:ext cx="376081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07502"/>
            <a:ext cx="3672408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437112"/>
            <a:ext cx="3040732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68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Ұшақ түрлері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388843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72816"/>
            <a:ext cx="3816424" cy="22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09120"/>
            <a:ext cx="2160240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842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Поезд түрлері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2880320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844824"/>
            <a:ext cx="2994645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221088"/>
            <a:ext cx="3312368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19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Аялдамалар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99861"/>
            <a:ext cx="288032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775453"/>
            <a:ext cx="2736304" cy="2184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77072"/>
            <a:ext cx="338437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37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0007" y="498671"/>
            <a:ext cx="3031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600" b="1" dirty="0" smtClean="0"/>
              <a:t>Тапсырмалар: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231095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b="1" dirty="0" smtClean="0"/>
              <a:t>Сөздерді аудар.</a:t>
            </a:r>
          </a:p>
          <a:p>
            <a:r>
              <a:rPr lang="kk-KZ" sz="2000" b="1" dirty="0" smtClean="0"/>
              <a:t>       Көлік –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  аялдама –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  жүргізуші –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  жол – 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  бағдаршам -  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1916832"/>
            <a:ext cx="41592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/>
              <a:t>2. Сөздерден сөз тіркесін құрастыр.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Мысалы: көлік түрлері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   .......   ........ 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4005064"/>
            <a:ext cx="497873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/>
              <a:t>3.Сөздерге тәуелдік жалғауларын  жалға.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Менің көліг...                             Менің жол...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Сенің көліг....                             Сенің жол...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Сіздің көліг.....                            Сіздің жол...</a:t>
            </a:r>
          </a:p>
          <a:p>
            <a:r>
              <a:rPr lang="kk-KZ" sz="2000" b="1" dirty="0"/>
              <a:t> </a:t>
            </a:r>
            <a:r>
              <a:rPr lang="kk-KZ" sz="2000" b="1" dirty="0" smtClean="0"/>
              <a:t>  Оның көліг.....                             Оның жол...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5304133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75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Көлік түрлері</vt:lpstr>
      <vt:lpstr>Ұшақ түрлері</vt:lpstr>
      <vt:lpstr>Поезд түрлері</vt:lpstr>
      <vt:lpstr>Аялдамалар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Көлік түрлері</dc:title>
  <dc:creator>1</dc:creator>
  <cp:lastModifiedBy>Жантемирова</cp:lastModifiedBy>
  <cp:revision>2</cp:revision>
  <dcterms:created xsi:type="dcterms:W3CDTF">2014-01-14T10:58:57Z</dcterms:created>
  <dcterms:modified xsi:type="dcterms:W3CDTF">2014-01-14T11:16:31Z</dcterms:modified>
</cp:coreProperties>
</file>