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7" d="100"/>
          <a:sy n="87" d="100"/>
        </p:scale>
        <p:origin x="-1464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14.01.2014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14.01.2014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14.01.2014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14.01.2014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14.01.2014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14.01.2014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14.01.2014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14.01.2014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14.01.2014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14.01.2014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14.01.2014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14.01.2014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2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E6DCAC"/>
            </a:gs>
            <a:gs pos="12000">
              <a:srgbClr val="E6D78A"/>
            </a:gs>
            <a:gs pos="30000">
              <a:srgbClr val="C7AC4C"/>
            </a:gs>
            <a:gs pos="45000">
              <a:srgbClr val="E6D78A"/>
            </a:gs>
            <a:gs pos="77000">
              <a:srgbClr val="C7AC4C"/>
            </a:gs>
            <a:gs pos="100000">
              <a:srgbClr val="E6DCAC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k-KZ" dirty="0" smtClean="0"/>
              <a:t>Көлік түрлері</a:t>
            </a:r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081" y="1484784"/>
            <a:ext cx="3760812" cy="2592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056" y="1507502"/>
            <a:ext cx="3672408" cy="2592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3848" y="4437112"/>
            <a:ext cx="3040732" cy="20162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2368866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E6DCAC"/>
            </a:gs>
            <a:gs pos="12000">
              <a:srgbClr val="E6D78A"/>
            </a:gs>
            <a:gs pos="30000">
              <a:srgbClr val="C7AC4C"/>
            </a:gs>
            <a:gs pos="45000">
              <a:srgbClr val="E6D78A"/>
            </a:gs>
            <a:gs pos="77000">
              <a:srgbClr val="C7AC4C"/>
            </a:gs>
            <a:gs pos="100000">
              <a:srgbClr val="E6DCAC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k-KZ" dirty="0" smtClean="0"/>
              <a:t>Ұшақ түрлері</a:t>
            </a:r>
            <a:endParaRPr lang="ru-RU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772816"/>
            <a:ext cx="3888432" cy="33843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064" y="1772816"/>
            <a:ext cx="3816424" cy="2220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6096" y="4509120"/>
            <a:ext cx="2160240" cy="20882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2842761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E6DCAC"/>
            </a:gs>
            <a:gs pos="12000">
              <a:srgbClr val="E6D78A"/>
            </a:gs>
            <a:gs pos="30000">
              <a:srgbClr val="C7AC4C"/>
            </a:gs>
            <a:gs pos="45000">
              <a:srgbClr val="E6D78A"/>
            </a:gs>
            <a:gs pos="77000">
              <a:srgbClr val="C7AC4C"/>
            </a:gs>
            <a:gs pos="100000">
              <a:srgbClr val="E6DCAC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k-KZ" dirty="0" smtClean="0"/>
              <a:t>Поезд түрлері</a:t>
            </a:r>
            <a:endParaRPr lang="ru-RU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844824"/>
            <a:ext cx="2880320" cy="22322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1844824"/>
            <a:ext cx="2994645" cy="22322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3768" y="4221088"/>
            <a:ext cx="3312368" cy="22322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3919688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E6DCAC"/>
            </a:gs>
            <a:gs pos="12000">
              <a:srgbClr val="E6D78A"/>
            </a:gs>
            <a:gs pos="30000">
              <a:srgbClr val="C7AC4C"/>
            </a:gs>
            <a:gs pos="45000">
              <a:srgbClr val="E6D78A"/>
            </a:gs>
            <a:gs pos="77000">
              <a:srgbClr val="C7AC4C"/>
            </a:gs>
            <a:gs pos="100000">
              <a:srgbClr val="E6DCAC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k-KZ" dirty="0" smtClean="0"/>
              <a:t>Аялдамалар</a:t>
            </a:r>
            <a:endParaRPr lang="ru-RU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1799861"/>
            <a:ext cx="2880320" cy="21602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4048" y="1775453"/>
            <a:ext cx="2736304" cy="21846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3808" y="4077072"/>
            <a:ext cx="3384376" cy="22322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5537543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E6DCAC"/>
            </a:gs>
            <a:gs pos="12000">
              <a:srgbClr val="E6D78A"/>
            </a:gs>
            <a:gs pos="30000">
              <a:srgbClr val="C7AC4C"/>
            </a:gs>
            <a:gs pos="45000">
              <a:srgbClr val="E6D78A"/>
            </a:gs>
            <a:gs pos="77000">
              <a:srgbClr val="C7AC4C"/>
            </a:gs>
            <a:gs pos="100000">
              <a:srgbClr val="E6DCAC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880007" y="498671"/>
            <a:ext cx="303134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kk-KZ" sz="3600" b="1" dirty="0" smtClean="0"/>
              <a:t>Тапсырмалар:</a:t>
            </a:r>
            <a:endParaRPr lang="ru-RU" sz="3600" b="1" dirty="0"/>
          </a:p>
        </p:txBody>
      </p:sp>
      <p:sp>
        <p:nvSpPr>
          <p:cNvPr id="3" name="TextBox 2"/>
          <p:cNvSpPr txBox="1"/>
          <p:nvPr/>
        </p:nvSpPr>
        <p:spPr>
          <a:xfrm>
            <a:off x="1043608" y="1772816"/>
            <a:ext cx="2310954" cy="19389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buAutoNum type="arabicPeriod"/>
            </a:pPr>
            <a:r>
              <a:rPr lang="kk-KZ" sz="2000" b="1" dirty="0" smtClean="0"/>
              <a:t>Сөздерді аудар.</a:t>
            </a:r>
          </a:p>
          <a:p>
            <a:r>
              <a:rPr lang="kk-KZ" sz="2000" b="1" dirty="0" smtClean="0"/>
              <a:t>       Көлік –</a:t>
            </a:r>
          </a:p>
          <a:p>
            <a:r>
              <a:rPr lang="kk-KZ" sz="2000" b="1" dirty="0"/>
              <a:t> </a:t>
            </a:r>
            <a:r>
              <a:rPr lang="kk-KZ" sz="2000" b="1" dirty="0" smtClean="0"/>
              <a:t>      аялдама –</a:t>
            </a:r>
          </a:p>
          <a:p>
            <a:r>
              <a:rPr lang="kk-KZ" sz="2000" b="1" dirty="0"/>
              <a:t> </a:t>
            </a:r>
            <a:r>
              <a:rPr lang="kk-KZ" sz="2000" b="1" dirty="0" smtClean="0"/>
              <a:t>      жүргізуші –</a:t>
            </a:r>
          </a:p>
          <a:p>
            <a:r>
              <a:rPr lang="kk-KZ" sz="2000" b="1" dirty="0"/>
              <a:t> </a:t>
            </a:r>
            <a:r>
              <a:rPr lang="kk-KZ" sz="2000" b="1" dirty="0" smtClean="0"/>
              <a:t>      жол – </a:t>
            </a:r>
          </a:p>
          <a:p>
            <a:r>
              <a:rPr lang="kk-KZ" sz="2000" b="1" dirty="0"/>
              <a:t> </a:t>
            </a:r>
            <a:r>
              <a:rPr lang="kk-KZ" sz="2000" b="1" dirty="0" smtClean="0"/>
              <a:t>      бағдаршам -  </a:t>
            </a:r>
            <a:endParaRPr lang="ru-RU" sz="2000" b="1" dirty="0"/>
          </a:p>
        </p:txBody>
      </p:sp>
      <p:sp>
        <p:nvSpPr>
          <p:cNvPr id="4" name="TextBox 3"/>
          <p:cNvSpPr txBox="1"/>
          <p:nvPr/>
        </p:nvSpPr>
        <p:spPr>
          <a:xfrm>
            <a:off x="4932040" y="1916832"/>
            <a:ext cx="4159280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k-KZ" sz="2000" b="1" dirty="0" smtClean="0"/>
              <a:t>2. Сөздерден сөз тіркесін құрастыр.</a:t>
            </a:r>
          </a:p>
          <a:p>
            <a:r>
              <a:rPr lang="kk-KZ" sz="2000" b="1" dirty="0"/>
              <a:t> </a:t>
            </a:r>
            <a:r>
              <a:rPr lang="kk-KZ" sz="2000" b="1" dirty="0" smtClean="0"/>
              <a:t>    Мысалы: көлік түрлері</a:t>
            </a:r>
          </a:p>
          <a:p>
            <a:r>
              <a:rPr lang="kk-KZ" sz="2000" b="1" dirty="0"/>
              <a:t> </a:t>
            </a:r>
            <a:r>
              <a:rPr lang="kk-KZ" sz="2000" b="1" dirty="0" smtClean="0"/>
              <a:t>     .......   ........ </a:t>
            </a:r>
            <a:endParaRPr lang="ru-RU" sz="20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2555776" y="4005064"/>
            <a:ext cx="4978735" cy="16312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k-KZ" sz="2000" b="1" dirty="0" smtClean="0"/>
              <a:t>3.Сөздерге тәуелдік жалғауларын  жалға.</a:t>
            </a:r>
          </a:p>
          <a:p>
            <a:r>
              <a:rPr lang="kk-KZ" sz="2000" b="1" dirty="0"/>
              <a:t> </a:t>
            </a:r>
            <a:r>
              <a:rPr lang="kk-KZ" sz="2000" b="1" dirty="0" smtClean="0"/>
              <a:t>  Менің көліг...                             Менің жол...</a:t>
            </a:r>
          </a:p>
          <a:p>
            <a:r>
              <a:rPr lang="kk-KZ" sz="2000" b="1" dirty="0"/>
              <a:t> </a:t>
            </a:r>
            <a:r>
              <a:rPr lang="kk-KZ" sz="2000" b="1" dirty="0" smtClean="0"/>
              <a:t>  Сенің көліг....                             Сенің жол...</a:t>
            </a:r>
          </a:p>
          <a:p>
            <a:r>
              <a:rPr lang="kk-KZ" sz="2000" b="1" dirty="0"/>
              <a:t> </a:t>
            </a:r>
            <a:r>
              <a:rPr lang="kk-KZ" sz="2000" b="1" dirty="0" smtClean="0"/>
              <a:t>  Сіздің көліг.....                            Сіздің жол...</a:t>
            </a:r>
          </a:p>
          <a:p>
            <a:r>
              <a:rPr lang="kk-KZ" sz="2000" b="1" dirty="0"/>
              <a:t> </a:t>
            </a:r>
            <a:r>
              <a:rPr lang="kk-KZ" sz="2000" b="1" dirty="0" smtClean="0"/>
              <a:t>  Оның көліг.....                             Оның жол...</a:t>
            </a:r>
            <a:endParaRPr lang="ru-RU" sz="2000" b="1" dirty="0"/>
          </a:p>
        </p:txBody>
      </p:sp>
    </p:spTree>
    <p:extLst>
      <p:ext uri="{BB962C8B-B14F-4D97-AF65-F5344CB8AC3E}">
        <p14:creationId xmlns:p14="http://schemas.microsoft.com/office/powerpoint/2010/main" val="1530413303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</TotalTime>
  <Words>75</Words>
  <Application>Microsoft Office PowerPoint</Application>
  <PresentationFormat>Экран (4:3)</PresentationFormat>
  <Paragraphs>19</Paragraphs>
  <Slides>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6" baseType="lpstr">
      <vt:lpstr>Тема Office</vt:lpstr>
      <vt:lpstr>Көлік түрлері</vt:lpstr>
      <vt:lpstr>Ұшақ түрлері</vt:lpstr>
      <vt:lpstr>Поезд түрлері</vt:lpstr>
      <vt:lpstr>Аялдамалар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Көлік түрлері</dc:title>
  <dc:creator>1</dc:creator>
  <cp:lastModifiedBy>Жантемирова</cp:lastModifiedBy>
  <cp:revision>2</cp:revision>
  <dcterms:created xsi:type="dcterms:W3CDTF">2014-01-14T10:58:57Z</dcterms:created>
  <dcterms:modified xsi:type="dcterms:W3CDTF">2014-01-14T11:16:31Z</dcterms:modified>
</cp:coreProperties>
</file>