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5" r:id="rId6"/>
    <p:sldId id="260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9695" y="1340768"/>
            <a:ext cx="817242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/>
                <a:ea typeface="Calibri"/>
              </a:rPr>
              <a:t>«Тіл- тұғырым , тарих-тағдырым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»</a:t>
            </a:r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атты қазақ тілі мен әдебиеті </a:t>
            </a:r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және тарих пәндерінің апталығының </a:t>
            </a:r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қорытындысы </a:t>
            </a:r>
            <a:endParaRPr lang="ru-RU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4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8924" y="479574"/>
            <a:ext cx="74082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 мұхитының жүрдек кемесі» </a:t>
            </a:r>
          </a:p>
          <a:p>
            <a:pPr algn="ctr"/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М.Шахановтың шығармашылығына </a:t>
            </a:r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 кеш)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49234"/>
            <a:ext cx="3384376" cy="41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46" y="2060931"/>
            <a:ext cx="3793410" cy="417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56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620688"/>
            <a:ext cx="55194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«Ұшқыр ой мен шешен тіл» </a:t>
            </a:r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 сайысы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97906"/>
            <a:ext cx="7416824" cy="461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38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374441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5"/>
            <a:ext cx="3744416" cy="4755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7808" y="407566"/>
            <a:ext cx="8604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«Тарихты білу – парызым» </a:t>
            </a:r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 сайысы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44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764704"/>
            <a:ext cx="522771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/>
                <a:ea typeface="Calibri"/>
              </a:rPr>
              <a:t>«ХХІ ғасыр көшбасшысы»</a:t>
            </a:r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/>
              </a:rPr>
              <a:t>сайысы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1922"/>
            <a:ext cx="3816424" cy="439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610" y="1841922"/>
            <a:ext cx="3637172" cy="439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9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103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/>
                <a:ea typeface="Calibri"/>
              </a:rPr>
              <a:t>«Қазақстан аумағына  күштеп қоныс аударылған ұлттар» ашық сабағы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741682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46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слайды\24381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1244" y="764704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4683" y="1490008"/>
            <a:ext cx="81825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 т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саясатымызд</a:t>
            </a:r>
            <a:r>
              <a:rPr lang="kk-KZ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 </a:t>
            </a:r>
            <a:r>
              <a:rPr lang="kk-KZ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</a:t>
            </a: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діңгегі болуы тиіс»</a:t>
            </a:r>
          </a:p>
          <a:p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Н.Ә.Назарбаев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4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74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САУЛЕ</dc:creator>
  <cp:lastModifiedBy>1</cp:lastModifiedBy>
  <cp:revision>10</cp:revision>
  <dcterms:created xsi:type="dcterms:W3CDTF">2014-01-24T09:28:02Z</dcterms:created>
  <dcterms:modified xsi:type="dcterms:W3CDTF">2014-01-25T05:33:04Z</dcterms:modified>
</cp:coreProperties>
</file>