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5" autoAdjust="0"/>
    <p:restoredTop sz="94660"/>
  </p:normalViewPr>
  <p:slideViewPr>
    <p:cSldViewPr>
      <p:cViewPr varScale="1">
        <p:scale>
          <a:sx n="80" d="100"/>
          <a:sy n="80" d="100"/>
        </p:scale>
        <p:origin x="-4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79D67AE-BD70-410E-A40D-92C50DB55547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67DCF7F-92F5-4422-8225-980ABA0735C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Жабайы</a:t>
            </a:r>
            <a:r>
              <a:rPr lang="ru-RU" dirty="0" smtClean="0"/>
              <a:t> </a:t>
            </a:r>
            <a:r>
              <a:rPr lang="ru-RU" dirty="0" err="1" smtClean="0"/>
              <a:t>жануарлар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4-сынып</a:t>
            </a:r>
            <a:r>
              <a:rPr lang="kk-KZ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38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1207852"/>
            <a:ext cx="775090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жұмыс. 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әлем –     </a:t>
            </a:r>
            <a:r>
              <a:rPr lang="kk-KZ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керік  – </a:t>
            </a:r>
            <a:endParaRPr lang="ru-RU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ірі –         </a:t>
            </a:r>
            <a:r>
              <a:rPr lang="kk-KZ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зіл </a:t>
            </a:r>
            <a:r>
              <a:rPr lang="kk-KZ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r>
              <a:rPr lang="kk-KZ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аю -            піл –</a:t>
            </a:r>
          </a:p>
          <a:p>
            <a:r>
              <a:rPr lang="kk-KZ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қоян -         маймыл -</a:t>
            </a:r>
            <a:endParaRPr lang="ru-RU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8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1207852"/>
            <a:ext cx="806573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1-тапсырма. Диалогті оқы.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 Антон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, халің қалай?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 Халім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жақсы.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 Сен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хайуанаттар бағына бардың ба?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 Иә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, бардым.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 Қандай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аңдарды көрдің?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Tx/>
              <a:buChar char="-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піл, аю, жолбарыс, маймыл, тасбақа, түлкі, 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т.б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. көрдім. Саған қандай аңдар ұнайды?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Маған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піл, тасбақа, жолбарыс ұнайды.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Сау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бол!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Сау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бол!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41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1207852"/>
            <a:ext cx="8478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Сурет бойынша сөз тіркестер құр.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prof-press.ru/assets/images/karton/Plakaty/Dikie%20jivotny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92627"/>
            <a:ext cx="7416824" cy="458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337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1207852"/>
            <a:ext cx="8093882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</a:rPr>
              <a:t>3-тапсырма. Сұраққа жауап бер.</a:t>
            </a:r>
            <a:endParaRPr lang="ru-RU" sz="3200" dirty="0">
              <a:solidFill>
                <a:srgbClr val="FF0000"/>
              </a:solidFill>
            </a:endParaRPr>
          </a:p>
          <a:p>
            <a:r>
              <a:rPr lang="kk-KZ" sz="3200" dirty="0"/>
              <a:t>                  </a:t>
            </a:r>
            <a:r>
              <a:rPr lang="kk-KZ" sz="3200" dirty="0">
                <a:solidFill>
                  <a:srgbClr val="0070C0"/>
                </a:solidFill>
              </a:rPr>
              <a:t>Сен не істедің?</a:t>
            </a:r>
            <a:endParaRPr lang="ru-RU" sz="3200" dirty="0">
              <a:solidFill>
                <a:srgbClr val="0070C0"/>
              </a:solidFill>
            </a:endParaRPr>
          </a:p>
          <a:p>
            <a:r>
              <a:rPr lang="kk-KZ" sz="3200" dirty="0"/>
              <a:t>  </a:t>
            </a:r>
            <a:r>
              <a:rPr lang="kk-KZ" sz="3200" dirty="0" smtClean="0"/>
              <a:t>                   </a:t>
            </a:r>
          </a:p>
          <a:p>
            <a:endParaRPr lang="kk-KZ" sz="3200" dirty="0"/>
          </a:p>
          <a:p>
            <a:endParaRPr lang="kk-KZ" sz="3200" dirty="0" smtClean="0"/>
          </a:p>
          <a:p>
            <a:r>
              <a:rPr lang="kk-KZ" sz="3200" dirty="0"/>
              <a:t> </a:t>
            </a:r>
            <a:r>
              <a:rPr lang="kk-KZ" sz="3200" dirty="0" smtClean="0"/>
              <a:t>                     көрдім</a:t>
            </a:r>
            <a:r>
              <a:rPr lang="kk-KZ" sz="3200" dirty="0"/>
              <a:t>.    </a:t>
            </a:r>
            <a:r>
              <a:rPr lang="ru-RU" sz="3200" dirty="0"/>
              <a:t> </a:t>
            </a:r>
            <a:r>
              <a:rPr lang="ru-RU" sz="3200" dirty="0" smtClean="0"/>
              <a:t>                 </a:t>
            </a:r>
            <a:r>
              <a:rPr lang="kk-KZ" sz="3200" dirty="0" smtClean="0"/>
              <a:t>көрдім</a:t>
            </a:r>
            <a:r>
              <a:rPr lang="kk-KZ" sz="3200" dirty="0"/>
              <a:t>.   </a:t>
            </a:r>
            <a:endParaRPr lang="kk-KZ" sz="3200" dirty="0" smtClean="0"/>
          </a:p>
          <a:p>
            <a:r>
              <a:rPr lang="kk-KZ" sz="3200" dirty="0"/>
              <a:t> </a:t>
            </a:r>
            <a:r>
              <a:rPr lang="kk-KZ" sz="3200" dirty="0" smtClean="0"/>
              <a:t>                     </a:t>
            </a:r>
          </a:p>
          <a:p>
            <a:endParaRPr lang="kk-KZ" sz="3200" dirty="0"/>
          </a:p>
          <a:p>
            <a:endParaRPr lang="kk-KZ" sz="3200" dirty="0" smtClean="0"/>
          </a:p>
          <a:p>
            <a:r>
              <a:rPr lang="kk-KZ" sz="3200" dirty="0"/>
              <a:t> </a:t>
            </a:r>
            <a:r>
              <a:rPr lang="kk-KZ" sz="3200" dirty="0" smtClean="0"/>
              <a:t>                     көрдім</a:t>
            </a:r>
            <a:r>
              <a:rPr lang="kk-KZ" sz="3200" dirty="0"/>
              <a:t>.  </a:t>
            </a:r>
            <a:r>
              <a:rPr lang="kk-KZ" sz="3200" dirty="0" smtClean="0"/>
              <a:t>                    көрдім</a:t>
            </a:r>
            <a:r>
              <a:rPr lang="kk-KZ" sz="3200" dirty="0"/>
              <a:t>.    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0" t="13625" r="3823"/>
          <a:stretch/>
        </p:blipFill>
        <p:spPr bwMode="auto">
          <a:xfrm>
            <a:off x="4139952" y="2492894"/>
            <a:ext cx="1880886" cy="166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92895"/>
            <a:ext cx="1876541" cy="1663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93" y="4509120"/>
            <a:ext cx="1895091" cy="1631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509120"/>
            <a:ext cx="1880886" cy="152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1097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</TotalTime>
  <Words>131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Исполнительная</vt:lpstr>
      <vt:lpstr>Жабайы жануарлар.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Жабайы жануарлар.</dc:title>
  <dc:creator>Даулет</dc:creator>
  <cp:lastModifiedBy>Даулет</cp:lastModifiedBy>
  <cp:revision>2</cp:revision>
  <dcterms:created xsi:type="dcterms:W3CDTF">2014-01-26T13:52:36Z</dcterms:created>
  <dcterms:modified xsi:type="dcterms:W3CDTF">2014-01-26T14:07:50Z</dcterms:modified>
</cp:coreProperties>
</file>