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0E05D9-A383-4995-A79B-D8914531C38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403AE4-90D1-45BA-9C89-3A89D843BD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Быть человеком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Мир семьи</a:t>
            </a:r>
            <a:endParaRPr lang="ru-RU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5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765">
        <p14:shred/>
      </p:transition>
    </mc:Choice>
    <mc:Fallback xmlns="">
      <p:transition spd="slow" advTm="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6490" y="2087479"/>
            <a:ext cx="3064827" cy="1503037"/>
          </a:xfrm>
        </p:spPr>
        <p:txBody>
          <a:bodyPr/>
          <a:lstStyle/>
          <a:p>
            <a:r>
              <a:rPr lang="ru-RU" dirty="0" smtClean="0"/>
              <a:t>Мир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712" y="3599462"/>
            <a:ext cx="3048891" cy="2100400"/>
          </a:xfrm>
        </p:spPr>
        <p:txBody>
          <a:bodyPr/>
          <a:lstStyle/>
          <a:p>
            <a:r>
              <a:rPr lang="ru-RU" dirty="0" smtClean="0"/>
              <a:t>Семья-людей святой оплот,</a:t>
            </a:r>
          </a:p>
          <a:p>
            <a:r>
              <a:rPr lang="ru-RU" dirty="0" smtClean="0"/>
              <a:t>Надежду жить она дает,</a:t>
            </a:r>
          </a:p>
          <a:p>
            <a:r>
              <a:rPr lang="ru-RU" dirty="0" smtClean="0"/>
              <a:t>Дает простор, дает тепло, Проблемам и беде назло.</a:t>
            </a:r>
          </a:p>
          <a:p>
            <a:r>
              <a:rPr lang="ru-RU" dirty="0" smtClean="0"/>
              <a:t>Заботы делит пополам.</a:t>
            </a:r>
            <a:endParaRPr lang="ru-RU" dirty="0"/>
          </a:p>
        </p:txBody>
      </p:sp>
      <p:pic>
        <p:nvPicPr>
          <p:cNvPr id="1026" name="Picture 2" descr="http://www.svadbagolik.ru/images/article/1576.1500x1000.1346827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33" y="1118862"/>
            <a:ext cx="3304259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4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080">
        <p14:switch dir="r"/>
      </p:transition>
    </mc:Choice>
    <mc:Fallback xmlns="">
      <p:transition spd="slow" advTm="7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Семья-это самое главное в жизни каждого человека. Это близкие и родные люди, те, кого мы любим, с кого берем пример, о ком заботимся, кому желаем добра и счастья.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2\Desktop\598796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26" y="2060848"/>
            <a:ext cx="3651146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8">
        <p14:honeycomb/>
      </p:transition>
    </mc:Choice>
    <mc:Fallback xmlns="">
      <p:transition spd="slow" advTm="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65245" cy="1202485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Ладная семья</a:t>
            </a:r>
            <a:br>
              <a:rPr lang="ru-RU" sz="4000" dirty="0" smtClean="0"/>
            </a:br>
            <a:r>
              <a:rPr lang="ru-RU" sz="4000" dirty="0" smtClean="0"/>
              <a:t>Притча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204864"/>
            <a:ext cx="6349319" cy="3672409"/>
          </a:xfrm>
        </p:spPr>
        <p:txBody>
          <a:bodyPr>
            <a:normAutofit fontScale="62500" lnSpcReduction="20000"/>
          </a:bodyPr>
          <a:lstStyle/>
          <a:p>
            <a:pPr lvl="8"/>
            <a:r>
              <a:rPr lang="ru-RU" dirty="0">
                <a:solidFill>
                  <a:srgbClr val="5F5F5F"/>
                </a:solidFill>
              </a:rPr>
              <a:t>Жила-была 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«Ну и что, мало ли больших семейств на свете. Но дело в том, что семья была особая – мир и лад царили в той семье и, стало быть, на селе. Ни ссор, ни ругани, ни, Боже упаси, драк и раздоров. </a:t>
            </a:r>
            <a:br>
              <a:rPr lang="ru-RU" dirty="0">
                <a:solidFill>
                  <a:srgbClr val="5F5F5F"/>
                </a:solidFill>
              </a:rPr>
            </a:br>
            <a:r>
              <a:rPr lang="ru-RU" dirty="0">
                <a:solidFill>
                  <a:srgbClr val="5F5F5F"/>
                </a:solidFill>
              </a:rPr>
              <a:t>Дошел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 Тот взял лист бумаги и стал что-то писать. Писал долго – видно, </a:t>
            </a:r>
            <a:r>
              <a:rPr lang="ru-RU" i="1" dirty="0">
                <a:solidFill>
                  <a:srgbClr val="5F5F5F"/>
                </a:solidFill>
              </a:rPr>
              <a:t>не очень силен был в грамоте. Затем передал лист </a:t>
            </a:r>
            <a:r>
              <a:rPr lang="ru-RU" dirty="0">
                <a:solidFill>
                  <a:srgbClr val="5F5F5F"/>
                </a:solidFill>
              </a:rPr>
              <a:t>владыке. Три слова были начертаны на бумаге: любовь, прощение, терпение. И в конце листа: сто раз любовь, сто раз прощение, сто раз терпение. Прочел владыка, почесал, как водится, за ухом и спросил: - И все? - Да, - ответил старик, - это и есть основа жизни всякой хорошей семьи. И подумав, добавил: - И мира тоже. </a:t>
            </a:r>
            <a:endParaRPr lang="ru-RU" dirty="0" smtClean="0">
              <a:solidFill>
                <a:srgbClr val="5F5F5F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2\Desktop\Мареич Женя 5 Б Класс\KcrrOtO86W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8" y="1798645"/>
            <a:ext cx="4536504" cy="4316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5076"/>
      </p:ext>
    </p:extLst>
  </p:cSld>
  <p:clrMapOvr>
    <a:masterClrMapping/>
  </p:clrMapOvr>
  <p:transition spd="slow" advTm="25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в семье-мир в государстве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05720" y="3599461"/>
            <a:ext cx="3048891" cy="2100400"/>
          </a:xfrm>
        </p:spPr>
        <p:txBody>
          <a:bodyPr/>
          <a:lstStyle/>
          <a:p>
            <a:r>
              <a:rPr lang="ru-RU" dirty="0" smtClean="0"/>
              <a:t>Любите! И цените счастье!</a:t>
            </a:r>
          </a:p>
          <a:p>
            <a:r>
              <a:rPr lang="ru-RU" dirty="0" smtClean="0"/>
              <a:t>Оно рождается в семье.</a:t>
            </a:r>
          </a:p>
          <a:p>
            <a:r>
              <a:rPr lang="ru-RU" dirty="0" smtClean="0"/>
              <a:t>Что может быть ее дороже </a:t>
            </a:r>
          </a:p>
          <a:p>
            <a:r>
              <a:rPr lang="ru-RU" dirty="0" smtClean="0"/>
              <a:t>На этой сказочной земле?</a:t>
            </a:r>
          </a:p>
        </p:txBody>
      </p:sp>
      <p:pic>
        <p:nvPicPr>
          <p:cNvPr id="3074" name="Picture 2" descr="C:\Users\2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56410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3">
        <p14:ripple/>
      </p:transition>
    </mc:Choice>
    <mc:Fallback xmlns="">
      <p:transition spd="slow" advTm="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556792"/>
            <a:ext cx="5723468" cy="1828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просмотр!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FF0000"/>
                </a:solidFill>
              </a:rPr>
              <a:t> за просмотр!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1">
        <p14:prism isContent="1" isInverted="1"/>
      </p:transition>
    </mc:Choice>
    <mc:Fallback xmlns="">
      <p:transition spd="slow" advTm="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</TotalTime>
  <Words>188</Words>
  <Application>Microsoft Office PowerPoint</Application>
  <PresentationFormat>Экран (4:3)</PresentationFormat>
  <Paragraphs>18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Быть человеком</vt:lpstr>
      <vt:lpstr>Мир семьи</vt:lpstr>
      <vt:lpstr>Семья </vt:lpstr>
      <vt:lpstr>Ладная семья Притча</vt:lpstr>
      <vt:lpstr>Мир в семье-мир в государстве</vt:lpstr>
      <vt:lpstr>Спасибо за просмотр!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человеком</dc:title>
  <dc:creator>2</dc:creator>
  <cp:lastModifiedBy>1</cp:lastModifiedBy>
  <cp:revision>9</cp:revision>
  <dcterms:created xsi:type="dcterms:W3CDTF">2013-05-02T10:33:58Z</dcterms:created>
  <dcterms:modified xsi:type="dcterms:W3CDTF">2013-10-25T03:02:19Z</dcterms:modified>
</cp:coreProperties>
</file>