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39" autoAdjust="0"/>
  </p:normalViewPr>
  <p:slideViewPr>
    <p:cSldViewPr>
      <p:cViewPr varScale="1">
        <p:scale>
          <a:sx n="84" d="100"/>
          <a:sy n="84" d="100"/>
        </p:scale>
        <p:origin x="-155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343B5-89BC-4661-9ED2-AD3422F44132}" type="datetimeFigureOut">
              <a:rPr lang="ru-RU" smtClean="0"/>
              <a:t>13.08.2013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7CC95-15FB-46C1-8F90-8C25A6CE3B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007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571480"/>
            <a:ext cx="7772400" cy="1470025"/>
          </a:xfrm>
        </p:spPr>
        <p:txBody>
          <a:bodyPr/>
          <a:lstStyle/>
          <a:p>
            <a:r>
              <a:rPr lang="ru-RU" dirty="0" smtClean="0"/>
              <a:t>Уроки19-20</a:t>
            </a:r>
            <a:br>
              <a:rPr lang="ru-RU" dirty="0" smtClean="0"/>
            </a:br>
            <a:r>
              <a:rPr lang="ru-RU" dirty="0" smtClean="0"/>
              <a:t>О ДОВЕРИИ</a:t>
            </a: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357290" y="2143116"/>
            <a:ext cx="6786610" cy="2895608"/>
          </a:xfrm>
        </p:spPr>
        <p:txBody>
          <a:bodyPr>
            <a:normAutofit/>
          </a:bodyPr>
          <a:lstStyle/>
          <a:p>
            <a:r>
              <a:rPr lang="ru-RU" dirty="0" smtClean="0"/>
              <a:t>ЧТОБ НА СВЕТЕ ДРУЖНО ЖИТЬ,</a:t>
            </a:r>
          </a:p>
          <a:p>
            <a:r>
              <a:rPr lang="ru-RU" dirty="0" smtClean="0"/>
              <a:t>НАДО РАДОСТЬ ВСЕМ ДАРИТЬ!</a:t>
            </a:r>
          </a:p>
          <a:p>
            <a:r>
              <a:rPr lang="ru-RU" dirty="0" smtClean="0"/>
              <a:t>ВЕРИТЬ ЛЮДЯМ И ЛЮБИТЬ,</a:t>
            </a:r>
          </a:p>
          <a:p>
            <a:r>
              <a:rPr lang="ru-RU" dirty="0" smtClean="0"/>
              <a:t>ИХ ДОВЕРЬЕМ ДОРОЖИТЬ!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0" y="142852"/>
            <a:ext cx="1928826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User\Desktop\yandsearc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81825" y="0"/>
            <a:ext cx="2162175" cy="2162176"/>
          </a:xfrm>
          <a:prstGeom prst="rect">
            <a:avLst/>
          </a:prstGeom>
          <a:noFill/>
        </p:spPr>
      </p:pic>
      <p:pic>
        <p:nvPicPr>
          <p:cNvPr id="1027" name="Picture 3" descr="C:\Users\User\Desktop\yandsearch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883130"/>
            <a:ext cx="2928925" cy="19748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Доверие-это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ЧУВСТВО ДОБРОГО,</a:t>
            </a:r>
          </a:p>
          <a:p>
            <a:pPr>
              <a:buNone/>
            </a:pPr>
            <a:r>
              <a:rPr lang="ru-RU" dirty="0" smtClean="0"/>
              <a:t>ИСКРЕНЕГО РАСПОЛОЖЕ-</a:t>
            </a:r>
          </a:p>
          <a:p>
            <a:pPr>
              <a:buNone/>
            </a:pPr>
            <a:r>
              <a:rPr lang="ru-RU" dirty="0" smtClean="0"/>
              <a:t>НИЯ К ЧЕЛОВЕКУ.</a:t>
            </a:r>
          </a:p>
          <a:p>
            <a:pPr>
              <a:buNone/>
            </a:pPr>
            <a:r>
              <a:rPr lang="ru-RU" dirty="0" smtClean="0"/>
              <a:t>ДОВЕРИЕ ОКРУЖАЮЩИХ</a:t>
            </a:r>
          </a:p>
          <a:p>
            <a:pPr>
              <a:buNone/>
            </a:pPr>
            <a:r>
              <a:rPr lang="ru-RU" dirty="0" smtClean="0"/>
              <a:t>ПОМОГАЕТ ЧЕЛОВЕКУ </a:t>
            </a:r>
          </a:p>
          <a:p>
            <a:pPr>
              <a:buNone/>
            </a:pPr>
            <a:r>
              <a:rPr lang="ru-RU" dirty="0" smtClean="0"/>
              <a:t>ПОВЕРИТЬ В СЕБЯ,В СВОИ</a:t>
            </a:r>
          </a:p>
          <a:p>
            <a:pPr>
              <a:buNone/>
            </a:pPr>
            <a:r>
              <a:rPr lang="ru-RU" dirty="0" smtClean="0"/>
              <a:t>СИЛЫ И РАСКРЫТЬ СВОИ</a:t>
            </a:r>
          </a:p>
          <a:p>
            <a:pPr>
              <a:buNone/>
            </a:pPr>
            <a:r>
              <a:rPr lang="ru-RU" dirty="0" smtClean="0"/>
              <a:t>ВОЗМОЖНОСТИ И </a:t>
            </a:r>
          </a:p>
          <a:p>
            <a:pPr>
              <a:buNone/>
            </a:pPr>
            <a:r>
              <a:rPr lang="ru-RU" dirty="0" smtClean="0"/>
              <a:t>СПОСОБНОСТИ.                                         </a:t>
            </a:r>
            <a:endParaRPr lang="ru-RU" dirty="0"/>
          </a:p>
        </p:txBody>
      </p:sp>
      <p:pic>
        <p:nvPicPr>
          <p:cNvPr id="3074" name="Picture 2" descr="C:\Users\User\Desktop\yandsearc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357298"/>
            <a:ext cx="3714776" cy="52549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ОКАЗАННОЕ ДОВЕРИЕ ВЫЗЫВАЕТ ОТВЕТНУЮ ВЕРОЯТНОСТЬ.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User\Desktop\yandsearc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643050"/>
            <a:ext cx="6643734" cy="44338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Доверие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Каждому человеку, которому ты даришь своё доверие, ты даёшь в руки меч. Им он может тебя защитить или уничтожить.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122" name="Picture 2" descr="C:\Users\User\Desktop\yandsearc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3203978"/>
            <a:ext cx="3857620" cy="36540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Доверяйте друг другу!</a:t>
            </a:r>
            <a:r>
              <a:rPr lang="ru-RU" dirty="0" smtClean="0">
                <a:sym typeface="Wingdings" pitchFamily="2" charset="2"/>
              </a:rPr>
              <a:t>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Доверие — как почки… Один раз отобьют… и все — </a:t>
            </a:r>
            <a:r>
              <a:rPr lang="ru-RU" dirty="0" err="1" smtClean="0"/>
              <a:t>трындец</a:t>
            </a:r>
            <a:r>
              <a:rPr lang="ru-RU" dirty="0" smtClean="0"/>
              <a:t>)))))</a:t>
            </a:r>
          </a:p>
          <a:p>
            <a:r>
              <a:rPr lang="ru-RU" dirty="0" smtClean="0"/>
              <a:t>Обида уйдет… доверие не вернется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Разве трудно простить человека? Нет, конечно… Трудно заново ему поверить…</a:t>
            </a:r>
          </a:p>
          <a:p>
            <a:r>
              <a:rPr lang="ru-RU" dirty="0" smtClean="0"/>
              <a:t>Презентация </a:t>
            </a:r>
            <a:r>
              <a:rPr lang="ru-RU" dirty="0" err="1" smtClean="0"/>
              <a:t>Кунаевой</a:t>
            </a:r>
            <a:r>
              <a:rPr lang="ru-RU" dirty="0" smtClean="0"/>
              <a:t> </a:t>
            </a:r>
            <a:r>
              <a:rPr lang="ru-RU" dirty="0" err="1" smtClean="0"/>
              <a:t>Карины</a:t>
            </a:r>
            <a:r>
              <a:rPr lang="ru-RU" dirty="0" smtClean="0"/>
              <a:t> 5 В класса.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63</Words>
  <Application>Microsoft Office PowerPoint</Application>
  <PresentationFormat>Экран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Уроки19-20 О ДОВЕРИИ</vt:lpstr>
      <vt:lpstr>Доверие-это</vt:lpstr>
      <vt:lpstr>ОКАЗАННОЕ ДОВЕРИЕ ВЫЗЫВАЕТ ОТВЕТНУЮ ВЕРОЯТНОСТЬ.</vt:lpstr>
      <vt:lpstr>Доверие</vt:lpstr>
      <vt:lpstr>Доверяйте друг другу!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Уроки19-20 О ДОВЕРИИ</dc:title>
  <dc:creator>User</dc:creator>
  <cp:lastModifiedBy>1</cp:lastModifiedBy>
  <cp:revision>5</cp:revision>
  <dcterms:created xsi:type="dcterms:W3CDTF">2013-05-10T10:40:43Z</dcterms:created>
  <dcterms:modified xsi:type="dcterms:W3CDTF">2013-08-13T03:16:34Z</dcterms:modified>
</cp:coreProperties>
</file>