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73028-A621-4E71-8937-22D444B83340}" type="datetimeFigureOut">
              <a:rPr lang="ru-RU" smtClean="0"/>
              <a:t>09.02.2014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F3838-DF6A-44CD-9192-A696BB24B00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73028-A621-4E71-8937-22D444B83340}" type="datetimeFigureOut">
              <a:rPr lang="ru-RU" smtClean="0"/>
              <a:t>09.02.2014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F3838-DF6A-44CD-9192-A696BB24B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73028-A621-4E71-8937-22D444B83340}" type="datetimeFigureOut">
              <a:rPr lang="ru-RU" smtClean="0"/>
              <a:t>09.02.2014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F3838-DF6A-44CD-9192-A696BB24B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73028-A621-4E71-8937-22D444B83340}" type="datetimeFigureOut">
              <a:rPr lang="ru-RU" smtClean="0"/>
              <a:t>09.02.2014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F3838-DF6A-44CD-9192-A696BB24B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73028-A621-4E71-8937-22D444B83340}" type="datetimeFigureOut">
              <a:rPr lang="ru-RU" smtClean="0"/>
              <a:t>09.02.2014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F3838-DF6A-44CD-9192-A696BB24B00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73028-A621-4E71-8937-22D444B83340}" type="datetimeFigureOut">
              <a:rPr lang="ru-RU" smtClean="0"/>
              <a:t>09.02.2014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F3838-DF6A-44CD-9192-A696BB24B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73028-A621-4E71-8937-22D444B83340}" type="datetimeFigureOut">
              <a:rPr lang="ru-RU" smtClean="0"/>
              <a:t>09.02.2014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F3838-DF6A-44CD-9192-A696BB24B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73028-A621-4E71-8937-22D444B83340}" type="datetimeFigureOut">
              <a:rPr lang="ru-RU" smtClean="0"/>
              <a:t>09.02.2014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F3838-DF6A-44CD-9192-A696BB24B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73028-A621-4E71-8937-22D444B83340}" type="datetimeFigureOut">
              <a:rPr lang="ru-RU" smtClean="0"/>
              <a:t>09.02.2014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F3838-DF6A-44CD-9192-A696BB24B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73028-A621-4E71-8937-22D444B83340}" type="datetimeFigureOut">
              <a:rPr lang="ru-RU" smtClean="0"/>
              <a:t>09.02.2014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F3838-DF6A-44CD-9192-A696BB24B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73028-A621-4E71-8937-22D444B83340}" type="datetimeFigureOut">
              <a:rPr lang="ru-RU" smtClean="0"/>
              <a:t>09.02.2014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66F3838-DF6A-44CD-9192-A696BB24B00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3373028-A621-4E71-8937-22D444B83340}" type="datetimeFigureOut">
              <a:rPr lang="ru-RU" smtClean="0"/>
              <a:t>09.02.2014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66F3838-DF6A-44CD-9192-A696BB24B004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6000" dirty="0" smtClean="0">
                <a:latin typeface="Times New Roman" pitchFamily="18" charset="0"/>
                <a:cs typeface="Times New Roman" pitchFamily="18" charset="0"/>
              </a:rPr>
              <a:t>Үй құстары.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25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effectLst/>
              </a:rPr>
              <a:t/>
            </a:r>
            <a:br>
              <a:rPr lang="kk-KZ" dirty="0" smtClean="0">
                <a:effectLst/>
              </a:rPr>
            </a:br>
            <a:r>
              <a:rPr lang="kk-KZ" dirty="0">
                <a:effectLst/>
              </a:rPr>
              <a:t/>
            </a:r>
            <a:br>
              <a:rPr lang="kk-KZ" dirty="0">
                <a:effectLst/>
              </a:rPr>
            </a:br>
            <a:r>
              <a:rPr lang="kk-KZ" dirty="0" smtClean="0">
                <a:effectLst/>
              </a:rPr>
              <a:t/>
            </a:r>
            <a:br>
              <a:rPr lang="kk-KZ" dirty="0" smtClean="0">
                <a:effectLst/>
              </a:rPr>
            </a:br>
            <a:r>
              <a:rPr lang="kk-KZ" dirty="0">
                <a:effectLst/>
              </a:rPr>
              <a:t/>
            </a:r>
            <a:br>
              <a:rPr lang="kk-KZ" dirty="0">
                <a:effectLst/>
              </a:rPr>
            </a:br>
            <a:r>
              <a:rPr lang="kk-KZ" dirty="0" smtClean="0">
                <a:effectLst/>
              </a:rPr>
              <a:t/>
            </a:r>
            <a:br>
              <a:rPr lang="kk-KZ" dirty="0" smtClean="0">
                <a:effectLst/>
              </a:rPr>
            </a:br>
            <a:r>
              <a:rPr lang="kk-KZ" dirty="0">
                <a:effectLst/>
              </a:rPr>
              <a:t/>
            </a:r>
            <a:br>
              <a:rPr lang="kk-KZ" dirty="0">
                <a:effectLst/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332656"/>
            <a:ext cx="7772400" cy="5976664"/>
          </a:xfrm>
        </p:spPr>
        <p:txBody>
          <a:bodyPr/>
          <a:lstStyle/>
          <a:p>
            <a:r>
              <a:rPr lang="kk-KZ" sz="5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Сөздікпен жұмыс. </a:t>
            </a:r>
            <a:endParaRPr lang="kk-KZ" sz="5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5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5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құстар –              қаз  –                        балапан -           </a:t>
            </a:r>
            <a:r>
              <a:rPr lang="kk-KZ" sz="5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бүркіт </a:t>
            </a:r>
            <a:r>
              <a:rPr lang="kk-KZ" sz="5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                               үйрек –               тауық -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</a:rPr>
            </a:b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843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60648"/>
            <a:ext cx="7772400" cy="6408712"/>
          </a:xfrm>
        </p:spPr>
        <p:txBody>
          <a:bodyPr>
            <a:normAutofit/>
          </a:bodyPr>
          <a:lstStyle/>
          <a:p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1-тапсырма</a:t>
            </a:r>
            <a:r>
              <a:rPr lang="kk-KZ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Диалогті оқы.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-   Антон</a:t>
            </a:r>
            <a:r>
              <a:rPr lang="kk-KZ" sz="2800" dirty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халің қалай?</a:t>
            </a:r>
            <a:endParaRPr lang="ru-RU" sz="2800" dirty="0">
              <a:solidFill>
                <a:schemeClr val="bg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-   Халім </a:t>
            </a:r>
            <a:r>
              <a:rPr lang="kk-KZ" sz="2800" dirty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жақсы.</a:t>
            </a:r>
            <a:endParaRPr lang="ru-RU" sz="2800" dirty="0">
              <a:solidFill>
                <a:schemeClr val="bg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-   Сен </a:t>
            </a:r>
            <a:r>
              <a:rPr lang="kk-KZ" sz="2800" dirty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үй құстарын білесің бе?</a:t>
            </a:r>
            <a:endParaRPr lang="ru-RU" sz="2800" dirty="0">
              <a:solidFill>
                <a:schemeClr val="bg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-   Иә</a:t>
            </a:r>
            <a:r>
              <a:rPr lang="kk-KZ" sz="2800" dirty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білемін. </a:t>
            </a:r>
            <a:endParaRPr lang="ru-RU" sz="2800" dirty="0">
              <a:solidFill>
                <a:schemeClr val="bg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-   Қандай </a:t>
            </a:r>
            <a:r>
              <a:rPr lang="kk-KZ" sz="2800" dirty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құстарды көрдің?</a:t>
            </a:r>
            <a:endParaRPr lang="ru-RU" sz="2800" dirty="0">
              <a:solidFill>
                <a:schemeClr val="bg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-   Мен </a:t>
            </a:r>
            <a:r>
              <a:rPr lang="kk-KZ" sz="2800" dirty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тауық, үйрек, балапанды көрдім. </a:t>
            </a:r>
            <a:endParaRPr lang="ru-RU" sz="2800" dirty="0">
              <a:solidFill>
                <a:schemeClr val="bg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-   Саған </a:t>
            </a:r>
            <a:r>
              <a:rPr lang="kk-KZ" sz="2800" dirty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қандай құс ұнайды?</a:t>
            </a:r>
            <a:endParaRPr lang="ru-RU" sz="2800" dirty="0">
              <a:solidFill>
                <a:schemeClr val="bg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-   Маған </a:t>
            </a:r>
            <a:r>
              <a:rPr lang="kk-KZ" sz="2800" dirty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бүркіт, қаз, кішкентай балапан ұнайды.</a:t>
            </a:r>
            <a:endParaRPr lang="ru-RU" sz="2800" dirty="0">
              <a:solidFill>
                <a:schemeClr val="bg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-   Сау </a:t>
            </a:r>
            <a:r>
              <a:rPr lang="kk-KZ" sz="2800" dirty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бол!</a:t>
            </a:r>
            <a:endParaRPr lang="ru-RU" sz="2800" dirty="0">
              <a:solidFill>
                <a:schemeClr val="bg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-   Сау </a:t>
            </a:r>
            <a:r>
              <a:rPr lang="kk-KZ" sz="2800" dirty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бол!</a:t>
            </a:r>
            <a:endParaRPr lang="ru-RU" sz="2800" dirty="0">
              <a:solidFill>
                <a:schemeClr val="bg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32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764704"/>
            <a:ext cx="7772400" cy="5705586"/>
          </a:xfrm>
        </p:spPr>
        <p:txBody>
          <a:bodyPr/>
          <a:lstStyle/>
          <a:p>
            <a:r>
              <a:rPr lang="kk-KZ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2-тапсырма. Сурет бойынша сөз тіркестер құр.  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028" name="Рисунок 82" descr="Описание: http://go1.imgsmail.ru/imgpreview?key=http%3A//www.f-oboi.ru/products_pictures/Home_birds/animals_018.jpg&amp;mb=imgdb_preview_638&amp;q=90&amp;w=16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600200"/>
            <a:ext cx="1828006" cy="161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Рисунок 83" descr="Описание: http://go2.imgsmail.ru/imgpreview?key=http%3A//img3.proshkolu.ru/content/media/pic/std/1000000/251000/250078-d19bb52e4d7a872a.jpg&amp;mb=imgdb_preview_1507&amp;q=90&amp;w=1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732" y="1600200"/>
            <a:ext cx="2296228" cy="161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Рисунок 84" descr="Описание: https://encrypted-tbn3.gstatic.com/images?q=tbn:ANd9GcRU2Y-6I8XDuxfGijvFcojh6DfX1754346zBqTF41yaUzaMnnr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724275"/>
            <a:ext cx="3384376" cy="1693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Рисунок 85" descr="Описание: https://encrypted-tbn3.gstatic.com/images?q=tbn:ANd9GcTWqKLkk1rRU8v5O5gOjDfpaxO6iQLo6K4ZfodiZh_Vq--Wa-W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4628" y="3573016"/>
            <a:ext cx="2460618" cy="1845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1790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    </a:t>
            </a: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2743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     </a:t>
            </a: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3724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  </a:t>
            </a: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0" y="4705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310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60592"/>
              </p:ext>
            </p:extLst>
          </p:nvPr>
        </p:nvGraphicFramePr>
        <p:xfrm>
          <a:off x="4788024" y="3717032"/>
          <a:ext cx="1728191" cy="5040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1441"/>
                <a:gridCol w="432250"/>
                <a:gridCol w="432250"/>
                <a:gridCol w="432250"/>
              </a:tblGrid>
              <a:tr h="5040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695187"/>
              </p:ext>
            </p:extLst>
          </p:nvPr>
        </p:nvGraphicFramePr>
        <p:xfrm>
          <a:off x="2195736" y="3717032"/>
          <a:ext cx="1584177" cy="5040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8059"/>
                <a:gridCol w="528059"/>
                <a:gridCol w="528059"/>
              </a:tblGrid>
              <a:tr h="5040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546239"/>
              </p:ext>
            </p:extLst>
          </p:nvPr>
        </p:nvGraphicFramePr>
        <p:xfrm>
          <a:off x="4139952" y="2420888"/>
          <a:ext cx="2232248" cy="5040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6308"/>
                <a:gridCol w="446308"/>
                <a:gridCol w="446308"/>
                <a:gridCol w="446308"/>
                <a:gridCol w="447016"/>
              </a:tblGrid>
              <a:tr h="5040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060614"/>
              </p:ext>
            </p:extLst>
          </p:nvPr>
        </p:nvGraphicFramePr>
        <p:xfrm>
          <a:off x="899592" y="2420888"/>
          <a:ext cx="2808309" cy="5271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1187"/>
                <a:gridCol w="401187"/>
                <a:gridCol w="401187"/>
                <a:gridCol w="401187"/>
                <a:gridCol w="401187"/>
                <a:gridCol w="401187"/>
                <a:gridCol w="401187"/>
              </a:tblGrid>
              <a:tr h="5271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576" y="621269"/>
            <a:ext cx="5144037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3-тапсырма. Сөзжұмбақты шеш.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800" dirty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Құс атауларын жаз.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rgbClr val="E36C0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rgbClr val="E36C0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2907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</TotalTime>
  <Words>95</Words>
  <Application>Microsoft Office PowerPoint</Application>
  <PresentationFormat>Экран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Поток</vt:lpstr>
      <vt:lpstr>Үй құстары. </vt:lpstr>
      <vt:lpstr>     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Үй құстары.</dc:title>
  <dc:creator>Даулет</dc:creator>
  <cp:lastModifiedBy>Даулет</cp:lastModifiedBy>
  <cp:revision>2</cp:revision>
  <dcterms:created xsi:type="dcterms:W3CDTF">2014-02-09T13:59:50Z</dcterms:created>
  <dcterms:modified xsi:type="dcterms:W3CDTF">2014-02-09T14:10:32Z</dcterms:modified>
</cp:coreProperties>
</file>