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7" r:id="rId9"/>
    <p:sldId id="269" r:id="rId10"/>
    <p:sldId id="265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6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20877-1739-429C-B04B-762FAD9B2FC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B6F86-109F-4BA2-99F7-3711479F7B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74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6F86-109F-4BA2-99F7-3711479F7B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B6F86-109F-4BA2-99F7-3711479F7BF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643E5-8AC8-4E1B-848A-1DDC45DCCD16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6E778-5A7A-416C-AA72-683337B8FC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etsad-kitty.ru/shablon/klipart/35592-podborka-krasochnyx-kartinok-shkolnikov-na.html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pic>
        <p:nvPicPr>
          <p:cNvPr id="2" name="Picture 3" descr="C:\Users\Admin\Pictures\Снимок 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2976" y="3500438"/>
            <a:ext cx="1071570" cy="2539371"/>
          </a:xfrm>
          <a:prstGeom prst="rect">
            <a:avLst/>
          </a:prstGeom>
          <a:noFill/>
        </p:spPr>
      </p:pic>
      <p:pic>
        <p:nvPicPr>
          <p:cNvPr id="8" name="Picture 5" descr="D:\Desktop\Для презентаций\Картинки для школьн.презент\школьница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28596" y="4143380"/>
            <a:ext cx="1018737" cy="2327271"/>
          </a:xfrm>
          <a:prstGeom prst="rect">
            <a:avLst/>
          </a:prstGeom>
          <a:noFill/>
        </p:spPr>
      </p:pic>
      <p:pic>
        <p:nvPicPr>
          <p:cNvPr id="9" name="Picture 4" descr="D:\Desktop\Для презентаций\Картинки для школьн.презент\учениц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85720" y="2071678"/>
            <a:ext cx="1078191" cy="222884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500034" y="642918"/>
            <a:ext cx="83582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гостях у Васи </a:t>
            </a:r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Кузякина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3108" y="4429132"/>
            <a:ext cx="4357718" cy="30777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71472" y="214290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Василий уже  многое усвоил, но ещё что-то не знает.  Назовите, что именно не знает Вася?  </a:t>
            </a:r>
            <a:endParaRPr lang="ru-RU" dirty="0"/>
          </a:p>
        </p:txBody>
      </p: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2857488" y="5786454"/>
            <a:ext cx="2428892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>
            <a:hlinkClick r:id="rId5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hlinkClick r:id="rId6" action="ppaction://hlinksldjump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214282" y="2357430"/>
            <a:ext cx="66437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ru-RU" sz="3200" dirty="0" smtClean="0">
                <a:cs typeface="Times New Roman" pitchFamily="18" charset="0"/>
              </a:rPr>
              <a:t>     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Рибята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вышли во двор.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Влицо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ударили яркие лучи солнышка. Вот лужа. Ручьи стайками бегут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влужу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Вода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влуже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мутная.  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Кусочьки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льда плавают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вней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Варона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села у воды. Она крепким клювом стала долбить льдинки. Вот забавная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варона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1928802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Варона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и  лужа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2357422" y="2428868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285852" y="2857496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72066" y="2857496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72066" y="3714752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214414" y="4143380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4714876" y="4143380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857356" y="4572008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928926" y="4572008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214810" y="5429264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4348" y="1214422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Спишите верно, не делая ошибок.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357166"/>
            <a:ext cx="3214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sz="24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3500430" y="6072206"/>
            <a:ext cx="1285884" cy="50006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428736"/>
            <a:ext cx="7572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сочетаниях: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0298" y="1428736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ЧК   ЧН   НЧ   НЩ   РЩ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мягкий знак не пишется!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2714620"/>
            <a:ext cx="621510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Предлоги со словами пишутся раздельно: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лицо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лужу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луже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ней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58" y="4286256"/>
            <a:ext cx="5786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Словарные слова: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рона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              р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бята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857620" y="4286256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3857620" y="5143512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уратно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льбом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уратно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льбом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праз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…н…к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вмест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праз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вмест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рех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…вёс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рех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вёс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412776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в…сток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ря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412776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сток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412776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пш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ница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п…года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пш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ница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р…кета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тракт…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кета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тракт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тыр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вос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…м…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тыр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2687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…торн…к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ср…да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торн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3357562"/>
            <a:ext cx="6357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Ребята, вы согласны с утверждениями Васи Кузякина?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4143380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Какие ошибки он допустил в своей записке?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43042" y="5786454"/>
            <a:ext cx="4214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2857488" y="5786454"/>
            <a:ext cx="2428892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4857760"/>
            <a:ext cx="678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Спишите правильно слова, в которых были допущены ошибки (с проверкой).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Admin\Pictures\ф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7" y="214290"/>
            <a:ext cx="6276979" cy="3000396"/>
          </a:xfrm>
          <a:prstGeom prst="rect">
            <a:avLst/>
          </a:prstGeom>
          <a:noFill/>
        </p:spPr>
      </p:pic>
      <p:cxnSp>
        <p:nvCxnSpPr>
          <p:cNvPr id="33" name="Прямая соединительная линия 32"/>
          <p:cNvCxnSpPr/>
          <p:nvPr/>
        </p:nvCxnSpPr>
        <p:spPr>
          <a:xfrm>
            <a:off x="2071670" y="857232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357818" y="1428736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071670" y="3000372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572000" y="2285992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85852" y="2357430"/>
            <a:ext cx="21431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трелка вправо 39">
            <a:hlinkClick r:id="" action="ppaction://hlinkshowjump?jump=nextslide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>
            <a:hlinkClick r:id="rId5" action="ppaction://hlinksldjump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ч…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рный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к…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ртоф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…ль</a:t>
            </a: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рный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ртоф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ль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гурец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п…м…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дор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гурец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дор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1196752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…щи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…г…род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щи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000100" y="121442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к…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…ют…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ст…лица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00100" y="121442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лица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1214422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…бед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уж…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бед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уж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п…рог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ссе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рог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ссе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1285860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Одноклассник Дима решил помочь  Васе выучить словарные слова:   </a:t>
            </a:r>
            <a:endParaRPr lang="ru-RU" dirty="0"/>
          </a:p>
        </p:txBody>
      </p:sp>
      <p:pic>
        <p:nvPicPr>
          <p:cNvPr id="11" name="Picture 6" descr="D:\Desktop\Для презентаций\Картинки для школьн.презент\Рисунок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429124" y="1000108"/>
            <a:ext cx="2214578" cy="383845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899592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сев…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…г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1196752"/>
            <a:ext cx="3143272" cy="285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сев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1196752"/>
            <a:ext cx="3143272" cy="2857520"/>
          </a:xfrm>
          <a:prstGeom prst="rect">
            <a:avLst/>
          </a:prstGeom>
          <a:solidFill>
            <a:srgbClr val="4F81BD">
              <a:alpha val="0"/>
            </a:srgb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А сейчас посмотрим, как Вася Кузякин усвоил    правила русского языка. </a:t>
            </a:r>
            <a:endParaRPr lang="ru-RU" dirty="0"/>
          </a:p>
        </p:txBody>
      </p:sp>
      <p:sp>
        <p:nvSpPr>
          <p:cNvPr id="21" name="Стрелка вправо 20">
            <a:hlinkClick r:id="rId3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297172"/>
            <a:ext cx="576064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Стоит тишина в осеннем лесу. Не слышно птичьих голосов. Пожелтели и осыпались листья в берёзовой аллее. Резко показывается на небе ясное солнышко. Скоро завьюжит  лёгким снегом  зима  узкие дорожки, ветки деревьев.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594928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 Назовите орфограммы в словах.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923928" y="5733256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508104" y="5229200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707904" y="3789040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71600" y="3789040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724128" y="2276872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3608" y="2348880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80112" y="184482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60032" y="184482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347864" y="184482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547664" y="184482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16016" y="328498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995936" y="2780928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331640" y="2780928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971600" y="2780928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211960" y="5229200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187624" y="5229200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724128" y="3789040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619672" y="5733256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971600" y="5733256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788024" y="5733256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156176" y="328498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355976" y="184482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779912" y="4293096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051720" y="2348880"/>
            <a:ext cx="4320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91680" y="328498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067944" y="472514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148064" y="4725144"/>
            <a:ext cx="21602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трелка вправо 20">
            <a:hlinkClick r:id="rId3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hlinkClick r:id="" action="ppaction://hlinkshowjump?jump=nextslide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3266942"/>
            <a:ext cx="57606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Выноска-облако 38"/>
          <p:cNvSpPr/>
          <p:nvPr/>
        </p:nvSpPr>
        <p:spPr>
          <a:xfrm rot="16782903">
            <a:off x="3223439" y="496504"/>
            <a:ext cx="2607537" cy="36401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3059832" y="1340768"/>
            <a:ext cx="30243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Спасибо,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ребята,       </a:t>
            </a:r>
          </a:p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за помощь!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Picture 4" descr="D:\Desktop\Для презентаций\Картинки для школьн.презент\ученица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55776" y="3140968"/>
            <a:ext cx="1705194" cy="3524985"/>
          </a:xfrm>
          <a:prstGeom prst="rect">
            <a:avLst/>
          </a:prstGeom>
          <a:noFill/>
        </p:spPr>
      </p:pic>
      <p:pic>
        <p:nvPicPr>
          <p:cNvPr id="48" name="Picture 3" descr="C:\Users\Admin\Pictures\Снимок 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2420888"/>
            <a:ext cx="1603326" cy="3799509"/>
          </a:xfrm>
          <a:prstGeom prst="rect">
            <a:avLst/>
          </a:prstGeom>
          <a:noFill/>
        </p:spPr>
      </p:pic>
      <p:pic>
        <p:nvPicPr>
          <p:cNvPr id="51" name="Picture 5" descr="D:\Desktop\Для презентаций\Картинки для школьн.презент\школьница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51520" y="2924944"/>
            <a:ext cx="1584176" cy="3618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00108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sz="2400" dirty="0"/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hlinkClick r:id="rId2" action="ppaction://hlinksldjump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971600" y="548680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Интернет – Ресурс: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141277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http://detsad-kitty.ru/shablon/klipart/35592-podborka-krasochnyx-kartinok-shkolnikov-na.html</a:t>
            </a:r>
            <a:r>
              <a:rPr lang="ru-RU" dirty="0" smtClean="0"/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картинки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14282" y="857232"/>
            <a:ext cx="86439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вут – з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безударная гласная, проверяемая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ударением.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1000100" y="928670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4282" y="178592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кла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 – кла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удвоенная согласная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2714620"/>
            <a:ext cx="685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бок</a:t>
            </a:r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Запомни: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-ш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пиши с буквой </a:t>
            </a: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«И»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4282" y="3714752"/>
            <a:ext cx="6000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традках – 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традь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словарное слово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20" y="4857760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ржу – д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ржит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безударная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гласная, проверяемая ударением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214290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>
            <a:hlinkClick r:id="rId3" action="ppaction://hlinksldjump"/>
          </p:cNvPr>
          <p:cNvSpPr/>
          <p:nvPr/>
        </p:nvSpPr>
        <p:spPr>
          <a:xfrm>
            <a:off x="3500430" y="6072206"/>
            <a:ext cx="1285884" cy="50006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2357422" y="4857760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214810" y="3714752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1643042" y="3714752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1500166" y="4857760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Найдите у Васи ошибки в домашнем задании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1428736"/>
            <a:ext cx="6572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Последние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ягады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дарит нам осень. Почернели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ягады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небольшом деревце с раскидистой кроной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глаткой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почти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чорной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кроной. Это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крушына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 вкус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ягады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крушыны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слаткие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но есть их нельзя: можно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отровиться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Какие правила забыл Вася?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2857488" y="5786454"/>
            <a:ext cx="2428892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428728" y="3929066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786446" y="3286124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57554" y="2643182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214810" y="2000240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928926" y="2000240"/>
            <a:ext cx="21431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14942" y="3929066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143240" y="5214950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71934" y="4572008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928926" y="4572008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357290" y="4572008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>
            <a:hlinkClick r:id="rId4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hlinkClick r:id="rId4" action="ppaction://hlinksldjump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28596" y="107154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Спишите и вы этот текст, но уже без ошибок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357166"/>
            <a:ext cx="3214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ды – пл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2400" dirty="0" smtClean="0"/>
              <a:t>– безударная гласная, проверяемая </a:t>
            </a:r>
          </a:p>
          <a:p>
            <a:r>
              <a:rPr lang="ru-RU" sz="2400" dirty="0" smtClean="0"/>
              <a:t>                                                       ударением.</a:t>
            </a:r>
            <a:endParaRPr lang="ru-RU" sz="2400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500166" y="1000108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3929058" y="5000636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1571604" y="4929198"/>
            <a:ext cx="214314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58" y="1857364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гла</a:t>
            </a:r>
            <a:r>
              <a:rPr lang="ru-RU" sz="3600" b="1" dirty="0" smtClean="0">
                <a:solidFill>
                  <a:srgbClr val="FF0000"/>
                </a:solidFill>
              </a:rPr>
              <a:t>д</a:t>
            </a:r>
            <a:r>
              <a:rPr lang="ru-RU" sz="3600" b="1" dirty="0" smtClean="0"/>
              <a:t>кой – гла</a:t>
            </a:r>
            <a:r>
              <a:rPr lang="ru-RU" sz="3600" b="1" dirty="0" smtClean="0">
                <a:solidFill>
                  <a:srgbClr val="FF0000"/>
                </a:solidFill>
              </a:rPr>
              <a:t>д</a:t>
            </a:r>
            <a:r>
              <a:rPr lang="ru-RU" sz="3600" b="1" dirty="0" smtClean="0"/>
              <a:t>енький </a:t>
            </a:r>
            <a:r>
              <a:rPr lang="ru-RU" sz="2400" b="1" dirty="0" smtClean="0"/>
              <a:t>– парная звонкая и глухая </a:t>
            </a:r>
          </a:p>
          <a:p>
            <a:r>
              <a:rPr lang="ru-RU" sz="2400" b="1" dirty="0" smtClean="0"/>
              <a:t>                                                                          согласная 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720" y="2500306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рной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словарное слово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3071810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круш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dirty="0" smtClean="0"/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Запомни: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пиши с 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3857628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кие – сла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енький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парная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звонкая и глухая согласная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4929198"/>
            <a:ext cx="66437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отр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виться – отр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ва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безударная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гласная, проверяемая ударением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3500430" y="6072206"/>
            <a:ext cx="1285884" cy="50006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Найдите у Васи ошибки в диктанте.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Какие правила забыл Вася?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2857488" y="5786454"/>
            <a:ext cx="2428892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596" y="1071546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Спишите и вы этот текст, но уже без ошибок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57158" y="1643050"/>
            <a:ext cx="67151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Лисная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чящя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Густой  листвой  покрыты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диревья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Слышны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птичи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песни.   За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ласихой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бродит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рыжый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ласёнок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Около  нары  играют  лисята.  У  белки  в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гнизде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бильчата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Мать  учит  зверков  прыгать  с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сасны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2643174" y="5286388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500034" y="4786322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500562" y="4286256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4929190" y="3357562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1142976" y="3357562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571472" y="2857496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2214546" y="1857364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3643306" y="3857628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500034" y="3786190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5357818" y="5072074"/>
            <a:ext cx="285752" cy="16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714744" y="1857364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4286248" y="1857364"/>
            <a:ext cx="500066" cy="21431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10800000">
            <a:off x="4929190" y="3143248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Овал 47">
            <a:hlinkClick r:id="rId4" action="ppaction://hlinksldjump"/>
          </p:cNvPr>
          <p:cNvSpPr/>
          <p:nvPr/>
        </p:nvSpPr>
        <p:spPr>
          <a:xfrm>
            <a:off x="7572396" y="1071546"/>
            <a:ext cx="571504" cy="571504"/>
          </a:xfrm>
          <a:prstGeom prst="ellipse">
            <a:avLst/>
          </a:prstGeom>
          <a:solidFill>
            <a:srgbClr val="FF00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Admin\Pictures\стрелки\ar4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763403">
            <a:off x="6952582" y="600198"/>
            <a:ext cx="857256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8926" y="357166"/>
            <a:ext cx="3214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00108"/>
            <a:ext cx="8929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endParaRPr lang="ru-RU" sz="2400" dirty="0"/>
          </a:p>
        </p:txBody>
      </p:sp>
      <p:sp>
        <p:nvSpPr>
          <p:cNvPr id="18" name="Скругленный прямоугольник 17">
            <a:hlinkClick r:id="rId3" action="ppaction://hlinksldjump"/>
          </p:cNvPr>
          <p:cNvSpPr/>
          <p:nvPr/>
        </p:nvSpPr>
        <p:spPr>
          <a:xfrm>
            <a:off x="3500430" y="6072206"/>
            <a:ext cx="1285884" cy="50006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назад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1000108"/>
            <a:ext cx="8858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Безударные гласные, проверяемые ударением: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сная – л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      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ревья – 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рево      л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сихой – л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сёнок  - л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сь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ры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в гн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зде – гн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зда          б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льчата – б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лка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с 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сны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сны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2928934"/>
            <a:ext cx="70723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Буквосочетания: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пиши с буквой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-ш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     с буквой «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рыж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й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7158" y="4214818"/>
            <a:ext cx="6000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Мягкий знак – показатель мягкости согласного: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зве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5143512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Разделительный мягкий знак: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птич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1035819" y="1607331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3107521" y="1607331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964381" y="2035959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5822165" y="1607331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3750463" y="2035959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4179091" y="1607331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6607983" y="2035959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1607323" y="2035959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7536677" y="2035959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3679025" y="2393149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4250529" y="2393149"/>
            <a:ext cx="142876" cy="714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642918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2857488" y="5786454"/>
            <a:ext cx="2428892" cy="571504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7158" y="357166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Спишите и вы этот текст, но уже без ошибок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28596" y="1285860"/>
            <a:ext cx="6643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Лисная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чящя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Густой  листвой  покрыты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диревья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Слышны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птичи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песни.   За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ласихой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бродит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рыжый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ласёнок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Около  нары  играют  лисята.  У  белки  в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гнизде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бильчата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  Мать  учит  зверков  прыгать  с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сасны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Desktop\Для презентаций\Картинки для школьн.презент\школьни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43636" y="2428868"/>
            <a:ext cx="3143240" cy="420540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28596" y="21429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428604"/>
            <a:ext cx="8215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право 16">
            <a:hlinkClick r:id="rId3" action="ppaction://hlinksldjump"/>
          </p:cNvPr>
          <p:cNvSpPr/>
          <p:nvPr/>
        </p:nvSpPr>
        <p:spPr>
          <a:xfrm>
            <a:off x="8215338" y="6143644"/>
            <a:ext cx="714380" cy="57150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>
            <a:hlinkClick r:id="rId4" action="ppaction://hlinksldjump"/>
          </p:cNvPr>
          <p:cNvSpPr/>
          <p:nvPr/>
        </p:nvSpPr>
        <p:spPr>
          <a:xfrm>
            <a:off x="8072462" y="6143644"/>
            <a:ext cx="500066" cy="571504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28596" y="1285860"/>
            <a:ext cx="664373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Лесная  чаща.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Густой  листвой  покрыты  деревья.  Слышны  птичьи  песни.   За  лосихой  бродит  рыжий  лосёнок.  Около  норы  играют  лисята.  У  белки  в  гнезде  бельчата.  Мать  учит  зверьков  прыгать  с  сосны.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43808" y="5229200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851920" y="3717032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76056" y="278092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3568" y="278092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55976" y="1772816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779912" y="1772816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339752" y="1772816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3568" y="3717032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076056" y="328498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331640" y="328498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83568" y="472514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44008" y="422108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436096" y="472514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929</Words>
  <Application>Microsoft Office PowerPoint</Application>
  <PresentationFormat>Экран (4:3)</PresentationFormat>
  <Paragraphs>242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112</cp:revision>
  <dcterms:created xsi:type="dcterms:W3CDTF">2013-08-23T20:59:36Z</dcterms:created>
  <dcterms:modified xsi:type="dcterms:W3CDTF">2014-02-13T12:28:35Z</dcterms:modified>
</cp:coreProperties>
</file>