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A9892-1082-4D80-9C71-ECCF8D721B8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4194-23A6-4097-9F3C-F0EB7B763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A7266-FCA4-4ACA-89FD-1A39359C0A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oltu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5536" y="4653136"/>
            <a:ext cx="2425452" cy="182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79130837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444208" y="404664"/>
            <a:ext cx="2299444" cy="173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lstudent.ru/images/stories/boltun.jpg" TargetMode="External"/><Relationship Id="rId13" Type="http://schemas.openxmlformats.org/officeDocument/2006/relationships/hyperlink" Target="http://img138.imageshack.us/img138/3268/metin2n.png" TargetMode="External"/><Relationship Id="rId3" Type="http://schemas.openxmlformats.org/officeDocument/2006/relationships/hyperlink" Target="http://www.parus70.ru/images/prodbig/3090.jpg" TargetMode="External"/><Relationship Id="rId7" Type="http://schemas.openxmlformats.org/officeDocument/2006/relationships/hyperlink" Target="http://www.pro100tv.eu/f/images/movies/12791308373.jpg" TargetMode="External"/><Relationship Id="rId12" Type="http://schemas.openxmlformats.org/officeDocument/2006/relationships/hyperlink" Target="http://www.pupsu.ru/published/publicdata/DBRUBINSPB14/attachments/SC/products_pictures/21f.jpg" TargetMode="External"/><Relationship Id="rId2" Type="http://schemas.openxmlformats.org/officeDocument/2006/relationships/notesSlide" Target="../notesSlides/notesSlide13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02.radikal.ru/0907/f2/3cc03ba9253b.jpg" TargetMode="External"/><Relationship Id="rId11" Type="http://schemas.openxmlformats.org/officeDocument/2006/relationships/hyperlink" Target="http://www.goodhousekeeping.com/cm/goodhousekeeping/images/Dz/ghk-kidorable-butterfly-rain-boots-0310-mdn.jpg" TargetMode="External"/><Relationship Id="rId5" Type="http://schemas.openxmlformats.org/officeDocument/2006/relationships/hyperlink" Target="http://img.bazarek.pl/10045/2615/90037/139573312848d68dcfd1278.jpg" TargetMode="External"/><Relationship Id="rId15" Type="http://schemas.openxmlformats.org/officeDocument/2006/relationships/hyperlink" Target="http://img-fotki.yandex.ru/get/5504/collector2012.8/0_4f2b8_de95e6f0_XL" TargetMode="External"/><Relationship Id="rId10" Type="http://schemas.openxmlformats.org/officeDocument/2006/relationships/hyperlink" Target="http://www.coolwallpapers.org/wallpapers/30/3055/thumb/320_fruit_wallpaper-5.jpg" TargetMode="External"/><Relationship Id="rId4" Type="http://schemas.openxmlformats.org/officeDocument/2006/relationships/hyperlink" Target="http://media.moyareklama.ru/afisha/18093_16.jpg" TargetMode="External"/><Relationship Id="rId9" Type="http://schemas.openxmlformats.org/officeDocument/2006/relationships/hyperlink" Target="http://multiki.arjlover.net/multiki/38.a.vdrug.poluchitsya.avi" TargetMode="External"/><Relationship Id="rId14" Type="http://schemas.openxmlformats.org/officeDocument/2006/relationships/hyperlink" Target="http://www.ruscemena.ru/files/product/424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87;&#1086;&#1076;&#1073;&#1077;&#1088;&#1080;%20&#1089;&#1093;&#1077;&#1084;&#1091;%20&#1082;%20&#1089;&#1083;&#1086;&#1074;&#1091;\38.a.vdrug.poluchitsya%2000_04_54-00_04_56.wav" TargetMode="Externa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Подбери схему к слову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653136"/>
            <a:ext cx="3825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err="1" smtClean="0">
                <a:latin typeface="Monotype Corsiva" pitchFamily="66" charset="0"/>
              </a:rPr>
              <a:t>Бойкова</a:t>
            </a:r>
            <a:r>
              <a:rPr lang="ru-RU" sz="2400" dirty="0" smtClean="0">
                <a:latin typeface="Monotype Corsiva" pitchFamily="66" charset="0"/>
              </a:rPr>
              <a:t> Оксана Владимировна,</a:t>
            </a:r>
          </a:p>
          <a:p>
            <a:pPr algn="r"/>
            <a:r>
              <a:rPr lang="ru-RU" sz="2400" dirty="0">
                <a:latin typeface="Monotype Corsiva" pitchFamily="66" charset="0"/>
              </a:rPr>
              <a:t>у</a:t>
            </a:r>
            <a:r>
              <a:rPr lang="ru-RU" sz="2400" dirty="0" smtClean="0">
                <a:latin typeface="Monotype Corsiva" pitchFamily="66" charset="0"/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МБОУ СОШ №1 г. Конаково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Тверской обл.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628800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Обучение грамоте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356992"/>
            <a:ext cx="36872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1 класс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УМК «Школа России»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47d107f27047b67b3ca6bc7309c7c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836712"/>
            <a:ext cx="2997696" cy="22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259632" y="2852936"/>
            <a:ext cx="2880320" cy="1728192"/>
            <a:chOff x="1259632" y="2708920"/>
            <a:chExt cx="2880320" cy="172819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59632" y="3284984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267744" y="3284984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275856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744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843808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932040" y="2780928"/>
            <a:ext cx="2880320" cy="1800200"/>
            <a:chOff x="1259632" y="2636912"/>
            <a:chExt cx="2880320" cy="1800200"/>
          </a:xfrm>
        </p:grpSpPr>
        <p:grpSp>
          <p:nvGrpSpPr>
            <p:cNvPr id="15" name="Группа 3"/>
            <p:cNvGrpSpPr/>
            <p:nvPr/>
          </p:nvGrpSpPr>
          <p:grpSpPr>
            <a:xfrm>
              <a:off x="1259632" y="3284984"/>
              <a:ext cx="1008112" cy="792088"/>
              <a:chOff x="3851920" y="1916832"/>
              <a:chExt cx="1008112" cy="792088"/>
            </a:xfrm>
          </p:grpSpPr>
          <p:sp>
            <p:nvSpPr>
              <p:cNvPr id="22" name="Прямоугольный треугольник 2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2267744" y="3284984"/>
              <a:ext cx="1008112" cy="792088"/>
              <a:chOff x="3851920" y="1916832"/>
              <a:chExt cx="1008112" cy="792088"/>
            </a:xfrm>
          </p:grpSpPr>
          <p:sp>
            <p:nvSpPr>
              <p:cNvPr id="20" name="Прямоугольный треугольник 1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ый треугольник 2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275856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267744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771800" y="2636912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3419872" y="4509120"/>
            <a:ext cx="2664296" cy="1728192"/>
            <a:chOff x="3419872" y="4509120"/>
            <a:chExt cx="2664296" cy="172819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427984" y="5085184"/>
              <a:ext cx="792088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3"/>
            <p:cNvGrpSpPr/>
            <p:nvPr/>
          </p:nvGrpSpPr>
          <p:grpSpPr>
            <a:xfrm>
              <a:off x="3419872" y="5085184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220072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427984" y="47251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004048" y="45091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Стрелка вправо с вырезом 35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573312848d68dcfd127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620688"/>
            <a:ext cx="3366120" cy="24310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92080" y="3429000"/>
            <a:ext cx="1872208" cy="792088"/>
            <a:chOff x="5076056" y="3429000"/>
            <a:chExt cx="1872208" cy="7920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79712" y="3429000"/>
            <a:ext cx="1872208" cy="792088"/>
            <a:chOff x="5076056" y="3429000"/>
            <a:chExt cx="1872208" cy="79208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11" name="Прямоугольный треугольник 1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07904" y="4941168"/>
            <a:ext cx="1728192" cy="792088"/>
            <a:chOff x="3707904" y="4941168"/>
            <a:chExt cx="1728192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07904" y="4941168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72000" y="4941168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 вправо с вырезом 16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c03ba9253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32656"/>
            <a:ext cx="2292846" cy="229284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195736" y="2492896"/>
            <a:ext cx="4608512" cy="1656184"/>
            <a:chOff x="3131840" y="4581128"/>
            <a:chExt cx="4608512" cy="1656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31840" y="5085184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995936" y="5085184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868144" y="5085184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004048" y="50851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6256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004048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876256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44208" y="45811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131840" y="4293096"/>
            <a:ext cx="4608512" cy="1656184"/>
            <a:chOff x="3131840" y="4581128"/>
            <a:chExt cx="4608512" cy="16561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131840" y="5085184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995936" y="5085184"/>
              <a:ext cx="1008112" cy="792088"/>
              <a:chOff x="3851920" y="1916832"/>
              <a:chExt cx="1008112" cy="792088"/>
            </a:xfrm>
          </p:grpSpPr>
          <p:sp>
            <p:nvSpPr>
              <p:cNvPr id="28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6"/>
            <p:cNvGrpSpPr/>
            <p:nvPr/>
          </p:nvGrpSpPr>
          <p:grpSpPr>
            <a:xfrm>
              <a:off x="5868144" y="5085184"/>
              <a:ext cx="1008112" cy="792088"/>
              <a:chOff x="3851920" y="1916832"/>
              <a:chExt cx="1008112" cy="792088"/>
            </a:xfrm>
          </p:grpSpPr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5004048" y="50851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876256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95936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868144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6444208" y="45811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Управляющая кнопка: возврат 42">
            <a:hlinkClick r:id="" action="ppaction://hlinkshowjump?jump=endshow" highlightClick="1"/>
          </p:cNvPr>
          <p:cNvSpPr/>
          <p:nvPr/>
        </p:nvSpPr>
        <p:spPr>
          <a:xfrm>
            <a:off x="7596336" y="6021288"/>
            <a:ext cx="432048" cy="504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" action="ppaction://hlinkshowjump?jump=firstslide" highlightClick="1"/>
          </p:cNvPr>
          <p:cNvSpPr/>
          <p:nvPr/>
        </p:nvSpPr>
        <p:spPr>
          <a:xfrm>
            <a:off x="6876256" y="6021288"/>
            <a:ext cx="432048" cy="504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" action="ppaction://hlinkshowjump?jump=nextslide" highlightClick="1"/>
          </p:cNvPr>
          <p:cNvSpPr/>
          <p:nvPr/>
        </p:nvSpPr>
        <p:spPr>
          <a:xfrm>
            <a:off x="6156176" y="6021288"/>
            <a:ext cx="432048" cy="504000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Используемые ресурсы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61926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3"/>
              </a:rPr>
              <a:t>http://www.parus70.ru/images/prodbig/3090.jpg</a:t>
            </a:r>
            <a:r>
              <a:rPr lang="ru-RU" sz="1400" dirty="0" smtClean="0"/>
              <a:t> - ручка</a:t>
            </a:r>
          </a:p>
          <a:p>
            <a:r>
              <a:rPr lang="ru-RU" sz="1400" u="sng" dirty="0" smtClean="0">
                <a:hlinkClick r:id="rId4"/>
              </a:rPr>
              <a:t>http://media.moyareklama.ru/afisha/18093_16.jpg</a:t>
            </a:r>
            <a:r>
              <a:rPr lang="ru-RU" sz="1400" dirty="0" smtClean="0"/>
              <a:t> - коньки</a:t>
            </a:r>
          </a:p>
          <a:p>
            <a:r>
              <a:rPr lang="ru-RU" sz="1400" u="sng" dirty="0" smtClean="0">
                <a:hlinkClick r:id="rId5"/>
              </a:rPr>
              <a:t>http://img.bazarek.pl/10045/2615/90037/139573312848d68dcfd1278.jpg</a:t>
            </a:r>
            <a:r>
              <a:rPr lang="ru-RU" sz="1400" dirty="0" smtClean="0"/>
              <a:t> - ель</a:t>
            </a:r>
          </a:p>
          <a:p>
            <a:r>
              <a:rPr lang="ru-RU" sz="1400" u="sng" dirty="0" smtClean="0">
                <a:hlinkClick r:id="rId6"/>
              </a:rPr>
              <a:t>http://i002.radikal.ru/0907/f2/3cc03ba9253b.jpg</a:t>
            </a:r>
            <a:r>
              <a:rPr lang="ru-RU" sz="1400" dirty="0" smtClean="0"/>
              <a:t> - апельсин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7"/>
              </a:rPr>
              <a:t>http://www.pro100tv.eu/f/images/movies/12791308373.jpg</a:t>
            </a:r>
            <a:r>
              <a:rPr lang="ru-RU" sz="1400" dirty="0" smtClean="0"/>
              <a:t>  - мартышка</a:t>
            </a:r>
          </a:p>
          <a:p>
            <a:r>
              <a:rPr lang="ru-RU" sz="1400" u="sng" dirty="0" smtClean="0">
                <a:hlinkClick r:id="rId8"/>
              </a:rPr>
              <a:t>http://www.uralstudent.ru/images/stories/boltun.jpg</a:t>
            </a:r>
            <a:r>
              <a:rPr lang="ru-RU" sz="1400" dirty="0" smtClean="0"/>
              <a:t> - удав</a:t>
            </a:r>
          </a:p>
          <a:p>
            <a:r>
              <a:rPr lang="ru-RU" sz="1400" u="sng" dirty="0" smtClean="0">
                <a:hlinkClick r:id="rId9"/>
              </a:rPr>
              <a:t>http://multiki.arjlover.net/multiki/38.a.vdrug.poluchitsya.avi</a:t>
            </a:r>
            <a:r>
              <a:rPr lang="ru-RU" sz="1400" dirty="0" smtClean="0"/>
              <a:t> - мультфильм</a:t>
            </a:r>
          </a:p>
          <a:p>
            <a:r>
              <a:rPr lang="ru-RU" sz="1400" u="sng" dirty="0" smtClean="0">
                <a:hlinkClick r:id="rId10"/>
              </a:rPr>
              <a:t>http://www.coolwallpapers.org/wallpapers/30/3055/thumb/320_fruit_wallpaper-5.jpg</a:t>
            </a:r>
            <a:r>
              <a:rPr lang="ru-RU" sz="1400" dirty="0" smtClean="0"/>
              <a:t> - малина</a:t>
            </a:r>
          </a:p>
          <a:p>
            <a:r>
              <a:rPr lang="ru-RU" sz="1400" u="sng" dirty="0" smtClean="0">
                <a:hlinkClick r:id="rId11"/>
              </a:rPr>
              <a:t>http://www.goodhousekeeping.com/cm/goodhousekeeping/images/Dz/ghk-kidorable-butterfly-rain-boots-0310-mdn.jpg</a:t>
            </a:r>
            <a:r>
              <a:rPr lang="ru-RU" sz="1400" dirty="0" smtClean="0"/>
              <a:t> - сапоги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56992"/>
            <a:ext cx="8064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2"/>
              </a:rPr>
              <a:t>http://www.pupsu.ru/published/publicdata/DBRUBINSPB14/attachments/SC/products_pictures/21f.jpg</a:t>
            </a:r>
            <a:r>
              <a:rPr lang="ru-RU" sz="1400" dirty="0" smtClean="0"/>
              <a:t> - лейка</a:t>
            </a:r>
          </a:p>
          <a:p>
            <a:r>
              <a:rPr lang="ru-RU" sz="1400" u="sng" dirty="0" smtClean="0">
                <a:hlinkClick r:id="rId13"/>
              </a:rPr>
              <a:t>http://img138.imageshack.us/img138/3268/metin2n.png</a:t>
            </a:r>
            <a:r>
              <a:rPr lang="ru-RU" sz="1400" dirty="0" smtClean="0"/>
              <a:t> - акула</a:t>
            </a:r>
          </a:p>
          <a:p>
            <a:r>
              <a:rPr lang="en-US" sz="1400" dirty="0" smtClean="0">
                <a:hlinkClick r:id="rId14"/>
              </a:rPr>
              <a:t>http://www.ruscemena.ru/files/product/424_1.jpg</a:t>
            </a:r>
            <a:r>
              <a:rPr lang="ru-RU" sz="1400" dirty="0" smtClean="0"/>
              <a:t> - перец</a:t>
            </a:r>
          </a:p>
          <a:p>
            <a:r>
              <a:rPr lang="en-US" sz="1400" dirty="0" smtClean="0">
                <a:hlinkClick r:id="rId15"/>
              </a:rPr>
              <a:t>http://img-fotki.yandex.ru/get/5504/collector2012.8/0_4f2b8_de95e6f0_XL</a:t>
            </a:r>
            <a:r>
              <a:rPr lang="ru-RU" sz="1400" dirty="0" smtClean="0"/>
              <a:t> - маяк</a:t>
            </a:r>
          </a:p>
          <a:p>
            <a:endParaRPr lang="ru-RU" sz="1400" dirty="0" smtClean="0"/>
          </a:p>
          <a:p>
            <a:endParaRPr lang="ru-RU" dirty="0" smtClean="0"/>
          </a:p>
        </p:txBody>
      </p:sp>
      <p:sp>
        <p:nvSpPr>
          <p:cNvPr id="7" name="Стрелка вправо с вырезом 6">
            <a:hlinkClick r:id="rId1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8680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Условные обозначения: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24944"/>
            <a:ext cx="576064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9"/>
          <p:cNvGrpSpPr/>
          <p:nvPr/>
        </p:nvGrpSpPr>
        <p:grpSpPr>
          <a:xfrm>
            <a:off x="3131840" y="3501008"/>
            <a:ext cx="914400" cy="626368"/>
            <a:chOff x="3851920" y="1340768"/>
            <a:chExt cx="914400" cy="626368"/>
          </a:xfrm>
        </p:grpSpPr>
        <p:sp>
          <p:nvSpPr>
            <p:cNvPr id="8" name="Прямоугольный треугольник 7"/>
            <p:cNvSpPr/>
            <p:nvPr/>
          </p:nvSpPr>
          <p:spPr>
            <a:xfrm>
              <a:off x="3851920" y="1340768"/>
              <a:ext cx="914400" cy="62636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0800000">
              <a:off x="3851920" y="1340768"/>
              <a:ext cx="914400" cy="62636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3131840" y="4941168"/>
            <a:ext cx="914400" cy="626368"/>
            <a:chOff x="3851920" y="1340768"/>
            <a:chExt cx="914400" cy="626368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3851920" y="1340768"/>
              <a:ext cx="914400" cy="626368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10800000">
              <a:off x="3851920" y="1340768"/>
              <a:ext cx="914400" cy="62636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63688" y="1484784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2132856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твёрдый согласный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924944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мягкий согласный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3573016"/>
            <a:ext cx="4241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 слияние твёрдого согласного </a:t>
            </a:r>
          </a:p>
          <a:p>
            <a:r>
              <a:rPr lang="ru-RU" sz="2800" dirty="0" smtClean="0">
                <a:latin typeface="Monotype Corsiva" pitchFamily="66" charset="0"/>
              </a:rPr>
              <a:t>с гласным звуком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5013176"/>
            <a:ext cx="4057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слияние мягкого согласного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с гласным звуком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_fruit_wallpaper-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908720"/>
            <a:ext cx="2688299" cy="201622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971600" y="2636912"/>
            <a:ext cx="3024336" cy="1872208"/>
            <a:chOff x="971600" y="2636912"/>
            <a:chExt cx="3024336" cy="18722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483768" y="2636912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148064" y="2780928"/>
            <a:ext cx="3024336" cy="1800200"/>
            <a:chOff x="971600" y="2708920"/>
            <a:chExt cx="3024336" cy="18002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28" name="Прямоугольный треугольник 2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24" name="Прямоугольный треугольник 2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491880" y="2708920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Стрелка вправо с вырезом 29">
            <a:hlinkClick r:id="rId7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131840" y="4437112"/>
            <a:ext cx="3024336" cy="1800200"/>
            <a:chOff x="971600" y="2708920"/>
            <a:chExt cx="3024336" cy="18002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42" name="Прямоугольный треугольник 4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ый треугольник 4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40" name="Прямоугольный треугольник 3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ый треугольник 4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38" name="Прямоугольный треугольник 3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ый треугольник 3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2483768" y="2708920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4" name="38.a.vdrug.poluchitsya 00_04_54-00_04_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764704"/>
            <a:ext cx="2281213" cy="23762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31640" y="2996952"/>
            <a:ext cx="2880320" cy="1728192"/>
            <a:chOff x="1547664" y="2780928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0517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860032" y="2996952"/>
            <a:ext cx="2880320" cy="1728192"/>
            <a:chOff x="1547664" y="2780928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0517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47864" y="4581128"/>
            <a:ext cx="2880320" cy="1728192"/>
            <a:chOff x="1547664" y="2780928"/>
            <a:chExt cx="2880320" cy="172819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8519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in2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908720"/>
            <a:ext cx="2304256" cy="214295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076056" y="2852936"/>
            <a:ext cx="2880320" cy="1728192"/>
            <a:chOff x="5292080" y="2852936"/>
            <a:chExt cx="2880320" cy="172819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660232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187624" y="2852936"/>
            <a:ext cx="2880320" cy="1728192"/>
            <a:chOff x="5292080" y="2852936"/>
            <a:chExt cx="2880320" cy="17281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724128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Стрелка вправо с вырезом 24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419872" y="4725144"/>
            <a:ext cx="2880320" cy="1656184"/>
            <a:chOff x="5292080" y="2924944"/>
            <a:chExt cx="2880320" cy="165618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3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7668344" y="2924944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4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980728"/>
            <a:ext cx="1584176" cy="158417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31640" y="2780928"/>
            <a:ext cx="2880320" cy="1728192"/>
            <a:chOff x="1691680" y="2708920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195736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932040" y="2780928"/>
            <a:ext cx="2880320" cy="1728192"/>
            <a:chOff x="1691680" y="2708920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195736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419872" y="4509120"/>
            <a:ext cx="2880320" cy="1728192"/>
            <a:chOff x="1691680" y="2708920"/>
            <a:chExt cx="2880320" cy="1728192"/>
          </a:xfrm>
        </p:grpSpPr>
        <p:grpSp>
          <p:nvGrpSpPr>
            <p:cNvPr id="25" name="Группа 13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203848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hk-kidorable-butterfly-rain-boots-0310-md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620688"/>
            <a:ext cx="2016224" cy="201622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860032" y="2780928"/>
            <a:ext cx="3024336" cy="1800200"/>
            <a:chOff x="4860032" y="2780928"/>
            <a:chExt cx="3024336" cy="18002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452320" y="2780928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275856" y="4509120"/>
            <a:ext cx="3024336" cy="1800200"/>
            <a:chOff x="4860032" y="2780928"/>
            <a:chExt cx="3024336" cy="18002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27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25" name="Прямоугольный треугольник 2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452320" y="2780928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Стрелка вправо с вырезом 28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187624" y="2852936"/>
            <a:ext cx="3024336" cy="1728192"/>
            <a:chOff x="4860032" y="2852936"/>
            <a:chExt cx="3024336" cy="172819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41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39" name="Прямоугольный треугольник 3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ый треугольник 3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ый треугольник 3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372200" y="2852936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9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052" y="836712"/>
            <a:ext cx="2016224" cy="201622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04048" y="2852936"/>
            <a:ext cx="2880320" cy="1728192"/>
            <a:chOff x="5292080" y="2852936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259632" y="2852936"/>
            <a:ext cx="2880320" cy="1728192"/>
            <a:chOff x="5292080" y="2852936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47864" y="4437112"/>
            <a:ext cx="2880320" cy="1728192"/>
            <a:chOff x="5292080" y="2852936"/>
            <a:chExt cx="2880320" cy="1728192"/>
          </a:xfrm>
        </p:grpSpPr>
        <p:grpSp>
          <p:nvGrpSpPr>
            <p:cNvPr id="25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6683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93_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908720"/>
            <a:ext cx="2880320" cy="192021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347864" y="4437112"/>
            <a:ext cx="2880320" cy="1728192"/>
            <a:chOff x="5292080" y="2852936"/>
            <a:chExt cx="2880320" cy="1728192"/>
          </a:xfrm>
        </p:grpSpPr>
        <p:grpSp>
          <p:nvGrpSpPr>
            <p:cNvPr id="6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13" name="Прямоугольный треугольник 1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11" name="Прямоугольный треугольник 1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76683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004048" y="2852936"/>
            <a:ext cx="2880320" cy="1728192"/>
            <a:chOff x="5292080" y="2852936"/>
            <a:chExt cx="2880320" cy="172819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259632" y="2924944"/>
            <a:ext cx="2880320" cy="1656184"/>
            <a:chOff x="5292080" y="2924944"/>
            <a:chExt cx="2880320" cy="16561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33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1" name="Прямоугольный треугольник 3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7668344" y="2924944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Стрелка вправо с вырезом 34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137</Words>
  <Application>Microsoft Office PowerPoint</Application>
  <PresentationFormat>Экран (4:3)</PresentationFormat>
  <Paragraphs>43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Подбери схему к слову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Подбери схему к слову</dc:title>
  <dc:creator>oxana</dc:creator>
  <cp:lastModifiedBy>oxana</cp:lastModifiedBy>
  <cp:revision>17</cp:revision>
  <dcterms:created xsi:type="dcterms:W3CDTF">2012-07-29T18:42:39Z</dcterms:created>
  <dcterms:modified xsi:type="dcterms:W3CDTF">2012-07-30T19:34:48Z</dcterms:modified>
</cp:coreProperties>
</file>