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54"/>
  </p:notesMasterIdLst>
  <p:handoutMasterIdLst>
    <p:handoutMasterId r:id="rId55"/>
  </p:handoutMasterIdLst>
  <p:sldIdLst>
    <p:sldId id="299" r:id="rId2"/>
    <p:sldId id="312" r:id="rId3"/>
    <p:sldId id="300" r:id="rId4"/>
    <p:sldId id="326" r:id="rId5"/>
    <p:sldId id="302" r:id="rId6"/>
    <p:sldId id="307" r:id="rId7"/>
    <p:sldId id="290" r:id="rId8"/>
    <p:sldId id="293" r:id="rId9"/>
    <p:sldId id="294" r:id="rId10"/>
    <p:sldId id="331" r:id="rId11"/>
    <p:sldId id="263" r:id="rId12"/>
    <p:sldId id="262" r:id="rId13"/>
    <p:sldId id="313" r:id="rId14"/>
    <p:sldId id="320" r:id="rId15"/>
    <p:sldId id="264" r:id="rId16"/>
    <p:sldId id="268" r:id="rId17"/>
    <p:sldId id="306" r:id="rId18"/>
    <p:sldId id="270" r:id="rId19"/>
    <p:sldId id="271" r:id="rId20"/>
    <p:sldId id="273" r:id="rId21"/>
    <p:sldId id="292" r:id="rId22"/>
    <p:sldId id="321" r:id="rId23"/>
    <p:sldId id="323" r:id="rId24"/>
    <p:sldId id="317" r:id="rId25"/>
    <p:sldId id="274" r:id="rId26"/>
    <p:sldId id="275" r:id="rId27"/>
    <p:sldId id="314" r:id="rId28"/>
    <p:sldId id="315" r:id="rId29"/>
    <p:sldId id="295" r:id="rId30"/>
    <p:sldId id="296" r:id="rId31"/>
    <p:sldId id="316" r:id="rId32"/>
    <p:sldId id="277" r:id="rId33"/>
    <p:sldId id="276" r:id="rId34"/>
    <p:sldId id="284" r:id="rId35"/>
    <p:sldId id="278" r:id="rId36"/>
    <p:sldId id="297" r:id="rId37"/>
    <p:sldId id="280" r:id="rId38"/>
    <p:sldId id="285" r:id="rId39"/>
    <p:sldId id="318" r:id="rId40"/>
    <p:sldId id="319" r:id="rId41"/>
    <p:sldId id="281" r:id="rId42"/>
    <p:sldId id="310" r:id="rId43"/>
    <p:sldId id="322" r:id="rId44"/>
    <p:sldId id="286" r:id="rId45"/>
    <p:sldId id="287" r:id="rId46"/>
    <p:sldId id="304" r:id="rId47"/>
    <p:sldId id="288" r:id="rId48"/>
    <p:sldId id="303" r:id="rId49"/>
    <p:sldId id="324" r:id="rId50"/>
    <p:sldId id="328" r:id="rId51"/>
    <p:sldId id="329" r:id="rId52"/>
    <p:sldId id="330" r:id="rId5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CCFF"/>
    <a:srgbClr val="FFFF99"/>
    <a:srgbClr val="FF9900"/>
    <a:srgbClr val="0000FF"/>
    <a:srgbClr val="CC0000"/>
    <a:srgbClr val="99FF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4082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2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6F219-7218-4EDF-B111-79077B5205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C171C-1581-4883-BBD0-64446501D4D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местоимения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03D77E9F-9DAF-47B4-9A7A-64785A9C92EC}" type="parTrans" cxnId="{D4B1A842-10A5-41FE-9556-769D1A9B538D}">
      <dgm:prSet/>
      <dgm:spPr/>
      <dgm:t>
        <a:bodyPr/>
        <a:lstStyle/>
        <a:p>
          <a:endParaRPr lang="ru-RU"/>
        </a:p>
      </dgm:t>
    </dgm:pt>
    <dgm:pt modelId="{1BCE1D81-1B33-47C3-AB4B-1FFF733762A4}" type="sibTrans" cxnId="{D4B1A842-10A5-41FE-9556-769D1A9B538D}">
      <dgm:prSet/>
      <dgm:spPr/>
      <dgm:t>
        <a:bodyPr/>
        <a:lstStyle/>
        <a:p>
          <a:endParaRPr lang="ru-RU"/>
        </a:p>
      </dgm:t>
    </dgm:pt>
    <dgm:pt modelId="{0AA548A8-CA00-4F82-BED9-5CB377DBDC2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времена  группы  </a:t>
          </a:r>
          <a:r>
            <a:rPr lang="en-US" sz="1600" b="1" dirty="0" smtClean="0">
              <a:solidFill>
                <a:schemeClr val="bg1">
                  <a:lumMod val="10000"/>
                </a:schemeClr>
              </a:solidFill>
            </a:rPr>
            <a:t>“Future”</a:t>
          </a:r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  (будущее) 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5810CBAD-B2FF-49DC-9EE8-0497145A4A2C}" type="parTrans" cxnId="{32225FFE-AE8F-49A8-85BD-3DAA35EE4356}">
      <dgm:prSet/>
      <dgm:spPr/>
      <dgm:t>
        <a:bodyPr/>
        <a:lstStyle/>
        <a:p>
          <a:endParaRPr lang="ru-RU"/>
        </a:p>
      </dgm:t>
    </dgm:pt>
    <dgm:pt modelId="{E189CE94-D56D-4556-9CBD-6C872B6C6776}" type="sibTrans" cxnId="{32225FFE-AE8F-49A8-85BD-3DAA35EE4356}">
      <dgm:prSet/>
      <dgm:spPr/>
      <dgm:t>
        <a:bodyPr/>
        <a:lstStyle/>
        <a:p>
          <a:endParaRPr lang="ru-RU"/>
        </a:p>
      </dgm:t>
    </dgm:pt>
    <dgm:pt modelId="{CE61DCB9-88A5-45B3-B4E8-9D316237276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пассивный  (страдательный)  залог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12DEEAB9-FC5A-4BD5-93A4-6DF0877B9E3C}" type="parTrans" cxnId="{66F024BC-DC7C-445F-9FA4-5B459E786EBD}">
      <dgm:prSet/>
      <dgm:spPr/>
      <dgm:t>
        <a:bodyPr/>
        <a:lstStyle/>
        <a:p>
          <a:endParaRPr lang="ru-RU"/>
        </a:p>
      </dgm:t>
    </dgm:pt>
    <dgm:pt modelId="{6BB43F68-09EF-41B1-A44E-6A5DD437B411}" type="sibTrans" cxnId="{66F024BC-DC7C-445F-9FA4-5B459E786EBD}">
      <dgm:prSet/>
      <dgm:spPr/>
      <dgm:t>
        <a:bodyPr/>
        <a:lstStyle/>
        <a:p>
          <a:endParaRPr lang="ru-RU"/>
        </a:p>
      </dgm:t>
    </dgm:pt>
    <dgm:pt modelId="{BECDFEE6-D62C-4293-9A85-2D67484B66B7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возвратные   местоимения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76618212-A070-44B4-A60E-C4C4B8DA25D1}" type="parTrans" cxnId="{903DD574-6943-47E3-A232-8A3DD0D2CE93}">
      <dgm:prSet/>
      <dgm:spPr/>
      <dgm:t>
        <a:bodyPr/>
        <a:lstStyle/>
        <a:p>
          <a:endParaRPr lang="ru-RU"/>
        </a:p>
      </dgm:t>
    </dgm:pt>
    <dgm:pt modelId="{CCD3F240-1C28-44E2-B871-111D11F89B48}" type="sibTrans" cxnId="{903DD574-6943-47E3-A232-8A3DD0D2CE93}">
      <dgm:prSet/>
      <dgm:spPr/>
      <dgm:t>
        <a:bodyPr/>
        <a:lstStyle/>
        <a:p>
          <a:endParaRPr lang="ru-RU"/>
        </a:p>
      </dgm:t>
    </dgm:pt>
    <dgm:pt modelId="{278DD56D-602A-444D-862C-E1D291130102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неопределенные  местоимения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FF8783C5-EAD5-4B47-BA27-1BA5955B1CBB}" type="parTrans" cxnId="{F28220A1-78DA-4B9D-B753-BE8BBB31EB53}">
      <dgm:prSet/>
      <dgm:spPr/>
      <dgm:t>
        <a:bodyPr/>
        <a:lstStyle/>
        <a:p>
          <a:endParaRPr lang="ru-RU"/>
        </a:p>
      </dgm:t>
    </dgm:pt>
    <dgm:pt modelId="{121BA355-27E9-43B0-9FBD-52D519F9DA24}" type="sibTrans" cxnId="{F28220A1-78DA-4B9D-B753-BE8BBB31EB53}">
      <dgm:prSet/>
      <dgm:spPr/>
      <dgm:t>
        <a:bodyPr/>
        <a:lstStyle/>
        <a:p>
          <a:endParaRPr lang="ru-RU"/>
        </a:p>
      </dgm:t>
    </dgm:pt>
    <dgm:pt modelId="{A59A1DEE-E7A0-41A9-9093-A4AA18899B06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формы  глагола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B66E159A-2BA2-46EA-9B3B-78027C7529C5}" type="parTrans" cxnId="{D27CC2E8-5B78-4EEA-A3A1-82AF258E4930}">
      <dgm:prSet/>
      <dgm:spPr/>
      <dgm:t>
        <a:bodyPr/>
        <a:lstStyle/>
        <a:p>
          <a:endParaRPr lang="ru-RU"/>
        </a:p>
      </dgm:t>
    </dgm:pt>
    <dgm:pt modelId="{7F64DAE2-DA5A-4838-A889-8A5591C2A7F9}" type="sibTrans" cxnId="{D27CC2E8-5B78-4EEA-A3A1-82AF258E4930}">
      <dgm:prSet/>
      <dgm:spPr/>
      <dgm:t>
        <a:bodyPr/>
        <a:lstStyle/>
        <a:p>
          <a:endParaRPr lang="ru-RU"/>
        </a:p>
      </dgm:t>
    </dgm:pt>
    <dgm:pt modelId="{4EB1AF6D-9EE2-4330-83CE-CF5A97789C59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система времен  английского глагола</a:t>
          </a:r>
          <a:r>
            <a:rPr lang="en-US" sz="1600" b="1" dirty="0" smtClean="0">
              <a:solidFill>
                <a:schemeClr val="bg1">
                  <a:lumMod val="10000"/>
                </a:schemeClr>
              </a:solidFill>
            </a:rPr>
            <a:t> ( 4)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79BF059C-7297-40C8-BEC5-C5B5284019F1}" type="parTrans" cxnId="{2E89CB1A-0BC3-44B4-9B97-025E3FB934DB}">
      <dgm:prSet/>
      <dgm:spPr/>
      <dgm:t>
        <a:bodyPr/>
        <a:lstStyle/>
        <a:p>
          <a:endParaRPr lang="ru-RU"/>
        </a:p>
      </dgm:t>
    </dgm:pt>
    <dgm:pt modelId="{3B568CDD-CF8C-4BD9-A919-1E9B0726C6E2}" type="sibTrans" cxnId="{2E89CB1A-0BC3-44B4-9B97-025E3FB934DB}">
      <dgm:prSet/>
      <dgm:spPr/>
      <dgm:t>
        <a:bodyPr/>
        <a:lstStyle/>
        <a:p>
          <a:endParaRPr lang="ru-RU"/>
        </a:p>
      </dgm:t>
    </dgm:pt>
    <dgm:pt modelId="{1FB6C88A-9BE4-42A9-858A-C5B146788E59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времена  группы  </a:t>
          </a:r>
          <a:r>
            <a:rPr lang="en-US" sz="1600" b="1" dirty="0" smtClean="0">
              <a:solidFill>
                <a:schemeClr val="bg1">
                  <a:lumMod val="10000"/>
                </a:schemeClr>
              </a:solidFill>
            </a:rPr>
            <a:t>“Present"</a:t>
          </a:r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  (настоящее)  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59912007-23A5-40A0-9217-E66938904649}" type="parTrans" cxnId="{6408A6C1-7081-46A8-BC70-C046A4265C69}">
      <dgm:prSet/>
      <dgm:spPr/>
      <dgm:t>
        <a:bodyPr/>
        <a:lstStyle/>
        <a:p>
          <a:endParaRPr lang="ru-RU"/>
        </a:p>
      </dgm:t>
    </dgm:pt>
    <dgm:pt modelId="{0CE17E80-7FD9-4A30-AF0B-8BB3DF2A6F97}" type="sibTrans" cxnId="{6408A6C1-7081-46A8-BC70-C046A4265C69}">
      <dgm:prSet/>
      <dgm:spPr/>
      <dgm:t>
        <a:bodyPr/>
        <a:lstStyle/>
        <a:p>
          <a:endParaRPr lang="ru-RU"/>
        </a:p>
      </dgm:t>
    </dgm:pt>
    <dgm:pt modelId="{FBAD2820-3AD0-475C-8999-1E68CE34B789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времена  группы  </a:t>
          </a:r>
          <a:r>
            <a:rPr lang="en-US" sz="1600" b="1" dirty="0" smtClean="0">
              <a:solidFill>
                <a:schemeClr val="bg1">
                  <a:lumMod val="10000"/>
                </a:schemeClr>
              </a:solidFill>
            </a:rPr>
            <a:t>“Past”</a:t>
          </a:r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  (прошедшее)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B4463A8F-FCD2-4A70-BC68-1D3D9F4E7DF9}" type="parTrans" cxnId="{70BD132A-C54E-4B5C-A34E-730077C110E5}">
      <dgm:prSet/>
      <dgm:spPr/>
      <dgm:t>
        <a:bodyPr/>
        <a:lstStyle/>
        <a:p>
          <a:endParaRPr lang="ru-RU"/>
        </a:p>
      </dgm:t>
    </dgm:pt>
    <dgm:pt modelId="{D6E87DBA-8893-488F-B784-CAED1995AB8D}" type="sibTrans" cxnId="{70BD132A-C54E-4B5C-A34E-730077C110E5}">
      <dgm:prSet/>
      <dgm:spPr/>
      <dgm:t>
        <a:bodyPr/>
        <a:lstStyle/>
        <a:p>
          <a:endParaRPr lang="ru-RU"/>
        </a:p>
      </dgm:t>
    </dgm:pt>
    <dgm:pt modelId="{F15F9ACA-5625-4711-9326-B2277AB205C5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порядок  слов  в  предложении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18F49C3B-1980-4A2C-B2DD-627F4C5F9CAC}" type="parTrans" cxnId="{93B4F85E-36AC-454A-9DC5-233263D4BFD4}">
      <dgm:prSet/>
      <dgm:spPr/>
      <dgm:t>
        <a:bodyPr/>
        <a:lstStyle/>
        <a:p>
          <a:endParaRPr lang="ru-RU"/>
        </a:p>
      </dgm:t>
    </dgm:pt>
    <dgm:pt modelId="{488DFAEC-96EE-4A58-8472-4294CBA11869}" type="sibTrans" cxnId="{93B4F85E-36AC-454A-9DC5-233263D4BFD4}">
      <dgm:prSet/>
      <dgm:spPr/>
      <dgm:t>
        <a:bodyPr/>
        <a:lstStyle/>
        <a:p>
          <a:endParaRPr lang="ru-RU"/>
        </a:p>
      </dgm:t>
    </dgm:pt>
    <dgm:pt modelId="{D5DF0A2E-B60F-4D47-974B-8F087E265EA5}" type="pres">
      <dgm:prSet presAssocID="{3A56F219-7218-4EDF-B111-79077B5205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978E8-7F77-411A-A236-AD5562E05869}" type="pres">
      <dgm:prSet presAssocID="{58DC171C-1581-4883-BBD0-64446501D4D0}" presName="parentLin" presStyleCnt="0"/>
      <dgm:spPr/>
    </dgm:pt>
    <dgm:pt modelId="{2BCC22D2-35C0-4C59-B298-07A84EF83C34}" type="pres">
      <dgm:prSet presAssocID="{58DC171C-1581-4883-BBD0-64446501D4D0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010AD1BD-C730-435A-BC75-AC243DB43B59}" type="pres">
      <dgm:prSet presAssocID="{58DC171C-1581-4883-BBD0-64446501D4D0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42082-DBD4-4FDB-884D-3E937CA39719}" type="pres">
      <dgm:prSet presAssocID="{58DC171C-1581-4883-BBD0-64446501D4D0}" presName="negativeSpace" presStyleCnt="0"/>
      <dgm:spPr/>
    </dgm:pt>
    <dgm:pt modelId="{BB39FECF-93B5-4DCA-9ADC-6552E84BE814}" type="pres">
      <dgm:prSet presAssocID="{58DC171C-1581-4883-BBD0-64446501D4D0}" presName="childText" presStyleLbl="conFgAcc1" presStyleIdx="0" presStyleCnt="10">
        <dgm:presLayoutVars>
          <dgm:bulletEnabled val="1"/>
        </dgm:presLayoutVars>
      </dgm:prSet>
      <dgm:spPr/>
    </dgm:pt>
    <dgm:pt modelId="{911F076C-7925-420E-804A-659E342BC5E7}" type="pres">
      <dgm:prSet presAssocID="{1BCE1D81-1B33-47C3-AB4B-1FFF733762A4}" presName="spaceBetweenRectangles" presStyleCnt="0"/>
      <dgm:spPr/>
    </dgm:pt>
    <dgm:pt modelId="{E57A7869-725B-4077-AB13-4D2429C0580D}" type="pres">
      <dgm:prSet presAssocID="{BECDFEE6-D62C-4293-9A85-2D67484B66B7}" presName="parentLin" presStyleCnt="0"/>
      <dgm:spPr/>
    </dgm:pt>
    <dgm:pt modelId="{8F6126FD-3C4E-4920-B33D-0272D368E162}" type="pres">
      <dgm:prSet presAssocID="{BECDFEE6-D62C-4293-9A85-2D67484B66B7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BB270CD5-B16E-492C-86C6-B1145F463A56}" type="pres">
      <dgm:prSet presAssocID="{BECDFEE6-D62C-4293-9A85-2D67484B66B7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D701-EEEA-485F-A007-238629B830CA}" type="pres">
      <dgm:prSet presAssocID="{BECDFEE6-D62C-4293-9A85-2D67484B66B7}" presName="negativeSpace" presStyleCnt="0"/>
      <dgm:spPr/>
    </dgm:pt>
    <dgm:pt modelId="{34FB5B0D-BFE7-4640-82BD-2471E14A25AD}" type="pres">
      <dgm:prSet presAssocID="{BECDFEE6-D62C-4293-9A85-2D67484B66B7}" presName="childText" presStyleLbl="conFgAcc1" presStyleIdx="1" presStyleCnt="10">
        <dgm:presLayoutVars>
          <dgm:bulletEnabled val="1"/>
        </dgm:presLayoutVars>
      </dgm:prSet>
      <dgm:spPr/>
    </dgm:pt>
    <dgm:pt modelId="{DE6CA1C5-0F58-400D-8546-4BAE8B4CE49B}" type="pres">
      <dgm:prSet presAssocID="{CCD3F240-1C28-44E2-B871-111D11F89B48}" presName="spaceBetweenRectangles" presStyleCnt="0"/>
      <dgm:spPr/>
    </dgm:pt>
    <dgm:pt modelId="{12E7923F-4879-4E30-A54F-0B29EF59512B}" type="pres">
      <dgm:prSet presAssocID="{278DD56D-602A-444D-862C-E1D291130102}" presName="parentLin" presStyleCnt="0"/>
      <dgm:spPr/>
    </dgm:pt>
    <dgm:pt modelId="{B3975219-AF3C-45A1-B081-9D62D634FF68}" type="pres">
      <dgm:prSet presAssocID="{278DD56D-602A-444D-862C-E1D291130102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3B9CB7A1-ED92-4AC9-B256-D051F77CBF8C}" type="pres">
      <dgm:prSet presAssocID="{278DD56D-602A-444D-862C-E1D291130102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570F2-D757-4124-9E3A-64893F16F847}" type="pres">
      <dgm:prSet presAssocID="{278DD56D-602A-444D-862C-E1D291130102}" presName="negativeSpace" presStyleCnt="0"/>
      <dgm:spPr/>
    </dgm:pt>
    <dgm:pt modelId="{93CE692B-C37D-439E-AD67-B7BCB663C098}" type="pres">
      <dgm:prSet presAssocID="{278DD56D-602A-444D-862C-E1D291130102}" presName="childText" presStyleLbl="conFgAcc1" presStyleIdx="2" presStyleCnt="10">
        <dgm:presLayoutVars>
          <dgm:bulletEnabled val="1"/>
        </dgm:presLayoutVars>
      </dgm:prSet>
      <dgm:spPr/>
    </dgm:pt>
    <dgm:pt modelId="{2F1363BC-E74B-4A2A-8A3A-C2C28CBC6270}" type="pres">
      <dgm:prSet presAssocID="{121BA355-27E9-43B0-9FBD-52D519F9DA24}" presName="spaceBetweenRectangles" presStyleCnt="0"/>
      <dgm:spPr/>
    </dgm:pt>
    <dgm:pt modelId="{4CE21E96-4931-412F-A651-A33AD03B1166}" type="pres">
      <dgm:prSet presAssocID="{A59A1DEE-E7A0-41A9-9093-A4AA18899B06}" presName="parentLin" presStyleCnt="0"/>
      <dgm:spPr/>
    </dgm:pt>
    <dgm:pt modelId="{0C4B3B12-405F-4BA6-85D3-C59633533242}" type="pres">
      <dgm:prSet presAssocID="{A59A1DEE-E7A0-41A9-9093-A4AA18899B06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2A5AE798-904E-433C-9D62-3AF04076A47F}" type="pres">
      <dgm:prSet presAssocID="{A59A1DEE-E7A0-41A9-9093-A4AA18899B0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EC9B-D940-421F-95C2-913E6ADFD941}" type="pres">
      <dgm:prSet presAssocID="{A59A1DEE-E7A0-41A9-9093-A4AA18899B06}" presName="negativeSpace" presStyleCnt="0"/>
      <dgm:spPr/>
    </dgm:pt>
    <dgm:pt modelId="{EC191921-29C5-4F50-AC1A-6C6E79670D38}" type="pres">
      <dgm:prSet presAssocID="{A59A1DEE-E7A0-41A9-9093-A4AA18899B06}" presName="childText" presStyleLbl="conFgAcc1" presStyleIdx="3" presStyleCnt="10">
        <dgm:presLayoutVars>
          <dgm:bulletEnabled val="1"/>
        </dgm:presLayoutVars>
      </dgm:prSet>
      <dgm:spPr/>
    </dgm:pt>
    <dgm:pt modelId="{946254E3-F036-40D3-927E-96CEB32F25D9}" type="pres">
      <dgm:prSet presAssocID="{7F64DAE2-DA5A-4838-A889-8A5591C2A7F9}" presName="spaceBetweenRectangles" presStyleCnt="0"/>
      <dgm:spPr/>
    </dgm:pt>
    <dgm:pt modelId="{1CC72AE1-0DEB-48AE-A104-F48602F9640A}" type="pres">
      <dgm:prSet presAssocID="{4EB1AF6D-9EE2-4330-83CE-CF5A97789C59}" presName="parentLin" presStyleCnt="0"/>
      <dgm:spPr/>
    </dgm:pt>
    <dgm:pt modelId="{5D87B4CD-3A19-4BF9-A0EC-498606BC6FE2}" type="pres">
      <dgm:prSet presAssocID="{4EB1AF6D-9EE2-4330-83CE-CF5A97789C59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36DF227A-F2CB-4959-B7E5-14B8CADC6B17}" type="pres">
      <dgm:prSet presAssocID="{4EB1AF6D-9EE2-4330-83CE-CF5A97789C5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8B798-3897-461A-983A-E9331D2899BA}" type="pres">
      <dgm:prSet presAssocID="{4EB1AF6D-9EE2-4330-83CE-CF5A97789C59}" presName="negativeSpace" presStyleCnt="0"/>
      <dgm:spPr/>
    </dgm:pt>
    <dgm:pt modelId="{1BFC8AAC-298B-41FC-AD34-35ED54329BDC}" type="pres">
      <dgm:prSet presAssocID="{4EB1AF6D-9EE2-4330-83CE-CF5A97789C59}" presName="childText" presStyleLbl="conFgAcc1" presStyleIdx="4" presStyleCnt="10">
        <dgm:presLayoutVars>
          <dgm:bulletEnabled val="1"/>
        </dgm:presLayoutVars>
      </dgm:prSet>
      <dgm:spPr/>
    </dgm:pt>
    <dgm:pt modelId="{5AB70110-7DC8-478D-B10C-1A768F409A30}" type="pres">
      <dgm:prSet presAssocID="{3B568CDD-CF8C-4BD9-A919-1E9B0726C6E2}" presName="spaceBetweenRectangles" presStyleCnt="0"/>
      <dgm:spPr/>
    </dgm:pt>
    <dgm:pt modelId="{567F4B23-AFA8-4D41-B090-08818E1D6F1F}" type="pres">
      <dgm:prSet presAssocID="{1FB6C88A-9BE4-42A9-858A-C5B146788E59}" presName="parentLin" presStyleCnt="0"/>
      <dgm:spPr/>
    </dgm:pt>
    <dgm:pt modelId="{2E0C2AEA-6F4C-4FD2-9BE4-DD49B4145EE6}" type="pres">
      <dgm:prSet presAssocID="{1FB6C88A-9BE4-42A9-858A-C5B146788E59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23029DA9-FFB4-4AC4-B232-9D004EAE8E0E}" type="pres">
      <dgm:prSet presAssocID="{1FB6C88A-9BE4-42A9-858A-C5B146788E59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77C91-B6AD-4DAB-8C58-89AB071520BA}" type="pres">
      <dgm:prSet presAssocID="{1FB6C88A-9BE4-42A9-858A-C5B146788E59}" presName="negativeSpace" presStyleCnt="0"/>
      <dgm:spPr/>
    </dgm:pt>
    <dgm:pt modelId="{7CCF3644-6721-4FFF-8810-8BD367C98B5E}" type="pres">
      <dgm:prSet presAssocID="{1FB6C88A-9BE4-42A9-858A-C5B146788E59}" presName="childText" presStyleLbl="conFgAcc1" presStyleIdx="5" presStyleCnt="10">
        <dgm:presLayoutVars>
          <dgm:bulletEnabled val="1"/>
        </dgm:presLayoutVars>
      </dgm:prSet>
      <dgm:spPr/>
    </dgm:pt>
    <dgm:pt modelId="{B303750B-7A0E-49F0-B21B-4755B9DBFB48}" type="pres">
      <dgm:prSet presAssocID="{0CE17E80-7FD9-4A30-AF0B-8BB3DF2A6F97}" presName="spaceBetweenRectangles" presStyleCnt="0"/>
      <dgm:spPr/>
    </dgm:pt>
    <dgm:pt modelId="{0C542A1C-8DE0-4E08-BBBD-069235E82DBA}" type="pres">
      <dgm:prSet presAssocID="{FBAD2820-3AD0-475C-8999-1E68CE34B789}" presName="parentLin" presStyleCnt="0"/>
      <dgm:spPr/>
    </dgm:pt>
    <dgm:pt modelId="{98EDF2FC-4912-4BEB-9942-50F751DA8C64}" type="pres">
      <dgm:prSet presAssocID="{FBAD2820-3AD0-475C-8999-1E68CE34B789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E72890E0-56FF-405C-B05B-B0EBCFAA241A}" type="pres">
      <dgm:prSet presAssocID="{FBAD2820-3AD0-475C-8999-1E68CE34B789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5A10C-807D-444D-9A0F-13650B5A1317}" type="pres">
      <dgm:prSet presAssocID="{FBAD2820-3AD0-475C-8999-1E68CE34B789}" presName="negativeSpace" presStyleCnt="0"/>
      <dgm:spPr/>
    </dgm:pt>
    <dgm:pt modelId="{E5DFEC91-0F9B-4DCE-875B-53E9333B8477}" type="pres">
      <dgm:prSet presAssocID="{FBAD2820-3AD0-475C-8999-1E68CE34B789}" presName="childText" presStyleLbl="conFgAcc1" presStyleIdx="6" presStyleCnt="10">
        <dgm:presLayoutVars>
          <dgm:bulletEnabled val="1"/>
        </dgm:presLayoutVars>
      </dgm:prSet>
      <dgm:spPr/>
    </dgm:pt>
    <dgm:pt modelId="{80865A6F-6277-43A7-941B-A7FF314ECFCC}" type="pres">
      <dgm:prSet presAssocID="{D6E87DBA-8893-488F-B784-CAED1995AB8D}" presName="spaceBetweenRectangles" presStyleCnt="0"/>
      <dgm:spPr/>
    </dgm:pt>
    <dgm:pt modelId="{739D36F1-EB34-47D2-9866-95C2703BC7D5}" type="pres">
      <dgm:prSet presAssocID="{0AA548A8-CA00-4F82-BED9-5CB377DBDC24}" presName="parentLin" presStyleCnt="0"/>
      <dgm:spPr/>
    </dgm:pt>
    <dgm:pt modelId="{06E2F933-5A0D-41CF-BE51-8E0C0C5D1A3C}" type="pres">
      <dgm:prSet presAssocID="{0AA548A8-CA00-4F82-BED9-5CB377DBDC24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4E36D017-B92B-4BBB-BEE4-F669068245DA}" type="pres">
      <dgm:prSet presAssocID="{0AA548A8-CA00-4F82-BED9-5CB377DBDC24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21A3C-57A1-494E-8EB3-711549D55F09}" type="pres">
      <dgm:prSet presAssocID="{0AA548A8-CA00-4F82-BED9-5CB377DBDC24}" presName="negativeSpace" presStyleCnt="0"/>
      <dgm:spPr/>
    </dgm:pt>
    <dgm:pt modelId="{0BCC14A2-72EA-4C9A-A7CA-30AD689F98FC}" type="pres">
      <dgm:prSet presAssocID="{0AA548A8-CA00-4F82-BED9-5CB377DBDC24}" presName="childText" presStyleLbl="conFgAcc1" presStyleIdx="7" presStyleCnt="10">
        <dgm:presLayoutVars>
          <dgm:bulletEnabled val="1"/>
        </dgm:presLayoutVars>
      </dgm:prSet>
      <dgm:spPr/>
    </dgm:pt>
    <dgm:pt modelId="{7542EDD1-BBBA-4E35-8E97-0B76F5173C32}" type="pres">
      <dgm:prSet presAssocID="{E189CE94-D56D-4556-9CBD-6C872B6C6776}" presName="spaceBetweenRectangles" presStyleCnt="0"/>
      <dgm:spPr/>
    </dgm:pt>
    <dgm:pt modelId="{C23D177A-161E-4708-A97E-37F43044380A}" type="pres">
      <dgm:prSet presAssocID="{CE61DCB9-88A5-45B3-B4E8-9D3162372764}" presName="parentLin" presStyleCnt="0"/>
      <dgm:spPr/>
    </dgm:pt>
    <dgm:pt modelId="{ADF773C7-A875-4686-8D85-E7D49DA61497}" type="pres">
      <dgm:prSet presAssocID="{CE61DCB9-88A5-45B3-B4E8-9D3162372764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57377DEC-3A4C-4CD5-8986-5B8E17ECD938}" type="pres">
      <dgm:prSet presAssocID="{CE61DCB9-88A5-45B3-B4E8-9D316237276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93A57-1067-4879-A415-F526B570BBE6}" type="pres">
      <dgm:prSet presAssocID="{CE61DCB9-88A5-45B3-B4E8-9D3162372764}" presName="negativeSpace" presStyleCnt="0"/>
      <dgm:spPr/>
    </dgm:pt>
    <dgm:pt modelId="{E11AA377-E636-4C23-9C90-3C4E092D812B}" type="pres">
      <dgm:prSet presAssocID="{CE61DCB9-88A5-45B3-B4E8-9D3162372764}" presName="childText" presStyleLbl="conFgAcc1" presStyleIdx="8" presStyleCnt="10">
        <dgm:presLayoutVars>
          <dgm:bulletEnabled val="1"/>
        </dgm:presLayoutVars>
      </dgm:prSet>
      <dgm:spPr/>
    </dgm:pt>
    <dgm:pt modelId="{7CE7C1F4-F771-46A8-A356-4A77AEE831D8}" type="pres">
      <dgm:prSet presAssocID="{6BB43F68-09EF-41B1-A44E-6A5DD437B411}" presName="spaceBetweenRectangles" presStyleCnt="0"/>
      <dgm:spPr/>
    </dgm:pt>
    <dgm:pt modelId="{433AD9D8-E1C6-47C4-87E6-CF5F11163F07}" type="pres">
      <dgm:prSet presAssocID="{F15F9ACA-5625-4711-9326-B2277AB205C5}" presName="parentLin" presStyleCnt="0"/>
      <dgm:spPr/>
    </dgm:pt>
    <dgm:pt modelId="{C9012532-43AB-4A7F-86DD-43EEBCE3F0D3}" type="pres">
      <dgm:prSet presAssocID="{F15F9ACA-5625-4711-9326-B2277AB205C5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0E6CD3DE-1622-40DE-8254-E86048B93ADA}" type="pres">
      <dgm:prSet presAssocID="{F15F9ACA-5625-4711-9326-B2277AB205C5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70424-A135-499D-BB33-22B0AEFE6841}" type="pres">
      <dgm:prSet presAssocID="{F15F9ACA-5625-4711-9326-B2277AB205C5}" presName="negativeSpace" presStyleCnt="0"/>
      <dgm:spPr/>
    </dgm:pt>
    <dgm:pt modelId="{BE6DB423-931D-445A-9CE5-3585C1F79B96}" type="pres">
      <dgm:prSet presAssocID="{F15F9ACA-5625-4711-9326-B2277AB205C5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CA5B475B-BA26-4E1C-A034-203581F095EA}" type="presOf" srcId="{A59A1DEE-E7A0-41A9-9093-A4AA18899B06}" destId="{0C4B3B12-405F-4BA6-85D3-C59633533242}" srcOrd="0" destOrd="0" presId="urn:microsoft.com/office/officeart/2005/8/layout/list1"/>
    <dgm:cxn modelId="{D4B1A842-10A5-41FE-9556-769D1A9B538D}" srcId="{3A56F219-7218-4EDF-B111-79077B520523}" destId="{58DC171C-1581-4883-BBD0-64446501D4D0}" srcOrd="0" destOrd="0" parTransId="{03D77E9F-9DAF-47B4-9A7A-64785A9C92EC}" sibTransId="{1BCE1D81-1B33-47C3-AB4B-1FFF733762A4}"/>
    <dgm:cxn modelId="{54B95DDC-90CE-4A9F-B833-61325E128F4B}" type="presOf" srcId="{BECDFEE6-D62C-4293-9A85-2D67484B66B7}" destId="{BB270CD5-B16E-492C-86C6-B1145F463A56}" srcOrd="1" destOrd="0" presId="urn:microsoft.com/office/officeart/2005/8/layout/list1"/>
    <dgm:cxn modelId="{758C64CD-37E9-492E-9844-98B5BBDA479A}" type="presOf" srcId="{4EB1AF6D-9EE2-4330-83CE-CF5A97789C59}" destId="{36DF227A-F2CB-4959-B7E5-14B8CADC6B17}" srcOrd="1" destOrd="0" presId="urn:microsoft.com/office/officeart/2005/8/layout/list1"/>
    <dgm:cxn modelId="{66F024BC-DC7C-445F-9FA4-5B459E786EBD}" srcId="{3A56F219-7218-4EDF-B111-79077B520523}" destId="{CE61DCB9-88A5-45B3-B4E8-9D3162372764}" srcOrd="8" destOrd="0" parTransId="{12DEEAB9-FC5A-4BD5-93A4-6DF0877B9E3C}" sibTransId="{6BB43F68-09EF-41B1-A44E-6A5DD437B411}"/>
    <dgm:cxn modelId="{903DD574-6943-47E3-A232-8A3DD0D2CE93}" srcId="{3A56F219-7218-4EDF-B111-79077B520523}" destId="{BECDFEE6-D62C-4293-9A85-2D67484B66B7}" srcOrd="1" destOrd="0" parTransId="{76618212-A070-44B4-A60E-C4C4B8DA25D1}" sibTransId="{CCD3F240-1C28-44E2-B871-111D11F89B48}"/>
    <dgm:cxn modelId="{A9592CBE-C7A8-433C-8237-1E5085E6B8A7}" type="presOf" srcId="{278DD56D-602A-444D-862C-E1D291130102}" destId="{3B9CB7A1-ED92-4AC9-B256-D051F77CBF8C}" srcOrd="1" destOrd="0" presId="urn:microsoft.com/office/officeart/2005/8/layout/list1"/>
    <dgm:cxn modelId="{C960416A-D4FD-49A8-8C62-5D5B0A2DE2F2}" type="presOf" srcId="{F15F9ACA-5625-4711-9326-B2277AB205C5}" destId="{0E6CD3DE-1622-40DE-8254-E86048B93ADA}" srcOrd="1" destOrd="0" presId="urn:microsoft.com/office/officeart/2005/8/layout/list1"/>
    <dgm:cxn modelId="{32225FFE-AE8F-49A8-85BD-3DAA35EE4356}" srcId="{3A56F219-7218-4EDF-B111-79077B520523}" destId="{0AA548A8-CA00-4F82-BED9-5CB377DBDC24}" srcOrd="7" destOrd="0" parTransId="{5810CBAD-B2FF-49DC-9EE8-0497145A4A2C}" sibTransId="{E189CE94-D56D-4556-9CBD-6C872B6C6776}"/>
    <dgm:cxn modelId="{4D58603E-6CB5-4FE9-8DC5-B1471B75A159}" type="presOf" srcId="{0AA548A8-CA00-4F82-BED9-5CB377DBDC24}" destId="{4E36D017-B92B-4BBB-BEE4-F669068245DA}" srcOrd="1" destOrd="0" presId="urn:microsoft.com/office/officeart/2005/8/layout/list1"/>
    <dgm:cxn modelId="{613431D6-5626-497B-A332-DE2930FE41E7}" type="presOf" srcId="{58DC171C-1581-4883-BBD0-64446501D4D0}" destId="{2BCC22D2-35C0-4C59-B298-07A84EF83C34}" srcOrd="0" destOrd="0" presId="urn:microsoft.com/office/officeart/2005/8/layout/list1"/>
    <dgm:cxn modelId="{2E89CB1A-0BC3-44B4-9B97-025E3FB934DB}" srcId="{3A56F219-7218-4EDF-B111-79077B520523}" destId="{4EB1AF6D-9EE2-4330-83CE-CF5A97789C59}" srcOrd="4" destOrd="0" parTransId="{79BF059C-7297-40C8-BEC5-C5B5284019F1}" sibTransId="{3B568CDD-CF8C-4BD9-A919-1E9B0726C6E2}"/>
    <dgm:cxn modelId="{4C1F4226-4936-48EE-A6E5-7DF7455D15F2}" type="presOf" srcId="{A59A1DEE-E7A0-41A9-9093-A4AA18899B06}" destId="{2A5AE798-904E-433C-9D62-3AF04076A47F}" srcOrd="1" destOrd="0" presId="urn:microsoft.com/office/officeart/2005/8/layout/list1"/>
    <dgm:cxn modelId="{D27CC2E8-5B78-4EEA-A3A1-82AF258E4930}" srcId="{3A56F219-7218-4EDF-B111-79077B520523}" destId="{A59A1DEE-E7A0-41A9-9093-A4AA18899B06}" srcOrd="3" destOrd="0" parTransId="{B66E159A-2BA2-46EA-9B3B-78027C7529C5}" sibTransId="{7F64DAE2-DA5A-4838-A889-8A5591C2A7F9}"/>
    <dgm:cxn modelId="{9146E5BD-E584-4F4D-95AE-95F93BD5968B}" type="presOf" srcId="{1FB6C88A-9BE4-42A9-858A-C5B146788E59}" destId="{2E0C2AEA-6F4C-4FD2-9BE4-DD49B4145EE6}" srcOrd="0" destOrd="0" presId="urn:microsoft.com/office/officeart/2005/8/layout/list1"/>
    <dgm:cxn modelId="{DA9A4411-BBF5-49A7-BCA2-59D096C73182}" type="presOf" srcId="{0AA548A8-CA00-4F82-BED9-5CB377DBDC24}" destId="{06E2F933-5A0D-41CF-BE51-8E0C0C5D1A3C}" srcOrd="0" destOrd="0" presId="urn:microsoft.com/office/officeart/2005/8/layout/list1"/>
    <dgm:cxn modelId="{59D8436D-5AB7-4DE5-BADE-72A669ECF988}" type="presOf" srcId="{CE61DCB9-88A5-45B3-B4E8-9D3162372764}" destId="{ADF773C7-A875-4686-8D85-E7D49DA61497}" srcOrd="0" destOrd="0" presId="urn:microsoft.com/office/officeart/2005/8/layout/list1"/>
    <dgm:cxn modelId="{6408A6C1-7081-46A8-BC70-C046A4265C69}" srcId="{3A56F219-7218-4EDF-B111-79077B520523}" destId="{1FB6C88A-9BE4-42A9-858A-C5B146788E59}" srcOrd="5" destOrd="0" parTransId="{59912007-23A5-40A0-9217-E66938904649}" sibTransId="{0CE17E80-7FD9-4A30-AF0B-8BB3DF2A6F97}"/>
    <dgm:cxn modelId="{A15F983A-CDE0-4381-8FE7-D190754D9360}" type="presOf" srcId="{F15F9ACA-5625-4711-9326-B2277AB205C5}" destId="{C9012532-43AB-4A7F-86DD-43EEBCE3F0D3}" srcOrd="0" destOrd="0" presId="urn:microsoft.com/office/officeart/2005/8/layout/list1"/>
    <dgm:cxn modelId="{3BF3D8FB-9898-493F-AF12-E1403015F68A}" type="presOf" srcId="{CE61DCB9-88A5-45B3-B4E8-9D3162372764}" destId="{57377DEC-3A4C-4CD5-8986-5B8E17ECD938}" srcOrd="1" destOrd="0" presId="urn:microsoft.com/office/officeart/2005/8/layout/list1"/>
    <dgm:cxn modelId="{93B4F85E-36AC-454A-9DC5-233263D4BFD4}" srcId="{3A56F219-7218-4EDF-B111-79077B520523}" destId="{F15F9ACA-5625-4711-9326-B2277AB205C5}" srcOrd="9" destOrd="0" parTransId="{18F49C3B-1980-4A2C-B2DD-627F4C5F9CAC}" sibTransId="{488DFAEC-96EE-4A58-8472-4294CBA11869}"/>
    <dgm:cxn modelId="{62383CC1-F5F5-4B6C-A337-09D621B06AB1}" type="presOf" srcId="{4EB1AF6D-9EE2-4330-83CE-CF5A97789C59}" destId="{5D87B4CD-3A19-4BF9-A0EC-498606BC6FE2}" srcOrd="0" destOrd="0" presId="urn:microsoft.com/office/officeart/2005/8/layout/list1"/>
    <dgm:cxn modelId="{8E153437-6D59-41E5-B46C-B8C652E14753}" type="presOf" srcId="{58DC171C-1581-4883-BBD0-64446501D4D0}" destId="{010AD1BD-C730-435A-BC75-AC243DB43B59}" srcOrd="1" destOrd="0" presId="urn:microsoft.com/office/officeart/2005/8/layout/list1"/>
    <dgm:cxn modelId="{70BD132A-C54E-4B5C-A34E-730077C110E5}" srcId="{3A56F219-7218-4EDF-B111-79077B520523}" destId="{FBAD2820-3AD0-475C-8999-1E68CE34B789}" srcOrd="6" destOrd="0" parTransId="{B4463A8F-FCD2-4A70-BC68-1D3D9F4E7DF9}" sibTransId="{D6E87DBA-8893-488F-B784-CAED1995AB8D}"/>
    <dgm:cxn modelId="{D416B263-0C63-4170-924E-4113D37F493E}" type="presOf" srcId="{278DD56D-602A-444D-862C-E1D291130102}" destId="{B3975219-AF3C-45A1-B081-9D62D634FF68}" srcOrd="0" destOrd="0" presId="urn:microsoft.com/office/officeart/2005/8/layout/list1"/>
    <dgm:cxn modelId="{231F55A4-4565-4950-A67D-A3E32F1A0301}" type="presOf" srcId="{BECDFEE6-D62C-4293-9A85-2D67484B66B7}" destId="{8F6126FD-3C4E-4920-B33D-0272D368E162}" srcOrd="0" destOrd="0" presId="urn:microsoft.com/office/officeart/2005/8/layout/list1"/>
    <dgm:cxn modelId="{4C0681C1-C85C-435C-A1EA-4C781F5365D2}" type="presOf" srcId="{3A56F219-7218-4EDF-B111-79077B520523}" destId="{D5DF0A2E-B60F-4D47-974B-8F087E265EA5}" srcOrd="0" destOrd="0" presId="urn:microsoft.com/office/officeart/2005/8/layout/list1"/>
    <dgm:cxn modelId="{4267E6C4-0ADA-42BB-AFD8-42819CA66F37}" type="presOf" srcId="{FBAD2820-3AD0-475C-8999-1E68CE34B789}" destId="{E72890E0-56FF-405C-B05B-B0EBCFAA241A}" srcOrd="1" destOrd="0" presId="urn:microsoft.com/office/officeart/2005/8/layout/list1"/>
    <dgm:cxn modelId="{F28220A1-78DA-4B9D-B753-BE8BBB31EB53}" srcId="{3A56F219-7218-4EDF-B111-79077B520523}" destId="{278DD56D-602A-444D-862C-E1D291130102}" srcOrd="2" destOrd="0" parTransId="{FF8783C5-EAD5-4B47-BA27-1BA5955B1CBB}" sibTransId="{121BA355-27E9-43B0-9FBD-52D519F9DA24}"/>
    <dgm:cxn modelId="{A18908ED-1AF7-46EC-BA5E-949714CFBA18}" type="presOf" srcId="{1FB6C88A-9BE4-42A9-858A-C5B146788E59}" destId="{23029DA9-FFB4-4AC4-B232-9D004EAE8E0E}" srcOrd="1" destOrd="0" presId="urn:microsoft.com/office/officeart/2005/8/layout/list1"/>
    <dgm:cxn modelId="{8F1B0610-9712-4EE7-95A0-762F132412B0}" type="presOf" srcId="{FBAD2820-3AD0-475C-8999-1E68CE34B789}" destId="{98EDF2FC-4912-4BEB-9942-50F751DA8C64}" srcOrd="0" destOrd="0" presId="urn:microsoft.com/office/officeart/2005/8/layout/list1"/>
    <dgm:cxn modelId="{CFC4E5A1-8EEB-4A71-B337-AD69FC80DEA3}" type="presParOf" srcId="{D5DF0A2E-B60F-4D47-974B-8F087E265EA5}" destId="{B9F978E8-7F77-411A-A236-AD5562E05869}" srcOrd="0" destOrd="0" presId="urn:microsoft.com/office/officeart/2005/8/layout/list1"/>
    <dgm:cxn modelId="{A45B329E-D37C-4357-9887-72B666E31AB8}" type="presParOf" srcId="{B9F978E8-7F77-411A-A236-AD5562E05869}" destId="{2BCC22D2-35C0-4C59-B298-07A84EF83C34}" srcOrd="0" destOrd="0" presId="urn:microsoft.com/office/officeart/2005/8/layout/list1"/>
    <dgm:cxn modelId="{5DECD11B-FBE4-453F-B8A0-6644FAFABA82}" type="presParOf" srcId="{B9F978E8-7F77-411A-A236-AD5562E05869}" destId="{010AD1BD-C730-435A-BC75-AC243DB43B59}" srcOrd="1" destOrd="0" presId="urn:microsoft.com/office/officeart/2005/8/layout/list1"/>
    <dgm:cxn modelId="{1C1405D9-0710-478D-B18D-70CA1173C750}" type="presParOf" srcId="{D5DF0A2E-B60F-4D47-974B-8F087E265EA5}" destId="{A3442082-DBD4-4FDB-884D-3E937CA39719}" srcOrd="1" destOrd="0" presId="urn:microsoft.com/office/officeart/2005/8/layout/list1"/>
    <dgm:cxn modelId="{D24C15CE-B6E2-4623-B278-DF4F97CCE7EE}" type="presParOf" srcId="{D5DF0A2E-B60F-4D47-974B-8F087E265EA5}" destId="{BB39FECF-93B5-4DCA-9ADC-6552E84BE814}" srcOrd="2" destOrd="0" presId="urn:microsoft.com/office/officeart/2005/8/layout/list1"/>
    <dgm:cxn modelId="{835AB0A5-9EFC-42B5-ABF6-3CC10E410F9E}" type="presParOf" srcId="{D5DF0A2E-B60F-4D47-974B-8F087E265EA5}" destId="{911F076C-7925-420E-804A-659E342BC5E7}" srcOrd="3" destOrd="0" presId="urn:microsoft.com/office/officeart/2005/8/layout/list1"/>
    <dgm:cxn modelId="{3296E9D3-6B51-4A80-A0BE-09600BDA6507}" type="presParOf" srcId="{D5DF0A2E-B60F-4D47-974B-8F087E265EA5}" destId="{E57A7869-725B-4077-AB13-4D2429C0580D}" srcOrd="4" destOrd="0" presId="urn:microsoft.com/office/officeart/2005/8/layout/list1"/>
    <dgm:cxn modelId="{C49AC19B-BD3D-4491-9B76-C1D00D6F9D3D}" type="presParOf" srcId="{E57A7869-725B-4077-AB13-4D2429C0580D}" destId="{8F6126FD-3C4E-4920-B33D-0272D368E162}" srcOrd="0" destOrd="0" presId="urn:microsoft.com/office/officeart/2005/8/layout/list1"/>
    <dgm:cxn modelId="{CC3CF6AC-3FF0-4B51-81AE-2C29B0BADE2D}" type="presParOf" srcId="{E57A7869-725B-4077-AB13-4D2429C0580D}" destId="{BB270CD5-B16E-492C-86C6-B1145F463A56}" srcOrd="1" destOrd="0" presId="urn:microsoft.com/office/officeart/2005/8/layout/list1"/>
    <dgm:cxn modelId="{2F6761C3-743E-4719-9825-C03B50C26FFC}" type="presParOf" srcId="{D5DF0A2E-B60F-4D47-974B-8F087E265EA5}" destId="{8761D701-EEEA-485F-A007-238629B830CA}" srcOrd="5" destOrd="0" presId="urn:microsoft.com/office/officeart/2005/8/layout/list1"/>
    <dgm:cxn modelId="{73FD2E9C-8A40-41E3-A312-F9AEC65C8BF4}" type="presParOf" srcId="{D5DF0A2E-B60F-4D47-974B-8F087E265EA5}" destId="{34FB5B0D-BFE7-4640-82BD-2471E14A25AD}" srcOrd="6" destOrd="0" presId="urn:microsoft.com/office/officeart/2005/8/layout/list1"/>
    <dgm:cxn modelId="{E05CE4DF-6439-474E-8536-26509DF44EEB}" type="presParOf" srcId="{D5DF0A2E-B60F-4D47-974B-8F087E265EA5}" destId="{DE6CA1C5-0F58-400D-8546-4BAE8B4CE49B}" srcOrd="7" destOrd="0" presId="urn:microsoft.com/office/officeart/2005/8/layout/list1"/>
    <dgm:cxn modelId="{357AA38A-64BD-4FE1-9ACB-FD1F94A5AE6F}" type="presParOf" srcId="{D5DF0A2E-B60F-4D47-974B-8F087E265EA5}" destId="{12E7923F-4879-4E30-A54F-0B29EF59512B}" srcOrd="8" destOrd="0" presId="urn:microsoft.com/office/officeart/2005/8/layout/list1"/>
    <dgm:cxn modelId="{0CB9E6B6-B7B1-49CA-9E1A-4C21C0D89F8F}" type="presParOf" srcId="{12E7923F-4879-4E30-A54F-0B29EF59512B}" destId="{B3975219-AF3C-45A1-B081-9D62D634FF68}" srcOrd="0" destOrd="0" presId="urn:microsoft.com/office/officeart/2005/8/layout/list1"/>
    <dgm:cxn modelId="{78AB863E-0CD9-4EE1-9922-C40DEF0CA214}" type="presParOf" srcId="{12E7923F-4879-4E30-A54F-0B29EF59512B}" destId="{3B9CB7A1-ED92-4AC9-B256-D051F77CBF8C}" srcOrd="1" destOrd="0" presId="urn:microsoft.com/office/officeart/2005/8/layout/list1"/>
    <dgm:cxn modelId="{D9B85D0F-E956-4B5F-98B8-377D53327981}" type="presParOf" srcId="{D5DF0A2E-B60F-4D47-974B-8F087E265EA5}" destId="{BA0570F2-D757-4124-9E3A-64893F16F847}" srcOrd="9" destOrd="0" presId="urn:microsoft.com/office/officeart/2005/8/layout/list1"/>
    <dgm:cxn modelId="{4FE13929-913D-47F6-9661-FC3F0FB82FA3}" type="presParOf" srcId="{D5DF0A2E-B60F-4D47-974B-8F087E265EA5}" destId="{93CE692B-C37D-439E-AD67-B7BCB663C098}" srcOrd="10" destOrd="0" presId="urn:microsoft.com/office/officeart/2005/8/layout/list1"/>
    <dgm:cxn modelId="{E94951DA-929E-4914-AE87-AD1FA8BB7B8D}" type="presParOf" srcId="{D5DF0A2E-B60F-4D47-974B-8F087E265EA5}" destId="{2F1363BC-E74B-4A2A-8A3A-C2C28CBC6270}" srcOrd="11" destOrd="0" presId="urn:microsoft.com/office/officeart/2005/8/layout/list1"/>
    <dgm:cxn modelId="{D020833D-F96C-42D1-8741-5733785C4003}" type="presParOf" srcId="{D5DF0A2E-B60F-4D47-974B-8F087E265EA5}" destId="{4CE21E96-4931-412F-A651-A33AD03B1166}" srcOrd="12" destOrd="0" presId="urn:microsoft.com/office/officeart/2005/8/layout/list1"/>
    <dgm:cxn modelId="{E2E8CF3B-C5F2-4A2A-873A-E17934E80A9B}" type="presParOf" srcId="{4CE21E96-4931-412F-A651-A33AD03B1166}" destId="{0C4B3B12-405F-4BA6-85D3-C59633533242}" srcOrd="0" destOrd="0" presId="urn:microsoft.com/office/officeart/2005/8/layout/list1"/>
    <dgm:cxn modelId="{FC16359E-0511-4366-9DAD-99981B03BBA5}" type="presParOf" srcId="{4CE21E96-4931-412F-A651-A33AD03B1166}" destId="{2A5AE798-904E-433C-9D62-3AF04076A47F}" srcOrd="1" destOrd="0" presId="urn:microsoft.com/office/officeart/2005/8/layout/list1"/>
    <dgm:cxn modelId="{FF70C8DF-B711-4AE6-ADB5-6CF4F3BBEEB5}" type="presParOf" srcId="{D5DF0A2E-B60F-4D47-974B-8F087E265EA5}" destId="{8EB4EC9B-D940-421F-95C2-913E6ADFD941}" srcOrd="13" destOrd="0" presId="urn:microsoft.com/office/officeart/2005/8/layout/list1"/>
    <dgm:cxn modelId="{2B924421-2CC2-42CE-A1BB-510D6210DF9D}" type="presParOf" srcId="{D5DF0A2E-B60F-4D47-974B-8F087E265EA5}" destId="{EC191921-29C5-4F50-AC1A-6C6E79670D38}" srcOrd="14" destOrd="0" presId="urn:microsoft.com/office/officeart/2005/8/layout/list1"/>
    <dgm:cxn modelId="{8A2FAE02-1809-4E5E-8956-BD2D86B12AB3}" type="presParOf" srcId="{D5DF0A2E-B60F-4D47-974B-8F087E265EA5}" destId="{946254E3-F036-40D3-927E-96CEB32F25D9}" srcOrd="15" destOrd="0" presId="urn:microsoft.com/office/officeart/2005/8/layout/list1"/>
    <dgm:cxn modelId="{E2568511-D306-4786-BD0B-8954F3A31C19}" type="presParOf" srcId="{D5DF0A2E-B60F-4D47-974B-8F087E265EA5}" destId="{1CC72AE1-0DEB-48AE-A104-F48602F9640A}" srcOrd="16" destOrd="0" presId="urn:microsoft.com/office/officeart/2005/8/layout/list1"/>
    <dgm:cxn modelId="{C61BCD7F-752E-4ECF-9F5D-04CB295C08C0}" type="presParOf" srcId="{1CC72AE1-0DEB-48AE-A104-F48602F9640A}" destId="{5D87B4CD-3A19-4BF9-A0EC-498606BC6FE2}" srcOrd="0" destOrd="0" presId="urn:microsoft.com/office/officeart/2005/8/layout/list1"/>
    <dgm:cxn modelId="{DC8C0BB0-3C51-4976-AEBB-87AB3924137C}" type="presParOf" srcId="{1CC72AE1-0DEB-48AE-A104-F48602F9640A}" destId="{36DF227A-F2CB-4959-B7E5-14B8CADC6B17}" srcOrd="1" destOrd="0" presId="urn:microsoft.com/office/officeart/2005/8/layout/list1"/>
    <dgm:cxn modelId="{D0669866-B791-4E5F-B8B0-89B474CA2088}" type="presParOf" srcId="{D5DF0A2E-B60F-4D47-974B-8F087E265EA5}" destId="{B9E8B798-3897-461A-983A-E9331D2899BA}" srcOrd="17" destOrd="0" presId="urn:microsoft.com/office/officeart/2005/8/layout/list1"/>
    <dgm:cxn modelId="{CC6E2D9E-D885-4EA3-90A8-A14F8A97E862}" type="presParOf" srcId="{D5DF0A2E-B60F-4D47-974B-8F087E265EA5}" destId="{1BFC8AAC-298B-41FC-AD34-35ED54329BDC}" srcOrd="18" destOrd="0" presId="urn:microsoft.com/office/officeart/2005/8/layout/list1"/>
    <dgm:cxn modelId="{15ABFFC4-8F78-4DB3-B98F-016C0EDA46B4}" type="presParOf" srcId="{D5DF0A2E-B60F-4D47-974B-8F087E265EA5}" destId="{5AB70110-7DC8-478D-B10C-1A768F409A30}" srcOrd="19" destOrd="0" presId="urn:microsoft.com/office/officeart/2005/8/layout/list1"/>
    <dgm:cxn modelId="{075AD6E2-2DB8-4A4B-9C51-98B91E933EE9}" type="presParOf" srcId="{D5DF0A2E-B60F-4D47-974B-8F087E265EA5}" destId="{567F4B23-AFA8-4D41-B090-08818E1D6F1F}" srcOrd="20" destOrd="0" presId="urn:microsoft.com/office/officeart/2005/8/layout/list1"/>
    <dgm:cxn modelId="{6ACA7325-BAA7-4858-AAEB-207EF81B2C06}" type="presParOf" srcId="{567F4B23-AFA8-4D41-B090-08818E1D6F1F}" destId="{2E0C2AEA-6F4C-4FD2-9BE4-DD49B4145EE6}" srcOrd="0" destOrd="0" presId="urn:microsoft.com/office/officeart/2005/8/layout/list1"/>
    <dgm:cxn modelId="{0C256E81-9EA5-48B3-8591-495A28BB0E2A}" type="presParOf" srcId="{567F4B23-AFA8-4D41-B090-08818E1D6F1F}" destId="{23029DA9-FFB4-4AC4-B232-9D004EAE8E0E}" srcOrd="1" destOrd="0" presId="urn:microsoft.com/office/officeart/2005/8/layout/list1"/>
    <dgm:cxn modelId="{B0343573-DDCD-4E22-A634-8DD784BE54D2}" type="presParOf" srcId="{D5DF0A2E-B60F-4D47-974B-8F087E265EA5}" destId="{D7477C91-B6AD-4DAB-8C58-89AB071520BA}" srcOrd="21" destOrd="0" presId="urn:microsoft.com/office/officeart/2005/8/layout/list1"/>
    <dgm:cxn modelId="{B29A041B-4765-4310-AE4F-449D129D5D94}" type="presParOf" srcId="{D5DF0A2E-B60F-4D47-974B-8F087E265EA5}" destId="{7CCF3644-6721-4FFF-8810-8BD367C98B5E}" srcOrd="22" destOrd="0" presId="urn:microsoft.com/office/officeart/2005/8/layout/list1"/>
    <dgm:cxn modelId="{8F332421-EB07-4A75-925F-22A7A6AA3588}" type="presParOf" srcId="{D5DF0A2E-B60F-4D47-974B-8F087E265EA5}" destId="{B303750B-7A0E-49F0-B21B-4755B9DBFB48}" srcOrd="23" destOrd="0" presId="urn:microsoft.com/office/officeart/2005/8/layout/list1"/>
    <dgm:cxn modelId="{14C5391E-EB4F-4F84-B060-0FFE7C0E5B38}" type="presParOf" srcId="{D5DF0A2E-B60F-4D47-974B-8F087E265EA5}" destId="{0C542A1C-8DE0-4E08-BBBD-069235E82DBA}" srcOrd="24" destOrd="0" presId="urn:microsoft.com/office/officeart/2005/8/layout/list1"/>
    <dgm:cxn modelId="{05AD8F8D-FBA0-495B-99AA-99E61A9B3561}" type="presParOf" srcId="{0C542A1C-8DE0-4E08-BBBD-069235E82DBA}" destId="{98EDF2FC-4912-4BEB-9942-50F751DA8C64}" srcOrd="0" destOrd="0" presId="urn:microsoft.com/office/officeart/2005/8/layout/list1"/>
    <dgm:cxn modelId="{5FE0B98F-C37F-481C-8FEA-491A333E214A}" type="presParOf" srcId="{0C542A1C-8DE0-4E08-BBBD-069235E82DBA}" destId="{E72890E0-56FF-405C-B05B-B0EBCFAA241A}" srcOrd="1" destOrd="0" presId="urn:microsoft.com/office/officeart/2005/8/layout/list1"/>
    <dgm:cxn modelId="{862F0CBD-6DB2-4EFB-AF62-358515F6D8E8}" type="presParOf" srcId="{D5DF0A2E-B60F-4D47-974B-8F087E265EA5}" destId="{9415A10C-807D-444D-9A0F-13650B5A1317}" srcOrd="25" destOrd="0" presId="urn:microsoft.com/office/officeart/2005/8/layout/list1"/>
    <dgm:cxn modelId="{6917203B-2CE6-4D27-8526-B0E1E37FBED3}" type="presParOf" srcId="{D5DF0A2E-B60F-4D47-974B-8F087E265EA5}" destId="{E5DFEC91-0F9B-4DCE-875B-53E9333B8477}" srcOrd="26" destOrd="0" presId="urn:microsoft.com/office/officeart/2005/8/layout/list1"/>
    <dgm:cxn modelId="{215D05C3-70D2-475B-8726-EDD644EED249}" type="presParOf" srcId="{D5DF0A2E-B60F-4D47-974B-8F087E265EA5}" destId="{80865A6F-6277-43A7-941B-A7FF314ECFCC}" srcOrd="27" destOrd="0" presId="urn:microsoft.com/office/officeart/2005/8/layout/list1"/>
    <dgm:cxn modelId="{B37F7ABC-885C-4FA3-876B-EF5385B61A02}" type="presParOf" srcId="{D5DF0A2E-B60F-4D47-974B-8F087E265EA5}" destId="{739D36F1-EB34-47D2-9866-95C2703BC7D5}" srcOrd="28" destOrd="0" presId="urn:microsoft.com/office/officeart/2005/8/layout/list1"/>
    <dgm:cxn modelId="{83F9AFD4-B94D-4FFA-AB5E-062B76FED462}" type="presParOf" srcId="{739D36F1-EB34-47D2-9866-95C2703BC7D5}" destId="{06E2F933-5A0D-41CF-BE51-8E0C0C5D1A3C}" srcOrd="0" destOrd="0" presId="urn:microsoft.com/office/officeart/2005/8/layout/list1"/>
    <dgm:cxn modelId="{9E18EA09-1BB9-460E-A8BC-5B05C3BE84A4}" type="presParOf" srcId="{739D36F1-EB34-47D2-9866-95C2703BC7D5}" destId="{4E36D017-B92B-4BBB-BEE4-F669068245DA}" srcOrd="1" destOrd="0" presId="urn:microsoft.com/office/officeart/2005/8/layout/list1"/>
    <dgm:cxn modelId="{9A862A54-07E8-46C5-971B-631C71168FAB}" type="presParOf" srcId="{D5DF0A2E-B60F-4D47-974B-8F087E265EA5}" destId="{F6721A3C-57A1-494E-8EB3-711549D55F09}" srcOrd="29" destOrd="0" presId="urn:microsoft.com/office/officeart/2005/8/layout/list1"/>
    <dgm:cxn modelId="{8D2FA4C1-080A-40C1-B803-A6705CB792E2}" type="presParOf" srcId="{D5DF0A2E-B60F-4D47-974B-8F087E265EA5}" destId="{0BCC14A2-72EA-4C9A-A7CA-30AD689F98FC}" srcOrd="30" destOrd="0" presId="urn:microsoft.com/office/officeart/2005/8/layout/list1"/>
    <dgm:cxn modelId="{FA11D0F9-F74D-4339-8A97-7C448EFAC212}" type="presParOf" srcId="{D5DF0A2E-B60F-4D47-974B-8F087E265EA5}" destId="{7542EDD1-BBBA-4E35-8E97-0B76F5173C32}" srcOrd="31" destOrd="0" presId="urn:microsoft.com/office/officeart/2005/8/layout/list1"/>
    <dgm:cxn modelId="{B58A6432-15DB-47DA-B8F3-E104519781A5}" type="presParOf" srcId="{D5DF0A2E-B60F-4D47-974B-8F087E265EA5}" destId="{C23D177A-161E-4708-A97E-37F43044380A}" srcOrd="32" destOrd="0" presId="urn:microsoft.com/office/officeart/2005/8/layout/list1"/>
    <dgm:cxn modelId="{B3CDE2FD-8969-4FD6-BD8A-D0D57AB4E967}" type="presParOf" srcId="{C23D177A-161E-4708-A97E-37F43044380A}" destId="{ADF773C7-A875-4686-8D85-E7D49DA61497}" srcOrd="0" destOrd="0" presId="urn:microsoft.com/office/officeart/2005/8/layout/list1"/>
    <dgm:cxn modelId="{98A9225C-C960-48EC-914B-3C3F7C0414F0}" type="presParOf" srcId="{C23D177A-161E-4708-A97E-37F43044380A}" destId="{57377DEC-3A4C-4CD5-8986-5B8E17ECD938}" srcOrd="1" destOrd="0" presId="urn:microsoft.com/office/officeart/2005/8/layout/list1"/>
    <dgm:cxn modelId="{2FBE500E-0C34-4032-92FD-51A7038AC216}" type="presParOf" srcId="{D5DF0A2E-B60F-4D47-974B-8F087E265EA5}" destId="{48B93A57-1067-4879-A415-F526B570BBE6}" srcOrd="33" destOrd="0" presId="urn:microsoft.com/office/officeart/2005/8/layout/list1"/>
    <dgm:cxn modelId="{36DB18FB-78EB-4B11-8272-E004B2E0D98E}" type="presParOf" srcId="{D5DF0A2E-B60F-4D47-974B-8F087E265EA5}" destId="{E11AA377-E636-4C23-9C90-3C4E092D812B}" srcOrd="34" destOrd="0" presId="urn:microsoft.com/office/officeart/2005/8/layout/list1"/>
    <dgm:cxn modelId="{3529396A-62DB-480E-9F7E-A1C46F870DA0}" type="presParOf" srcId="{D5DF0A2E-B60F-4D47-974B-8F087E265EA5}" destId="{7CE7C1F4-F771-46A8-A356-4A77AEE831D8}" srcOrd="35" destOrd="0" presId="urn:microsoft.com/office/officeart/2005/8/layout/list1"/>
    <dgm:cxn modelId="{F473C60A-20D9-4722-BCB4-C3ADA743F32E}" type="presParOf" srcId="{D5DF0A2E-B60F-4D47-974B-8F087E265EA5}" destId="{433AD9D8-E1C6-47C4-87E6-CF5F11163F07}" srcOrd="36" destOrd="0" presId="urn:microsoft.com/office/officeart/2005/8/layout/list1"/>
    <dgm:cxn modelId="{9B26E818-48B4-4560-848A-97FDE6C7A7D4}" type="presParOf" srcId="{433AD9D8-E1C6-47C4-87E6-CF5F11163F07}" destId="{C9012532-43AB-4A7F-86DD-43EEBCE3F0D3}" srcOrd="0" destOrd="0" presId="urn:microsoft.com/office/officeart/2005/8/layout/list1"/>
    <dgm:cxn modelId="{45446F4C-7108-4C49-AC79-91B63B501B1D}" type="presParOf" srcId="{433AD9D8-E1C6-47C4-87E6-CF5F11163F07}" destId="{0E6CD3DE-1622-40DE-8254-E86048B93ADA}" srcOrd="1" destOrd="0" presId="urn:microsoft.com/office/officeart/2005/8/layout/list1"/>
    <dgm:cxn modelId="{6618EE99-65EE-4F71-94FE-639EE77F6BE9}" type="presParOf" srcId="{D5DF0A2E-B60F-4D47-974B-8F087E265EA5}" destId="{39770424-A135-499D-BB33-22B0AEFE6841}" srcOrd="37" destOrd="0" presId="urn:microsoft.com/office/officeart/2005/8/layout/list1"/>
    <dgm:cxn modelId="{E636FAFA-CD7E-4703-A515-7845D1E7AE22}" type="presParOf" srcId="{D5DF0A2E-B60F-4D47-974B-8F087E265EA5}" destId="{BE6DB423-931D-445A-9CE5-3585C1F79B96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6F219-7218-4EDF-B111-79077B5205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C171C-1581-4883-BBD0-64446501D4D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если несколько прилагательных определяют существительное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03D77E9F-9DAF-47B4-9A7A-64785A9C92EC}" type="parTrans" cxnId="{D4B1A842-10A5-41FE-9556-769D1A9B538D}">
      <dgm:prSet/>
      <dgm:spPr/>
      <dgm:t>
        <a:bodyPr/>
        <a:lstStyle/>
        <a:p>
          <a:endParaRPr lang="ru-RU"/>
        </a:p>
      </dgm:t>
    </dgm:pt>
    <dgm:pt modelId="{1BCE1D81-1B33-47C3-AB4B-1FFF733762A4}" type="sibTrans" cxnId="{D4B1A842-10A5-41FE-9556-769D1A9B538D}">
      <dgm:prSet/>
      <dgm:spPr/>
      <dgm:t>
        <a:bodyPr/>
        <a:lstStyle/>
        <a:p>
          <a:endParaRPr lang="ru-RU"/>
        </a:p>
      </dgm:t>
    </dgm:pt>
    <dgm:pt modelId="{BECDFEE6-D62C-4293-9A85-2D67484B66B7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если дополнений больше одного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76618212-A070-44B4-A60E-C4C4B8DA25D1}" type="parTrans" cxnId="{903DD574-6943-47E3-A232-8A3DD0D2CE93}">
      <dgm:prSet/>
      <dgm:spPr/>
      <dgm:t>
        <a:bodyPr/>
        <a:lstStyle/>
        <a:p>
          <a:endParaRPr lang="ru-RU"/>
        </a:p>
      </dgm:t>
    </dgm:pt>
    <dgm:pt modelId="{CCD3F240-1C28-44E2-B871-111D11F89B48}" type="sibTrans" cxnId="{903DD574-6943-47E3-A232-8A3DD0D2CE93}">
      <dgm:prSet/>
      <dgm:spPr/>
      <dgm:t>
        <a:bodyPr/>
        <a:lstStyle/>
        <a:p>
          <a:endParaRPr lang="ru-RU"/>
        </a:p>
      </dgm:t>
    </dgm:pt>
    <dgm:pt modelId="{278DD56D-602A-444D-862C-E1D291130102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вопросительные слова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FF8783C5-EAD5-4B47-BA27-1BA5955B1CBB}" type="parTrans" cxnId="{F28220A1-78DA-4B9D-B753-BE8BBB31EB53}">
      <dgm:prSet/>
      <dgm:spPr/>
      <dgm:t>
        <a:bodyPr/>
        <a:lstStyle/>
        <a:p>
          <a:endParaRPr lang="ru-RU"/>
        </a:p>
      </dgm:t>
    </dgm:pt>
    <dgm:pt modelId="{121BA355-27E9-43B0-9FBD-52D519F9DA24}" type="sibTrans" cxnId="{F28220A1-78DA-4B9D-B753-BE8BBB31EB53}">
      <dgm:prSet/>
      <dgm:spPr/>
      <dgm:t>
        <a:bodyPr/>
        <a:lstStyle/>
        <a:p>
          <a:endParaRPr lang="ru-RU"/>
        </a:p>
      </dgm:t>
    </dgm:pt>
    <dgm:pt modelId="{4EB1AF6D-9EE2-4330-83CE-CF5A97789C59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вопросы всех типов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79BF059C-7297-40C8-BEC5-C5B5284019F1}" type="parTrans" cxnId="{2E89CB1A-0BC3-44B4-9B97-025E3FB934DB}">
      <dgm:prSet/>
      <dgm:spPr/>
      <dgm:t>
        <a:bodyPr/>
        <a:lstStyle/>
        <a:p>
          <a:endParaRPr lang="ru-RU"/>
        </a:p>
      </dgm:t>
    </dgm:pt>
    <dgm:pt modelId="{3B568CDD-CF8C-4BD9-A919-1E9B0726C6E2}" type="sibTrans" cxnId="{2E89CB1A-0BC3-44B4-9B97-025E3FB934DB}">
      <dgm:prSet/>
      <dgm:spPr/>
      <dgm:t>
        <a:bodyPr/>
        <a:lstStyle/>
        <a:p>
          <a:endParaRPr lang="ru-RU"/>
        </a:p>
      </dgm:t>
    </dgm:pt>
    <dgm:pt modelId="{1FB6C88A-9BE4-42A9-858A-C5B146788E59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разделительный вопрос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59912007-23A5-40A0-9217-E66938904649}" type="parTrans" cxnId="{6408A6C1-7081-46A8-BC70-C046A4265C69}">
      <dgm:prSet/>
      <dgm:spPr/>
      <dgm:t>
        <a:bodyPr/>
        <a:lstStyle/>
        <a:p>
          <a:endParaRPr lang="ru-RU"/>
        </a:p>
      </dgm:t>
    </dgm:pt>
    <dgm:pt modelId="{0CE17E80-7FD9-4A30-AF0B-8BB3DF2A6F97}" type="sibTrans" cxnId="{6408A6C1-7081-46A8-BC70-C046A4265C69}">
      <dgm:prSet/>
      <dgm:spPr/>
      <dgm:t>
        <a:bodyPr/>
        <a:lstStyle/>
        <a:p>
          <a:endParaRPr lang="ru-RU"/>
        </a:p>
      </dgm:t>
    </dgm:pt>
    <dgm:pt modelId="{F15F9ACA-5625-4711-9326-B2277AB205C5}">
      <dgm:prSet custT="1"/>
      <dgm:spPr/>
      <dgm:t>
        <a:bodyPr/>
        <a:lstStyle/>
        <a:p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18F49C3B-1980-4A2C-B2DD-627F4C5F9CAC}" type="parTrans" cxnId="{93B4F85E-36AC-454A-9DC5-233263D4BFD4}">
      <dgm:prSet/>
      <dgm:spPr/>
      <dgm:t>
        <a:bodyPr/>
        <a:lstStyle/>
        <a:p>
          <a:endParaRPr lang="ru-RU"/>
        </a:p>
      </dgm:t>
    </dgm:pt>
    <dgm:pt modelId="{488DFAEC-96EE-4A58-8472-4294CBA11869}" type="sibTrans" cxnId="{93B4F85E-36AC-454A-9DC5-233263D4BFD4}">
      <dgm:prSet/>
      <dgm:spPr/>
      <dgm:t>
        <a:bodyPr/>
        <a:lstStyle/>
        <a:p>
          <a:endParaRPr lang="ru-RU"/>
        </a:p>
      </dgm:t>
    </dgm:pt>
    <dgm:pt modelId="{1F3B4ED3-4524-461C-BED5-AF43DFFC859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вопросительное  предложение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58B6643B-B2ED-4537-A064-FED53876B1A1}" type="parTrans" cxnId="{870208D8-014C-47D3-B161-C7F7EB9F3D74}">
      <dgm:prSet/>
      <dgm:spPr/>
      <dgm:t>
        <a:bodyPr/>
        <a:lstStyle/>
        <a:p>
          <a:endParaRPr lang="ru-RU"/>
        </a:p>
      </dgm:t>
    </dgm:pt>
    <dgm:pt modelId="{566D1E15-340B-4435-9102-2231EF4A784A}" type="sibTrans" cxnId="{870208D8-014C-47D3-B161-C7F7EB9F3D74}">
      <dgm:prSet/>
      <dgm:spPr/>
      <dgm:t>
        <a:bodyPr/>
        <a:lstStyle/>
        <a:p>
          <a:endParaRPr lang="ru-RU"/>
        </a:p>
      </dgm:t>
    </dgm:pt>
    <dgm:pt modelId="{0AA548A8-CA00-4F82-BED9-5CB377DBDC24}">
      <dgm:prSet phldrT="[Текст]" custT="1"/>
      <dgm:spPr/>
      <dgm:t>
        <a:bodyPr/>
        <a:lstStyle/>
        <a:p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E189CE94-D56D-4556-9CBD-6C872B6C6776}" type="sibTrans" cxnId="{32225FFE-AE8F-49A8-85BD-3DAA35EE4356}">
      <dgm:prSet/>
      <dgm:spPr/>
      <dgm:t>
        <a:bodyPr/>
        <a:lstStyle/>
        <a:p>
          <a:endParaRPr lang="ru-RU"/>
        </a:p>
      </dgm:t>
    </dgm:pt>
    <dgm:pt modelId="{5810CBAD-B2FF-49DC-9EE8-0497145A4A2C}" type="parTrans" cxnId="{32225FFE-AE8F-49A8-85BD-3DAA35EE4356}">
      <dgm:prSet/>
      <dgm:spPr/>
      <dgm:t>
        <a:bodyPr/>
        <a:lstStyle/>
        <a:p>
          <a:endParaRPr lang="ru-RU"/>
        </a:p>
      </dgm:t>
    </dgm:pt>
    <dgm:pt modelId="{CE61DCB9-88A5-45B3-B4E8-9D316237276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придаточные определительные предложения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6BB43F68-09EF-41B1-A44E-6A5DD437B411}" type="sibTrans" cxnId="{66F024BC-DC7C-445F-9FA4-5B459E786EBD}">
      <dgm:prSet/>
      <dgm:spPr/>
      <dgm:t>
        <a:bodyPr/>
        <a:lstStyle/>
        <a:p>
          <a:endParaRPr lang="ru-RU"/>
        </a:p>
      </dgm:t>
    </dgm:pt>
    <dgm:pt modelId="{12DEEAB9-FC5A-4BD5-93A4-6DF0877B9E3C}" type="parTrans" cxnId="{66F024BC-DC7C-445F-9FA4-5B459E786EBD}">
      <dgm:prSet/>
      <dgm:spPr/>
      <dgm:t>
        <a:bodyPr/>
        <a:lstStyle/>
        <a:p>
          <a:endParaRPr lang="ru-RU"/>
        </a:p>
      </dgm:t>
    </dgm:pt>
    <dgm:pt modelId="{FBAD2820-3AD0-475C-8999-1E68CE34B789}">
      <dgm:prSet custT="1"/>
      <dgm:spPr/>
      <dgm:t>
        <a:bodyPr/>
        <a:lstStyle/>
        <a:p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D6E87DBA-8893-488F-B784-CAED1995AB8D}" type="sibTrans" cxnId="{70BD132A-C54E-4B5C-A34E-730077C110E5}">
      <dgm:prSet/>
      <dgm:spPr/>
      <dgm:t>
        <a:bodyPr/>
        <a:lstStyle/>
        <a:p>
          <a:endParaRPr lang="ru-RU"/>
        </a:p>
      </dgm:t>
    </dgm:pt>
    <dgm:pt modelId="{B4463A8F-FCD2-4A70-BC68-1D3D9F4E7DF9}" type="parTrans" cxnId="{70BD132A-C54E-4B5C-A34E-730077C110E5}">
      <dgm:prSet/>
      <dgm:spPr/>
      <dgm:t>
        <a:bodyPr/>
        <a:lstStyle/>
        <a:p>
          <a:endParaRPr lang="ru-RU"/>
        </a:p>
      </dgm:t>
    </dgm:pt>
    <dgm:pt modelId="{D5DF0A2E-B60F-4D47-974B-8F087E265EA5}" type="pres">
      <dgm:prSet presAssocID="{3A56F219-7218-4EDF-B111-79077B5205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978E8-7F77-411A-A236-AD5562E05869}" type="pres">
      <dgm:prSet presAssocID="{58DC171C-1581-4883-BBD0-64446501D4D0}" presName="parentLin" presStyleCnt="0"/>
      <dgm:spPr/>
    </dgm:pt>
    <dgm:pt modelId="{2BCC22D2-35C0-4C59-B298-07A84EF83C34}" type="pres">
      <dgm:prSet presAssocID="{58DC171C-1581-4883-BBD0-64446501D4D0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010AD1BD-C730-435A-BC75-AC243DB43B59}" type="pres">
      <dgm:prSet presAssocID="{58DC171C-1581-4883-BBD0-64446501D4D0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42082-DBD4-4FDB-884D-3E937CA39719}" type="pres">
      <dgm:prSet presAssocID="{58DC171C-1581-4883-BBD0-64446501D4D0}" presName="negativeSpace" presStyleCnt="0"/>
      <dgm:spPr/>
    </dgm:pt>
    <dgm:pt modelId="{BB39FECF-93B5-4DCA-9ADC-6552E84BE814}" type="pres">
      <dgm:prSet presAssocID="{58DC171C-1581-4883-BBD0-64446501D4D0}" presName="childText" presStyleLbl="conFgAcc1" presStyleIdx="0" presStyleCnt="10">
        <dgm:presLayoutVars>
          <dgm:bulletEnabled val="1"/>
        </dgm:presLayoutVars>
      </dgm:prSet>
      <dgm:spPr/>
    </dgm:pt>
    <dgm:pt modelId="{911F076C-7925-420E-804A-659E342BC5E7}" type="pres">
      <dgm:prSet presAssocID="{1BCE1D81-1B33-47C3-AB4B-1FFF733762A4}" presName="spaceBetweenRectangles" presStyleCnt="0"/>
      <dgm:spPr/>
    </dgm:pt>
    <dgm:pt modelId="{E57A7869-725B-4077-AB13-4D2429C0580D}" type="pres">
      <dgm:prSet presAssocID="{BECDFEE6-D62C-4293-9A85-2D67484B66B7}" presName="parentLin" presStyleCnt="0"/>
      <dgm:spPr/>
    </dgm:pt>
    <dgm:pt modelId="{8F6126FD-3C4E-4920-B33D-0272D368E162}" type="pres">
      <dgm:prSet presAssocID="{BECDFEE6-D62C-4293-9A85-2D67484B66B7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BB270CD5-B16E-492C-86C6-B1145F463A56}" type="pres">
      <dgm:prSet presAssocID="{BECDFEE6-D62C-4293-9A85-2D67484B66B7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D701-EEEA-485F-A007-238629B830CA}" type="pres">
      <dgm:prSet presAssocID="{BECDFEE6-D62C-4293-9A85-2D67484B66B7}" presName="negativeSpace" presStyleCnt="0"/>
      <dgm:spPr/>
    </dgm:pt>
    <dgm:pt modelId="{34FB5B0D-BFE7-4640-82BD-2471E14A25AD}" type="pres">
      <dgm:prSet presAssocID="{BECDFEE6-D62C-4293-9A85-2D67484B66B7}" presName="childText" presStyleLbl="conFgAcc1" presStyleIdx="1" presStyleCnt="10">
        <dgm:presLayoutVars>
          <dgm:bulletEnabled val="1"/>
        </dgm:presLayoutVars>
      </dgm:prSet>
      <dgm:spPr/>
    </dgm:pt>
    <dgm:pt modelId="{DE6CA1C5-0F58-400D-8546-4BAE8B4CE49B}" type="pres">
      <dgm:prSet presAssocID="{CCD3F240-1C28-44E2-B871-111D11F89B48}" presName="spaceBetweenRectangles" presStyleCnt="0"/>
      <dgm:spPr/>
    </dgm:pt>
    <dgm:pt modelId="{12E7923F-4879-4E30-A54F-0B29EF59512B}" type="pres">
      <dgm:prSet presAssocID="{278DD56D-602A-444D-862C-E1D291130102}" presName="parentLin" presStyleCnt="0"/>
      <dgm:spPr/>
    </dgm:pt>
    <dgm:pt modelId="{B3975219-AF3C-45A1-B081-9D62D634FF68}" type="pres">
      <dgm:prSet presAssocID="{278DD56D-602A-444D-862C-E1D291130102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3B9CB7A1-ED92-4AC9-B256-D051F77CBF8C}" type="pres">
      <dgm:prSet presAssocID="{278DD56D-602A-444D-862C-E1D291130102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570F2-D757-4124-9E3A-64893F16F847}" type="pres">
      <dgm:prSet presAssocID="{278DD56D-602A-444D-862C-E1D291130102}" presName="negativeSpace" presStyleCnt="0"/>
      <dgm:spPr/>
    </dgm:pt>
    <dgm:pt modelId="{93CE692B-C37D-439E-AD67-B7BCB663C098}" type="pres">
      <dgm:prSet presAssocID="{278DD56D-602A-444D-862C-E1D291130102}" presName="childText" presStyleLbl="conFgAcc1" presStyleIdx="2" presStyleCnt="10">
        <dgm:presLayoutVars>
          <dgm:bulletEnabled val="1"/>
        </dgm:presLayoutVars>
      </dgm:prSet>
      <dgm:spPr/>
    </dgm:pt>
    <dgm:pt modelId="{2F1363BC-E74B-4A2A-8A3A-C2C28CBC6270}" type="pres">
      <dgm:prSet presAssocID="{121BA355-27E9-43B0-9FBD-52D519F9DA24}" presName="spaceBetweenRectangles" presStyleCnt="0"/>
      <dgm:spPr/>
    </dgm:pt>
    <dgm:pt modelId="{A542E1F8-B738-490F-B34F-EB62107E21D4}" type="pres">
      <dgm:prSet presAssocID="{1F3B4ED3-4524-461C-BED5-AF43DFFC8599}" presName="parentLin" presStyleCnt="0"/>
      <dgm:spPr/>
    </dgm:pt>
    <dgm:pt modelId="{15E20A43-B164-4CDF-A98F-49307089784F}" type="pres">
      <dgm:prSet presAssocID="{1F3B4ED3-4524-461C-BED5-AF43DFFC8599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7FD7DDB4-64B4-40CF-9C93-60717C3ED7A1}" type="pres">
      <dgm:prSet presAssocID="{1F3B4ED3-4524-461C-BED5-AF43DFFC8599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C635-52D7-48B7-A1D8-0A061FDC0256}" type="pres">
      <dgm:prSet presAssocID="{1F3B4ED3-4524-461C-BED5-AF43DFFC8599}" presName="negativeSpace" presStyleCnt="0"/>
      <dgm:spPr/>
    </dgm:pt>
    <dgm:pt modelId="{202367BF-5686-408D-B88C-58344492F338}" type="pres">
      <dgm:prSet presAssocID="{1F3B4ED3-4524-461C-BED5-AF43DFFC8599}" presName="childText" presStyleLbl="conFgAcc1" presStyleIdx="3" presStyleCnt="10">
        <dgm:presLayoutVars>
          <dgm:bulletEnabled val="1"/>
        </dgm:presLayoutVars>
      </dgm:prSet>
      <dgm:spPr/>
    </dgm:pt>
    <dgm:pt modelId="{D0F44178-7E13-4DAE-8471-9813DBAF72AF}" type="pres">
      <dgm:prSet presAssocID="{566D1E15-340B-4435-9102-2231EF4A784A}" presName="spaceBetweenRectangles" presStyleCnt="0"/>
      <dgm:spPr/>
    </dgm:pt>
    <dgm:pt modelId="{1CC72AE1-0DEB-48AE-A104-F48602F9640A}" type="pres">
      <dgm:prSet presAssocID="{4EB1AF6D-9EE2-4330-83CE-CF5A97789C59}" presName="parentLin" presStyleCnt="0"/>
      <dgm:spPr/>
    </dgm:pt>
    <dgm:pt modelId="{5D87B4CD-3A19-4BF9-A0EC-498606BC6FE2}" type="pres">
      <dgm:prSet presAssocID="{4EB1AF6D-9EE2-4330-83CE-CF5A97789C59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36DF227A-F2CB-4959-B7E5-14B8CADC6B17}" type="pres">
      <dgm:prSet presAssocID="{4EB1AF6D-9EE2-4330-83CE-CF5A97789C5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8B798-3897-461A-983A-E9331D2899BA}" type="pres">
      <dgm:prSet presAssocID="{4EB1AF6D-9EE2-4330-83CE-CF5A97789C59}" presName="negativeSpace" presStyleCnt="0"/>
      <dgm:spPr/>
    </dgm:pt>
    <dgm:pt modelId="{1BFC8AAC-298B-41FC-AD34-35ED54329BDC}" type="pres">
      <dgm:prSet presAssocID="{4EB1AF6D-9EE2-4330-83CE-CF5A97789C59}" presName="childText" presStyleLbl="conFgAcc1" presStyleIdx="4" presStyleCnt="10">
        <dgm:presLayoutVars>
          <dgm:bulletEnabled val="1"/>
        </dgm:presLayoutVars>
      </dgm:prSet>
      <dgm:spPr/>
    </dgm:pt>
    <dgm:pt modelId="{5AB70110-7DC8-478D-B10C-1A768F409A30}" type="pres">
      <dgm:prSet presAssocID="{3B568CDD-CF8C-4BD9-A919-1E9B0726C6E2}" presName="spaceBetweenRectangles" presStyleCnt="0"/>
      <dgm:spPr/>
    </dgm:pt>
    <dgm:pt modelId="{567F4B23-AFA8-4D41-B090-08818E1D6F1F}" type="pres">
      <dgm:prSet presAssocID="{1FB6C88A-9BE4-42A9-858A-C5B146788E59}" presName="parentLin" presStyleCnt="0"/>
      <dgm:spPr/>
    </dgm:pt>
    <dgm:pt modelId="{2E0C2AEA-6F4C-4FD2-9BE4-DD49B4145EE6}" type="pres">
      <dgm:prSet presAssocID="{1FB6C88A-9BE4-42A9-858A-C5B146788E59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23029DA9-FFB4-4AC4-B232-9D004EAE8E0E}" type="pres">
      <dgm:prSet presAssocID="{1FB6C88A-9BE4-42A9-858A-C5B146788E59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77C91-B6AD-4DAB-8C58-89AB071520BA}" type="pres">
      <dgm:prSet presAssocID="{1FB6C88A-9BE4-42A9-858A-C5B146788E59}" presName="negativeSpace" presStyleCnt="0"/>
      <dgm:spPr/>
    </dgm:pt>
    <dgm:pt modelId="{7CCF3644-6721-4FFF-8810-8BD367C98B5E}" type="pres">
      <dgm:prSet presAssocID="{1FB6C88A-9BE4-42A9-858A-C5B146788E59}" presName="childText" presStyleLbl="conFgAcc1" presStyleIdx="5" presStyleCnt="10">
        <dgm:presLayoutVars>
          <dgm:bulletEnabled val="1"/>
        </dgm:presLayoutVars>
      </dgm:prSet>
      <dgm:spPr/>
    </dgm:pt>
    <dgm:pt modelId="{B303750B-7A0E-49F0-B21B-4755B9DBFB48}" type="pres">
      <dgm:prSet presAssocID="{0CE17E80-7FD9-4A30-AF0B-8BB3DF2A6F97}" presName="spaceBetweenRectangles" presStyleCnt="0"/>
      <dgm:spPr/>
    </dgm:pt>
    <dgm:pt modelId="{0C542A1C-8DE0-4E08-BBBD-069235E82DBA}" type="pres">
      <dgm:prSet presAssocID="{FBAD2820-3AD0-475C-8999-1E68CE34B789}" presName="parentLin" presStyleCnt="0"/>
      <dgm:spPr/>
    </dgm:pt>
    <dgm:pt modelId="{98EDF2FC-4912-4BEB-9942-50F751DA8C64}" type="pres">
      <dgm:prSet presAssocID="{FBAD2820-3AD0-475C-8999-1E68CE34B789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E72890E0-56FF-405C-B05B-B0EBCFAA241A}" type="pres">
      <dgm:prSet presAssocID="{FBAD2820-3AD0-475C-8999-1E68CE34B789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5A10C-807D-444D-9A0F-13650B5A1317}" type="pres">
      <dgm:prSet presAssocID="{FBAD2820-3AD0-475C-8999-1E68CE34B789}" presName="negativeSpace" presStyleCnt="0"/>
      <dgm:spPr/>
    </dgm:pt>
    <dgm:pt modelId="{E5DFEC91-0F9B-4DCE-875B-53E9333B8477}" type="pres">
      <dgm:prSet presAssocID="{FBAD2820-3AD0-475C-8999-1E68CE34B789}" presName="childText" presStyleLbl="conFgAcc1" presStyleIdx="6" presStyleCnt="10">
        <dgm:presLayoutVars>
          <dgm:bulletEnabled val="1"/>
        </dgm:presLayoutVars>
      </dgm:prSet>
      <dgm:spPr/>
    </dgm:pt>
    <dgm:pt modelId="{80865A6F-6277-43A7-941B-A7FF314ECFCC}" type="pres">
      <dgm:prSet presAssocID="{D6E87DBA-8893-488F-B784-CAED1995AB8D}" presName="spaceBetweenRectangles" presStyleCnt="0"/>
      <dgm:spPr/>
    </dgm:pt>
    <dgm:pt modelId="{739D36F1-EB34-47D2-9866-95C2703BC7D5}" type="pres">
      <dgm:prSet presAssocID="{0AA548A8-CA00-4F82-BED9-5CB377DBDC24}" presName="parentLin" presStyleCnt="0"/>
      <dgm:spPr/>
    </dgm:pt>
    <dgm:pt modelId="{06E2F933-5A0D-41CF-BE51-8E0C0C5D1A3C}" type="pres">
      <dgm:prSet presAssocID="{0AA548A8-CA00-4F82-BED9-5CB377DBDC24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4E36D017-B92B-4BBB-BEE4-F669068245DA}" type="pres">
      <dgm:prSet presAssocID="{0AA548A8-CA00-4F82-BED9-5CB377DBDC24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21A3C-57A1-494E-8EB3-711549D55F09}" type="pres">
      <dgm:prSet presAssocID="{0AA548A8-CA00-4F82-BED9-5CB377DBDC24}" presName="negativeSpace" presStyleCnt="0"/>
      <dgm:spPr/>
    </dgm:pt>
    <dgm:pt modelId="{0BCC14A2-72EA-4C9A-A7CA-30AD689F98FC}" type="pres">
      <dgm:prSet presAssocID="{0AA548A8-CA00-4F82-BED9-5CB377DBDC24}" presName="childText" presStyleLbl="conFgAcc1" presStyleIdx="7" presStyleCnt="10">
        <dgm:presLayoutVars>
          <dgm:bulletEnabled val="1"/>
        </dgm:presLayoutVars>
      </dgm:prSet>
      <dgm:spPr/>
    </dgm:pt>
    <dgm:pt modelId="{7542EDD1-BBBA-4E35-8E97-0B76F5173C32}" type="pres">
      <dgm:prSet presAssocID="{E189CE94-D56D-4556-9CBD-6C872B6C6776}" presName="spaceBetweenRectangles" presStyleCnt="0"/>
      <dgm:spPr/>
    </dgm:pt>
    <dgm:pt modelId="{C23D177A-161E-4708-A97E-37F43044380A}" type="pres">
      <dgm:prSet presAssocID="{CE61DCB9-88A5-45B3-B4E8-9D3162372764}" presName="parentLin" presStyleCnt="0"/>
      <dgm:spPr/>
    </dgm:pt>
    <dgm:pt modelId="{ADF773C7-A875-4686-8D85-E7D49DA61497}" type="pres">
      <dgm:prSet presAssocID="{CE61DCB9-88A5-45B3-B4E8-9D3162372764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57377DEC-3A4C-4CD5-8986-5B8E17ECD938}" type="pres">
      <dgm:prSet presAssocID="{CE61DCB9-88A5-45B3-B4E8-9D316237276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93A57-1067-4879-A415-F526B570BBE6}" type="pres">
      <dgm:prSet presAssocID="{CE61DCB9-88A5-45B3-B4E8-9D3162372764}" presName="negativeSpace" presStyleCnt="0"/>
      <dgm:spPr/>
    </dgm:pt>
    <dgm:pt modelId="{E11AA377-E636-4C23-9C90-3C4E092D812B}" type="pres">
      <dgm:prSet presAssocID="{CE61DCB9-88A5-45B3-B4E8-9D3162372764}" presName="childText" presStyleLbl="conFgAcc1" presStyleIdx="8" presStyleCnt="10">
        <dgm:presLayoutVars>
          <dgm:bulletEnabled val="1"/>
        </dgm:presLayoutVars>
      </dgm:prSet>
      <dgm:spPr/>
    </dgm:pt>
    <dgm:pt modelId="{7CE7C1F4-F771-46A8-A356-4A77AEE831D8}" type="pres">
      <dgm:prSet presAssocID="{6BB43F68-09EF-41B1-A44E-6A5DD437B411}" presName="spaceBetweenRectangles" presStyleCnt="0"/>
      <dgm:spPr/>
    </dgm:pt>
    <dgm:pt modelId="{433AD9D8-E1C6-47C4-87E6-CF5F11163F07}" type="pres">
      <dgm:prSet presAssocID="{F15F9ACA-5625-4711-9326-B2277AB205C5}" presName="parentLin" presStyleCnt="0"/>
      <dgm:spPr/>
    </dgm:pt>
    <dgm:pt modelId="{C9012532-43AB-4A7F-86DD-43EEBCE3F0D3}" type="pres">
      <dgm:prSet presAssocID="{F15F9ACA-5625-4711-9326-B2277AB205C5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0E6CD3DE-1622-40DE-8254-E86048B93ADA}" type="pres">
      <dgm:prSet presAssocID="{F15F9ACA-5625-4711-9326-B2277AB205C5}" presName="parentText" presStyleLbl="node1" presStyleIdx="9" presStyleCnt="10" custLinFactNeighborX="-9162" custLinFactNeighborY="-24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70424-A135-499D-BB33-22B0AEFE6841}" type="pres">
      <dgm:prSet presAssocID="{F15F9ACA-5625-4711-9326-B2277AB205C5}" presName="negativeSpace" presStyleCnt="0"/>
      <dgm:spPr/>
    </dgm:pt>
    <dgm:pt modelId="{BE6DB423-931D-445A-9CE5-3585C1F79B96}" type="pres">
      <dgm:prSet presAssocID="{F15F9ACA-5625-4711-9326-B2277AB205C5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8E011FC4-79DC-49DC-9912-9B24BD4CBA80}" type="presOf" srcId="{1FB6C88A-9BE4-42A9-858A-C5B146788E59}" destId="{23029DA9-FFB4-4AC4-B232-9D004EAE8E0E}" srcOrd="1" destOrd="0" presId="urn:microsoft.com/office/officeart/2005/8/layout/list1"/>
    <dgm:cxn modelId="{E1D19A92-4CB3-4981-8EFD-72992B47A381}" type="presOf" srcId="{F15F9ACA-5625-4711-9326-B2277AB205C5}" destId="{0E6CD3DE-1622-40DE-8254-E86048B93ADA}" srcOrd="1" destOrd="0" presId="urn:microsoft.com/office/officeart/2005/8/layout/list1"/>
    <dgm:cxn modelId="{51457850-6160-4B7F-B171-D398702ECD42}" type="presOf" srcId="{CE61DCB9-88A5-45B3-B4E8-9D3162372764}" destId="{57377DEC-3A4C-4CD5-8986-5B8E17ECD938}" srcOrd="1" destOrd="0" presId="urn:microsoft.com/office/officeart/2005/8/layout/list1"/>
    <dgm:cxn modelId="{6408A6C1-7081-46A8-BC70-C046A4265C69}" srcId="{3A56F219-7218-4EDF-B111-79077B520523}" destId="{1FB6C88A-9BE4-42A9-858A-C5B146788E59}" srcOrd="5" destOrd="0" parTransId="{59912007-23A5-40A0-9217-E66938904649}" sibTransId="{0CE17E80-7FD9-4A30-AF0B-8BB3DF2A6F97}"/>
    <dgm:cxn modelId="{93B4F85E-36AC-454A-9DC5-233263D4BFD4}" srcId="{3A56F219-7218-4EDF-B111-79077B520523}" destId="{F15F9ACA-5625-4711-9326-B2277AB205C5}" srcOrd="9" destOrd="0" parTransId="{18F49C3B-1980-4A2C-B2DD-627F4C5F9CAC}" sibTransId="{488DFAEC-96EE-4A58-8472-4294CBA11869}"/>
    <dgm:cxn modelId="{A6BB1555-9260-4329-9971-3B30B5499249}" type="presOf" srcId="{0AA548A8-CA00-4F82-BED9-5CB377DBDC24}" destId="{06E2F933-5A0D-41CF-BE51-8E0C0C5D1A3C}" srcOrd="0" destOrd="0" presId="urn:microsoft.com/office/officeart/2005/8/layout/list1"/>
    <dgm:cxn modelId="{D4B1A842-10A5-41FE-9556-769D1A9B538D}" srcId="{3A56F219-7218-4EDF-B111-79077B520523}" destId="{58DC171C-1581-4883-BBD0-64446501D4D0}" srcOrd="0" destOrd="0" parTransId="{03D77E9F-9DAF-47B4-9A7A-64785A9C92EC}" sibTransId="{1BCE1D81-1B33-47C3-AB4B-1FFF733762A4}"/>
    <dgm:cxn modelId="{32225FFE-AE8F-49A8-85BD-3DAA35EE4356}" srcId="{3A56F219-7218-4EDF-B111-79077B520523}" destId="{0AA548A8-CA00-4F82-BED9-5CB377DBDC24}" srcOrd="7" destOrd="0" parTransId="{5810CBAD-B2FF-49DC-9EE8-0497145A4A2C}" sibTransId="{E189CE94-D56D-4556-9CBD-6C872B6C6776}"/>
    <dgm:cxn modelId="{870208D8-014C-47D3-B161-C7F7EB9F3D74}" srcId="{3A56F219-7218-4EDF-B111-79077B520523}" destId="{1F3B4ED3-4524-461C-BED5-AF43DFFC8599}" srcOrd="3" destOrd="0" parTransId="{58B6643B-B2ED-4537-A064-FED53876B1A1}" sibTransId="{566D1E15-340B-4435-9102-2231EF4A784A}"/>
    <dgm:cxn modelId="{903DD574-6943-47E3-A232-8A3DD0D2CE93}" srcId="{3A56F219-7218-4EDF-B111-79077B520523}" destId="{BECDFEE6-D62C-4293-9A85-2D67484B66B7}" srcOrd="1" destOrd="0" parTransId="{76618212-A070-44B4-A60E-C4C4B8DA25D1}" sibTransId="{CCD3F240-1C28-44E2-B871-111D11F89B48}"/>
    <dgm:cxn modelId="{827B025C-8E60-47F7-B20F-4AEDF9AA08A5}" type="presOf" srcId="{58DC171C-1581-4883-BBD0-64446501D4D0}" destId="{2BCC22D2-35C0-4C59-B298-07A84EF83C34}" srcOrd="0" destOrd="0" presId="urn:microsoft.com/office/officeart/2005/8/layout/list1"/>
    <dgm:cxn modelId="{70BD132A-C54E-4B5C-A34E-730077C110E5}" srcId="{3A56F219-7218-4EDF-B111-79077B520523}" destId="{FBAD2820-3AD0-475C-8999-1E68CE34B789}" srcOrd="6" destOrd="0" parTransId="{B4463A8F-FCD2-4A70-BC68-1D3D9F4E7DF9}" sibTransId="{D6E87DBA-8893-488F-B784-CAED1995AB8D}"/>
    <dgm:cxn modelId="{5DDF3510-D141-4540-8B97-E3F0E051AB12}" type="presOf" srcId="{1F3B4ED3-4524-461C-BED5-AF43DFFC8599}" destId="{15E20A43-B164-4CDF-A98F-49307089784F}" srcOrd="0" destOrd="0" presId="urn:microsoft.com/office/officeart/2005/8/layout/list1"/>
    <dgm:cxn modelId="{19A5A2DD-357C-4C9B-9E13-212290D3DE73}" type="presOf" srcId="{BECDFEE6-D62C-4293-9A85-2D67484B66B7}" destId="{BB270CD5-B16E-492C-86C6-B1145F463A56}" srcOrd="1" destOrd="0" presId="urn:microsoft.com/office/officeart/2005/8/layout/list1"/>
    <dgm:cxn modelId="{C6CC04F7-D769-4B57-B596-751A1948A2CB}" type="presOf" srcId="{1FB6C88A-9BE4-42A9-858A-C5B146788E59}" destId="{2E0C2AEA-6F4C-4FD2-9BE4-DD49B4145EE6}" srcOrd="0" destOrd="0" presId="urn:microsoft.com/office/officeart/2005/8/layout/list1"/>
    <dgm:cxn modelId="{F28220A1-78DA-4B9D-B753-BE8BBB31EB53}" srcId="{3A56F219-7218-4EDF-B111-79077B520523}" destId="{278DD56D-602A-444D-862C-E1D291130102}" srcOrd="2" destOrd="0" parTransId="{FF8783C5-EAD5-4B47-BA27-1BA5955B1CBB}" sibTransId="{121BA355-27E9-43B0-9FBD-52D519F9DA24}"/>
    <dgm:cxn modelId="{599DF0D2-D8DA-4B08-9221-57361AADF755}" type="presOf" srcId="{3A56F219-7218-4EDF-B111-79077B520523}" destId="{D5DF0A2E-B60F-4D47-974B-8F087E265EA5}" srcOrd="0" destOrd="0" presId="urn:microsoft.com/office/officeart/2005/8/layout/list1"/>
    <dgm:cxn modelId="{1AF0C7F8-FA88-4847-8FF5-F70114ABB72C}" type="presOf" srcId="{278DD56D-602A-444D-862C-E1D291130102}" destId="{3B9CB7A1-ED92-4AC9-B256-D051F77CBF8C}" srcOrd="1" destOrd="0" presId="urn:microsoft.com/office/officeart/2005/8/layout/list1"/>
    <dgm:cxn modelId="{217A1B51-4244-4571-B484-1E80876CB5C6}" type="presOf" srcId="{BECDFEE6-D62C-4293-9A85-2D67484B66B7}" destId="{8F6126FD-3C4E-4920-B33D-0272D368E162}" srcOrd="0" destOrd="0" presId="urn:microsoft.com/office/officeart/2005/8/layout/list1"/>
    <dgm:cxn modelId="{D4A0B096-CE56-4599-8A90-41765BDC316A}" type="presOf" srcId="{58DC171C-1581-4883-BBD0-64446501D4D0}" destId="{010AD1BD-C730-435A-BC75-AC243DB43B59}" srcOrd="1" destOrd="0" presId="urn:microsoft.com/office/officeart/2005/8/layout/list1"/>
    <dgm:cxn modelId="{F0ECDADB-4B25-4BCF-ABC8-7CAA353129C7}" type="presOf" srcId="{0AA548A8-CA00-4F82-BED9-5CB377DBDC24}" destId="{4E36D017-B92B-4BBB-BEE4-F669068245DA}" srcOrd="1" destOrd="0" presId="urn:microsoft.com/office/officeart/2005/8/layout/list1"/>
    <dgm:cxn modelId="{4B1DE29F-64EB-468B-A6A6-76E9948F2645}" type="presOf" srcId="{4EB1AF6D-9EE2-4330-83CE-CF5A97789C59}" destId="{36DF227A-F2CB-4959-B7E5-14B8CADC6B17}" srcOrd="1" destOrd="0" presId="urn:microsoft.com/office/officeart/2005/8/layout/list1"/>
    <dgm:cxn modelId="{916F1C29-637B-4D63-B4FF-BA16DAFC640C}" type="presOf" srcId="{FBAD2820-3AD0-475C-8999-1E68CE34B789}" destId="{98EDF2FC-4912-4BEB-9942-50F751DA8C64}" srcOrd="0" destOrd="0" presId="urn:microsoft.com/office/officeart/2005/8/layout/list1"/>
    <dgm:cxn modelId="{63B3997F-D190-4D9E-9E95-6A47505216BE}" type="presOf" srcId="{1F3B4ED3-4524-461C-BED5-AF43DFFC8599}" destId="{7FD7DDB4-64B4-40CF-9C93-60717C3ED7A1}" srcOrd="1" destOrd="0" presId="urn:microsoft.com/office/officeart/2005/8/layout/list1"/>
    <dgm:cxn modelId="{61B25526-DCA9-477B-B5DC-E32ACF5FDF39}" type="presOf" srcId="{CE61DCB9-88A5-45B3-B4E8-9D3162372764}" destId="{ADF773C7-A875-4686-8D85-E7D49DA61497}" srcOrd="0" destOrd="0" presId="urn:microsoft.com/office/officeart/2005/8/layout/list1"/>
    <dgm:cxn modelId="{CB719774-4E09-4E15-B2E6-925D92072C2B}" type="presOf" srcId="{F15F9ACA-5625-4711-9326-B2277AB205C5}" destId="{C9012532-43AB-4A7F-86DD-43EEBCE3F0D3}" srcOrd="0" destOrd="0" presId="urn:microsoft.com/office/officeart/2005/8/layout/list1"/>
    <dgm:cxn modelId="{2E89CB1A-0BC3-44B4-9B97-025E3FB934DB}" srcId="{3A56F219-7218-4EDF-B111-79077B520523}" destId="{4EB1AF6D-9EE2-4330-83CE-CF5A97789C59}" srcOrd="4" destOrd="0" parTransId="{79BF059C-7297-40C8-BEC5-C5B5284019F1}" sibTransId="{3B568CDD-CF8C-4BD9-A919-1E9B0726C6E2}"/>
    <dgm:cxn modelId="{BF17E3D7-96EE-4718-8A9C-815F2BF94F2E}" type="presOf" srcId="{278DD56D-602A-444D-862C-E1D291130102}" destId="{B3975219-AF3C-45A1-B081-9D62D634FF68}" srcOrd="0" destOrd="0" presId="urn:microsoft.com/office/officeart/2005/8/layout/list1"/>
    <dgm:cxn modelId="{66F024BC-DC7C-445F-9FA4-5B459E786EBD}" srcId="{3A56F219-7218-4EDF-B111-79077B520523}" destId="{CE61DCB9-88A5-45B3-B4E8-9D3162372764}" srcOrd="8" destOrd="0" parTransId="{12DEEAB9-FC5A-4BD5-93A4-6DF0877B9E3C}" sibTransId="{6BB43F68-09EF-41B1-A44E-6A5DD437B411}"/>
    <dgm:cxn modelId="{6999D4E2-75ED-473F-887E-AEB10814D5E1}" type="presOf" srcId="{FBAD2820-3AD0-475C-8999-1E68CE34B789}" destId="{E72890E0-56FF-405C-B05B-B0EBCFAA241A}" srcOrd="1" destOrd="0" presId="urn:microsoft.com/office/officeart/2005/8/layout/list1"/>
    <dgm:cxn modelId="{2C789FE4-FB7C-4911-A66F-1E35D2A9D252}" type="presOf" srcId="{4EB1AF6D-9EE2-4330-83CE-CF5A97789C59}" destId="{5D87B4CD-3A19-4BF9-A0EC-498606BC6FE2}" srcOrd="0" destOrd="0" presId="urn:microsoft.com/office/officeart/2005/8/layout/list1"/>
    <dgm:cxn modelId="{15E6543E-628A-4F41-8B3C-42861D7B64AF}" type="presParOf" srcId="{D5DF0A2E-B60F-4D47-974B-8F087E265EA5}" destId="{B9F978E8-7F77-411A-A236-AD5562E05869}" srcOrd="0" destOrd="0" presId="urn:microsoft.com/office/officeart/2005/8/layout/list1"/>
    <dgm:cxn modelId="{877B96B9-83AF-44D1-974E-9ABD2CA5B399}" type="presParOf" srcId="{B9F978E8-7F77-411A-A236-AD5562E05869}" destId="{2BCC22D2-35C0-4C59-B298-07A84EF83C34}" srcOrd="0" destOrd="0" presId="urn:microsoft.com/office/officeart/2005/8/layout/list1"/>
    <dgm:cxn modelId="{45DA6098-B1A6-4E6C-A73C-EAB9394302C3}" type="presParOf" srcId="{B9F978E8-7F77-411A-A236-AD5562E05869}" destId="{010AD1BD-C730-435A-BC75-AC243DB43B59}" srcOrd="1" destOrd="0" presId="urn:microsoft.com/office/officeart/2005/8/layout/list1"/>
    <dgm:cxn modelId="{4FFCCDBB-33BB-463F-9016-E3D0DAF0874F}" type="presParOf" srcId="{D5DF0A2E-B60F-4D47-974B-8F087E265EA5}" destId="{A3442082-DBD4-4FDB-884D-3E937CA39719}" srcOrd="1" destOrd="0" presId="urn:microsoft.com/office/officeart/2005/8/layout/list1"/>
    <dgm:cxn modelId="{47ACF547-E9C1-4ACD-8175-252DFBB96624}" type="presParOf" srcId="{D5DF0A2E-B60F-4D47-974B-8F087E265EA5}" destId="{BB39FECF-93B5-4DCA-9ADC-6552E84BE814}" srcOrd="2" destOrd="0" presId="urn:microsoft.com/office/officeart/2005/8/layout/list1"/>
    <dgm:cxn modelId="{2059B361-2122-4620-815A-4AC26F7704B7}" type="presParOf" srcId="{D5DF0A2E-B60F-4D47-974B-8F087E265EA5}" destId="{911F076C-7925-420E-804A-659E342BC5E7}" srcOrd="3" destOrd="0" presId="urn:microsoft.com/office/officeart/2005/8/layout/list1"/>
    <dgm:cxn modelId="{A4343011-3003-4D1F-A4C7-8A818A5A10A3}" type="presParOf" srcId="{D5DF0A2E-B60F-4D47-974B-8F087E265EA5}" destId="{E57A7869-725B-4077-AB13-4D2429C0580D}" srcOrd="4" destOrd="0" presId="urn:microsoft.com/office/officeart/2005/8/layout/list1"/>
    <dgm:cxn modelId="{A0197E29-E8ED-42F0-8B55-6989FB07BB42}" type="presParOf" srcId="{E57A7869-725B-4077-AB13-4D2429C0580D}" destId="{8F6126FD-3C4E-4920-B33D-0272D368E162}" srcOrd="0" destOrd="0" presId="urn:microsoft.com/office/officeart/2005/8/layout/list1"/>
    <dgm:cxn modelId="{81349D6A-3CB1-4E32-B93D-D2E410314AC2}" type="presParOf" srcId="{E57A7869-725B-4077-AB13-4D2429C0580D}" destId="{BB270CD5-B16E-492C-86C6-B1145F463A56}" srcOrd="1" destOrd="0" presId="urn:microsoft.com/office/officeart/2005/8/layout/list1"/>
    <dgm:cxn modelId="{B633F537-A705-49F2-A3A3-561F6944B63B}" type="presParOf" srcId="{D5DF0A2E-B60F-4D47-974B-8F087E265EA5}" destId="{8761D701-EEEA-485F-A007-238629B830CA}" srcOrd="5" destOrd="0" presId="urn:microsoft.com/office/officeart/2005/8/layout/list1"/>
    <dgm:cxn modelId="{52A0B3EB-6F8A-47C4-9D7A-AF0347E82A2A}" type="presParOf" srcId="{D5DF0A2E-B60F-4D47-974B-8F087E265EA5}" destId="{34FB5B0D-BFE7-4640-82BD-2471E14A25AD}" srcOrd="6" destOrd="0" presId="urn:microsoft.com/office/officeart/2005/8/layout/list1"/>
    <dgm:cxn modelId="{340F5092-0B54-49DF-A7D8-0ACEEC09D5D0}" type="presParOf" srcId="{D5DF0A2E-B60F-4D47-974B-8F087E265EA5}" destId="{DE6CA1C5-0F58-400D-8546-4BAE8B4CE49B}" srcOrd="7" destOrd="0" presId="urn:microsoft.com/office/officeart/2005/8/layout/list1"/>
    <dgm:cxn modelId="{713A6B6B-7482-452F-B77D-C6073F0ADA4C}" type="presParOf" srcId="{D5DF0A2E-B60F-4D47-974B-8F087E265EA5}" destId="{12E7923F-4879-4E30-A54F-0B29EF59512B}" srcOrd="8" destOrd="0" presId="urn:microsoft.com/office/officeart/2005/8/layout/list1"/>
    <dgm:cxn modelId="{909F4F58-CE11-4BD2-9645-96FD082538A9}" type="presParOf" srcId="{12E7923F-4879-4E30-A54F-0B29EF59512B}" destId="{B3975219-AF3C-45A1-B081-9D62D634FF68}" srcOrd="0" destOrd="0" presId="urn:microsoft.com/office/officeart/2005/8/layout/list1"/>
    <dgm:cxn modelId="{73F6D553-AB36-4E05-BA18-DD128526F4B0}" type="presParOf" srcId="{12E7923F-4879-4E30-A54F-0B29EF59512B}" destId="{3B9CB7A1-ED92-4AC9-B256-D051F77CBF8C}" srcOrd="1" destOrd="0" presId="urn:microsoft.com/office/officeart/2005/8/layout/list1"/>
    <dgm:cxn modelId="{36ABC266-4CCB-4254-9496-93388D7F7134}" type="presParOf" srcId="{D5DF0A2E-B60F-4D47-974B-8F087E265EA5}" destId="{BA0570F2-D757-4124-9E3A-64893F16F847}" srcOrd="9" destOrd="0" presId="urn:microsoft.com/office/officeart/2005/8/layout/list1"/>
    <dgm:cxn modelId="{C848E21E-50FE-4DC5-8956-4AEDEBDDFE6A}" type="presParOf" srcId="{D5DF0A2E-B60F-4D47-974B-8F087E265EA5}" destId="{93CE692B-C37D-439E-AD67-B7BCB663C098}" srcOrd="10" destOrd="0" presId="urn:microsoft.com/office/officeart/2005/8/layout/list1"/>
    <dgm:cxn modelId="{607B1359-264A-49DE-9417-0E2128A626FE}" type="presParOf" srcId="{D5DF0A2E-B60F-4D47-974B-8F087E265EA5}" destId="{2F1363BC-E74B-4A2A-8A3A-C2C28CBC6270}" srcOrd="11" destOrd="0" presId="urn:microsoft.com/office/officeart/2005/8/layout/list1"/>
    <dgm:cxn modelId="{45975D7F-395E-455B-B28E-DFE366629F73}" type="presParOf" srcId="{D5DF0A2E-B60F-4D47-974B-8F087E265EA5}" destId="{A542E1F8-B738-490F-B34F-EB62107E21D4}" srcOrd="12" destOrd="0" presId="urn:microsoft.com/office/officeart/2005/8/layout/list1"/>
    <dgm:cxn modelId="{FF9843CD-5719-4F0B-A0EA-D22111C2013F}" type="presParOf" srcId="{A542E1F8-B738-490F-B34F-EB62107E21D4}" destId="{15E20A43-B164-4CDF-A98F-49307089784F}" srcOrd="0" destOrd="0" presId="urn:microsoft.com/office/officeart/2005/8/layout/list1"/>
    <dgm:cxn modelId="{DAB95F04-C916-4514-9DBA-C9C9E209DA9B}" type="presParOf" srcId="{A542E1F8-B738-490F-B34F-EB62107E21D4}" destId="{7FD7DDB4-64B4-40CF-9C93-60717C3ED7A1}" srcOrd="1" destOrd="0" presId="urn:microsoft.com/office/officeart/2005/8/layout/list1"/>
    <dgm:cxn modelId="{F3A76563-AAE9-4DCE-ABD1-AD1FDC8554D5}" type="presParOf" srcId="{D5DF0A2E-B60F-4D47-974B-8F087E265EA5}" destId="{A20AC635-52D7-48B7-A1D8-0A061FDC0256}" srcOrd="13" destOrd="0" presId="urn:microsoft.com/office/officeart/2005/8/layout/list1"/>
    <dgm:cxn modelId="{686444B4-3A9E-49C7-BBCC-0062E08B2035}" type="presParOf" srcId="{D5DF0A2E-B60F-4D47-974B-8F087E265EA5}" destId="{202367BF-5686-408D-B88C-58344492F338}" srcOrd="14" destOrd="0" presId="urn:microsoft.com/office/officeart/2005/8/layout/list1"/>
    <dgm:cxn modelId="{053E4122-4515-4FEF-96CD-BD6ACCB3DA80}" type="presParOf" srcId="{D5DF0A2E-B60F-4D47-974B-8F087E265EA5}" destId="{D0F44178-7E13-4DAE-8471-9813DBAF72AF}" srcOrd="15" destOrd="0" presId="urn:microsoft.com/office/officeart/2005/8/layout/list1"/>
    <dgm:cxn modelId="{33550EC5-9B3D-4953-90D4-96C8D44AE47F}" type="presParOf" srcId="{D5DF0A2E-B60F-4D47-974B-8F087E265EA5}" destId="{1CC72AE1-0DEB-48AE-A104-F48602F9640A}" srcOrd="16" destOrd="0" presId="urn:microsoft.com/office/officeart/2005/8/layout/list1"/>
    <dgm:cxn modelId="{2DE8841D-5DD6-4D08-9DA7-1B916D0093D1}" type="presParOf" srcId="{1CC72AE1-0DEB-48AE-A104-F48602F9640A}" destId="{5D87B4CD-3A19-4BF9-A0EC-498606BC6FE2}" srcOrd="0" destOrd="0" presId="urn:microsoft.com/office/officeart/2005/8/layout/list1"/>
    <dgm:cxn modelId="{016E4F86-4E56-479A-BD1E-33B90EB52433}" type="presParOf" srcId="{1CC72AE1-0DEB-48AE-A104-F48602F9640A}" destId="{36DF227A-F2CB-4959-B7E5-14B8CADC6B17}" srcOrd="1" destOrd="0" presId="urn:microsoft.com/office/officeart/2005/8/layout/list1"/>
    <dgm:cxn modelId="{4FEA11C0-FBA4-429F-B5B3-0FDAE3DF7884}" type="presParOf" srcId="{D5DF0A2E-B60F-4D47-974B-8F087E265EA5}" destId="{B9E8B798-3897-461A-983A-E9331D2899BA}" srcOrd="17" destOrd="0" presId="urn:microsoft.com/office/officeart/2005/8/layout/list1"/>
    <dgm:cxn modelId="{DDFD8D46-AB6B-40B1-81D1-E2A005253ED0}" type="presParOf" srcId="{D5DF0A2E-B60F-4D47-974B-8F087E265EA5}" destId="{1BFC8AAC-298B-41FC-AD34-35ED54329BDC}" srcOrd="18" destOrd="0" presId="urn:microsoft.com/office/officeart/2005/8/layout/list1"/>
    <dgm:cxn modelId="{42D08E4F-8279-4300-997D-9B6A5E491EC7}" type="presParOf" srcId="{D5DF0A2E-B60F-4D47-974B-8F087E265EA5}" destId="{5AB70110-7DC8-478D-B10C-1A768F409A30}" srcOrd="19" destOrd="0" presId="urn:microsoft.com/office/officeart/2005/8/layout/list1"/>
    <dgm:cxn modelId="{542C1868-D189-4F23-9C87-6949B50B30EB}" type="presParOf" srcId="{D5DF0A2E-B60F-4D47-974B-8F087E265EA5}" destId="{567F4B23-AFA8-4D41-B090-08818E1D6F1F}" srcOrd="20" destOrd="0" presId="urn:microsoft.com/office/officeart/2005/8/layout/list1"/>
    <dgm:cxn modelId="{1F76EB15-4E6D-4F98-BD8D-CC0796AE678C}" type="presParOf" srcId="{567F4B23-AFA8-4D41-B090-08818E1D6F1F}" destId="{2E0C2AEA-6F4C-4FD2-9BE4-DD49B4145EE6}" srcOrd="0" destOrd="0" presId="urn:microsoft.com/office/officeart/2005/8/layout/list1"/>
    <dgm:cxn modelId="{FC07EA7A-6242-41F2-893C-99ED39B54519}" type="presParOf" srcId="{567F4B23-AFA8-4D41-B090-08818E1D6F1F}" destId="{23029DA9-FFB4-4AC4-B232-9D004EAE8E0E}" srcOrd="1" destOrd="0" presId="urn:microsoft.com/office/officeart/2005/8/layout/list1"/>
    <dgm:cxn modelId="{C4E0B106-92E8-4B35-BDC8-DF657F1DEB29}" type="presParOf" srcId="{D5DF0A2E-B60F-4D47-974B-8F087E265EA5}" destId="{D7477C91-B6AD-4DAB-8C58-89AB071520BA}" srcOrd="21" destOrd="0" presId="urn:microsoft.com/office/officeart/2005/8/layout/list1"/>
    <dgm:cxn modelId="{962438D3-AE57-41AF-9946-2285C8975548}" type="presParOf" srcId="{D5DF0A2E-B60F-4D47-974B-8F087E265EA5}" destId="{7CCF3644-6721-4FFF-8810-8BD367C98B5E}" srcOrd="22" destOrd="0" presId="urn:microsoft.com/office/officeart/2005/8/layout/list1"/>
    <dgm:cxn modelId="{E535930A-D7AB-437F-936E-73DDFF78322E}" type="presParOf" srcId="{D5DF0A2E-B60F-4D47-974B-8F087E265EA5}" destId="{B303750B-7A0E-49F0-B21B-4755B9DBFB48}" srcOrd="23" destOrd="0" presId="urn:microsoft.com/office/officeart/2005/8/layout/list1"/>
    <dgm:cxn modelId="{182D5E0A-9536-41E1-8CB6-2340476996B4}" type="presParOf" srcId="{D5DF0A2E-B60F-4D47-974B-8F087E265EA5}" destId="{0C542A1C-8DE0-4E08-BBBD-069235E82DBA}" srcOrd="24" destOrd="0" presId="urn:microsoft.com/office/officeart/2005/8/layout/list1"/>
    <dgm:cxn modelId="{1A4136B5-A057-46EA-858B-9BB32D606359}" type="presParOf" srcId="{0C542A1C-8DE0-4E08-BBBD-069235E82DBA}" destId="{98EDF2FC-4912-4BEB-9942-50F751DA8C64}" srcOrd="0" destOrd="0" presId="urn:microsoft.com/office/officeart/2005/8/layout/list1"/>
    <dgm:cxn modelId="{C33A1C9C-1FB5-41B3-90E4-11F069C4C7E5}" type="presParOf" srcId="{0C542A1C-8DE0-4E08-BBBD-069235E82DBA}" destId="{E72890E0-56FF-405C-B05B-B0EBCFAA241A}" srcOrd="1" destOrd="0" presId="urn:microsoft.com/office/officeart/2005/8/layout/list1"/>
    <dgm:cxn modelId="{5045CD17-AF17-4D7B-99AD-C8F014F92881}" type="presParOf" srcId="{D5DF0A2E-B60F-4D47-974B-8F087E265EA5}" destId="{9415A10C-807D-444D-9A0F-13650B5A1317}" srcOrd="25" destOrd="0" presId="urn:microsoft.com/office/officeart/2005/8/layout/list1"/>
    <dgm:cxn modelId="{38CD7029-1ADA-43EE-A557-34FC625A2AFA}" type="presParOf" srcId="{D5DF0A2E-B60F-4D47-974B-8F087E265EA5}" destId="{E5DFEC91-0F9B-4DCE-875B-53E9333B8477}" srcOrd="26" destOrd="0" presId="urn:microsoft.com/office/officeart/2005/8/layout/list1"/>
    <dgm:cxn modelId="{8278B29C-9649-4E78-9520-D8BAD400E47C}" type="presParOf" srcId="{D5DF0A2E-B60F-4D47-974B-8F087E265EA5}" destId="{80865A6F-6277-43A7-941B-A7FF314ECFCC}" srcOrd="27" destOrd="0" presId="urn:microsoft.com/office/officeart/2005/8/layout/list1"/>
    <dgm:cxn modelId="{93A85085-D229-4CA8-A1F1-11F64E5661F7}" type="presParOf" srcId="{D5DF0A2E-B60F-4D47-974B-8F087E265EA5}" destId="{739D36F1-EB34-47D2-9866-95C2703BC7D5}" srcOrd="28" destOrd="0" presId="urn:microsoft.com/office/officeart/2005/8/layout/list1"/>
    <dgm:cxn modelId="{C8E409AA-E2ED-4269-83F2-ABB685EF06F0}" type="presParOf" srcId="{739D36F1-EB34-47D2-9866-95C2703BC7D5}" destId="{06E2F933-5A0D-41CF-BE51-8E0C0C5D1A3C}" srcOrd="0" destOrd="0" presId="urn:microsoft.com/office/officeart/2005/8/layout/list1"/>
    <dgm:cxn modelId="{D26D6E58-E7DE-44DF-8906-486A9CF0D805}" type="presParOf" srcId="{739D36F1-EB34-47D2-9866-95C2703BC7D5}" destId="{4E36D017-B92B-4BBB-BEE4-F669068245DA}" srcOrd="1" destOrd="0" presId="urn:microsoft.com/office/officeart/2005/8/layout/list1"/>
    <dgm:cxn modelId="{14A7AB55-FBB6-415E-B952-847C2F750124}" type="presParOf" srcId="{D5DF0A2E-B60F-4D47-974B-8F087E265EA5}" destId="{F6721A3C-57A1-494E-8EB3-711549D55F09}" srcOrd="29" destOrd="0" presId="urn:microsoft.com/office/officeart/2005/8/layout/list1"/>
    <dgm:cxn modelId="{1BEC21CC-BCB5-4105-8406-C6F221C3B144}" type="presParOf" srcId="{D5DF0A2E-B60F-4D47-974B-8F087E265EA5}" destId="{0BCC14A2-72EA-4C9A-A7CA-30AD689F98FC}" srcOrd="30" destOrd="0" presId="urn:microsoft.com/office/officeart/2005/8/layout/list1"/>
    <dgm:cxn modelId="{0D6A0D67-F8A0-424B-ACD7-D36A3B988D9F}" type="presParOf" srcId="{D5DF0A2E-B60F-4D47-974B-8F087E265EA5}" destId="{7542EDD1-BBBA-4E35-8E97-0B76F5173C32}" srcOrd="31" destOrd="0" presId="urn:microsoft.com/office/officeart/2005/8/layout/list1"/>
    <dgm:cxn modelId="{D13ED668-CBDA-4A1B-998A-E861F2B30727}" type="presParOf" srcId="{D5DF0A2E-B60F-4D47-974B-8F087E265EA5}" destId="{C23D177A-161E-4708-A97E-37F43044380A}" srcOrd="32" destOrd="0" presId="urn:microsoft.com/office/officeart/2005/8/layout/list1"/>
    <dgm:cxn modelId="{0D1562C3-9A46-4256-B047-9CFD15016970}" type="presParOf" srcId="{C23D177A-161E-4708-A97E-37F43044380A}" destId="{ADF773C7-A875-4686-8D85-E7D49DA61497}" srcOrd="0" destOrd="0" presId="urn:microsoft.com/office/officeart/2005/8/layout/list1"/>
    <dgm:cxn modelId="{490CA355-B86F-4191-97BD-DCD0EAECA1A2}" type="presParOf" srcId="{C23D177A-161E-4708-A97E-37F43044380A}" destId="{57377DEC-3A4C-4CD5-8986-5B8E17ECD938}" srcOrd="1" destOrd="0" presId="urn:microsoft.com/office/officeart/2005/8/layout/list1"/>
    <dgm:cxn modelId="{2ADEF46D-00CE-4775-822A-5CB1AD4F6923}" type="presParOf" srcId="{D5DF0A2E-B60F-4D47-974B-8F087E265EA5}" destId="{48B93A57-1067-4879-A415-F526B570BBE6}" srcOrd="33" destOrd="0" presId="urn:microsoft.com/office/officeart/2005/8/layout/list1"/>
    <dgm:cxn modelId="{8BECC086-8597-4E38-9A6B-E453AB82234B}" type="presParOf" srcId="{D5DF0A2E-B60F-4D47-974B-8F087E265EA5}" destId="{E11AA377-E636-4C23-9C90-3C4E092D812B}" srcOrd="34" destOrd="0" presId="urn:microsoft.com/office/officeart/2005/8/layout/list1"/>
    <dgm:cxn modelId="{36645F69-D8A2-4516-9CE7-CDBB2ECA6DB0}" type="presParOf" srcId="{D5DF0A2E-B60F-4D47-974B-8F087E265EA5}" destId="{7CE7C1F4-F771-46A8-A356-4A77AEE831D8}" srcOrd="35" destOrd="0" presId="urn:microsoft.com/office/officeart/2005/8/layout/list1"/>
    <dgm:cxn modelId="{7B43933C-5C15-45AB-88B3-00C6768E6254}" type="presParOf" srcId="{D5DF0A2E-B60F-4D47-974B-8F087E265EA5}" destId="{433AD9D8-E1C6-47C4-87E6-CF5F11163F07}" srcOrd="36" destOrd="0" presId="urn:microsoft.com/office/officeart/2005/8/layout/list1"/>
    <dgm:cxn modelId="{5D3AF224-0749-418A-B385-4DEDC3F56927}" type="presParOf" srcId="{433AD9D8-E1C6-47C4-87E6-CF5F11163F07}" destId="{C9012532-43AB-4A7F-86DD-43EEBCE3F0D3}" srcOrd="0" destOrd="0" presId="urn:microsoft.com/office/officeart/2005/8/layout/list1"/>
    <dgm:cxn modelId="{B7AA4B2E-04B9-4685-8821-DC314A2FA37F}" type="presParOf" srcId="{433AD9D8-E1C6-47C4-87E6-CF5F11163F07}" destId="{0E6CD3DE-1622-40DE-8254-E86048B93ADA}" srcOrd="1" destOrd="0" presId="urn:microsoft.com/office/officeart/2005/8/layout/list1"/>
    <dgm:cxn modelId="{93DBADB3-FD62-4175-9D57-01E7BE30CF77}" type="presParOf" srcId="{D5DF0A2E-B60F-4D47-974B-8F087E265EA5}" destId="{39770424-A135-499D-BB33-22B0AEFE6841}" srcOrd="37" destOrd="0" presId="urn:microsoft.com/office/officeart/2005/8/layout/list1"/>
    <dgm:cxn modelId="{49240EFE-A9DC-47AA-AC53-9AC331DEE099}" type="presParOf" srcId="{D5DF0A2E-B60F-4D47-974B-8F087E265EA5}" destId="{BE6DB423-931D-445A-9CE5-3585C1F79B96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6F219-7218-4EDF-B111-79077B5205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A548A8-CA00-4F82-BED9-5CB377DBDC2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степени сравнения прилагательных и наречий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5810CBAD-B2FF-49DC-9EE8-0497145A4A2C}" type="parTrans" cxnId="{32225FFE-AE8F-49A8-85BD-3DAA35EE4356}">
      <dgm:prSet/>
      <dgm:spPr/>
      <dgm:t>
        <a:bodyPr/>
        <a:lstStyle/>
        <a:p>
          <a:endParaRPr lang="ru-RU"/>
        </a:p>
      </dgm:t>
    </dgm:pt>
    <dgm:pt modelId="{E189CE94-D56D-4556-9CBD-6C872B6C6776}" type="sibTrans" cxnId="{32225FFE-AE8F-49A8-85BD-3DAA35EE4356}">
      <dgm:prSet/>
      <dgm:spPr/>
      <dgm:t>
        <a:bodyPr/>
        <a:lstStyle/>
        <a:p>
          <a:endParaRPr lang="ru-RU"/>
        </a:p>
      </dgm:t>
    </dgm:pt>
    <dgm:pt modelId="{CE61DCB9-88A5-45B3-B4E8-9D316237276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предлоги  падежей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12DEEAB9-FC5A-4BD5-93A4-6DF0877B9E3C}" type="parTrans" cxnId="{66F024BC-DC7C-445F-9FA4-5B459E786EBD}">
      <dgm:prSet/>
      <dgm:spPr/>
      <dgm:t>
        <a:bodyPr/>
        <a:lstStyle/>
        <a:p>
          <a:endParaRPr lang="ru-RU"/>
        </a:p>
      </dgm:t>
    </dgm:pt>
    <dgm:pt modelId="{6BB43F68-09EF-41B1-A44E-6A5DD437B411}" type="sibTrans" cxnId="{66F024BC-DC7C-445F-9FA4-5B459E786EBD}">
      <dgm:prSet/>
      <dgm:spPr/>
      <dgm:t>
        <a:bodyPr/>
        <a:lstStyle/>
        <a:p>
          <a:endParaRPr lang="ru-RU"/>
        </a:p>
      </dgm:t>
    </dgm:pt>
    <dgm:pt modelId="{4EB1AF6D-9EE2-4330-83CE-CF5A97789C59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модальные  глаголы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79BF059C-7297-40C8-BEC5-C5B5284019F1}" type="parTrans" cxnId="{2E89CB1A-0BC3-44B4-9B97-025E3FB934DB}">
      <dgm:prSet/>
      <dgm:spPr/>
      <dgm:t>
        <a:bodyPr/>
        <a:lstStyle/>
        <a:p>
          <a:endParaRPr lang="ru-RU"/>
        </a:p>
      </dgm:t>
    </dgm:pt>
    <dgm:pt modelId="{3B568CDD-CF8C-4BD9-A919-1E9B0726C6E2}" type="sibTrans" cxnId="{2E89CB1A-0BC3-44B4-9B97-025E3FB934DB}">
      <dgm:prSet/>
      <dgm:spPr/>
      <dgm:t>
        <a:bodyPr/>
        <a:lstStyle/>
        <a:p>
          <a:endParaRPr lang="ru-RU"/>
        </a:p>
      </dgm:t>
    </dgm:pt>
    <dgm:pt modelId="{1FB6C88A-9BE4-42A9-858A-C5B146788E59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фразеологические глаголы </a:t>
          </a:r>
          <a:r>
            <a:rPr lang="ru-RU" sz="1200" b="1" dirty="0" smtClean="0">
              <a:solidFill>
                <a:schemeClr val="bg1">
                  <a:lumMod val="10000"/>
                </a:schemeClr>
              </a:solidFill>
            </a:rPr>
            <a:t>(на примере глагола </a:t>
          </a:r>
          <a:r>
            <a:rPr lang="en-US" sz="1200" b="1" dirty="0" smtClean="0">
              <a:solidFill>
                <a:schemeClr val="bg1">
                  <a:lumMod val="10000"/>
                </a:schemeClr>
              </a:solidFill>
            </a:rPr>
            <a:t>“go”)</a:t>
          </a:r>
          <a:endParaRPr lang="ru-RU" sz="1200" b="1" dirty="0">
            <a:solidFill>
              <a:schemeClr val="bg1">
                <a:lumMod val="10000"/>
              </a:schemeClr>
            </a:solidFill>
          </a:endParaRPr>
        </a:p>
      </dgm:t>
    </dgm:pt>
    <dgm:pt modelId="{59912007-23A5-40A0-9217-E66938904649}" type="parTrans" cxnId="{6408A6C1-7081-46A8-BC70-C046A4265C69}">
      <dgm:prSet/>
      <dgm:spPr/>
      <dgm:t>
        <a:bodyPr/>
        <a:lstStyle/>
        <a:p>
          <a:endParaRPr lang="ru-RU"/>
        </a:p>
      </dgm:t>
    </dgm:pt>
    <dgm:pt modelId="{0CE17E80-7FD9-4A30-AF0B-8BB3DF2A6F97}" type="sibTrans" cxnId="{6408A6C1-7081-46A8-BC70-C046A4265C69}">
      <dgm:prSet/>
      <dgm:spPr/>
      <dgm:t>
        <a:bodyPr/>
        <a:lstStyle/>
        <a:p>
          <a:endParaRPr lang="ru-RU"/>
        </a:p>
      </dgm:t>
    </dgm:pt>
    <dgm:pt modelId="{FBAD2820-3AD0-475C-8999-1E68CE34B789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множественное  число  существительных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B4463A8F-FCD2-4A70-BC68-1D3D9F4E7DF9}" type="parTrans" cxnId="{70BD132A-C54E-4B5C-A34E-730077C110E5}">
      <dgm:prSet/>
      <dgm:spPr/>
      <dgm:t>
        <a:bodyPr/>
        <a:lstStyle/>
        <a:p>
          <a:endParaRPr lang="ru-RU"/>
        </a:p>
      </dgm:t>
    </dgm:pt>
    <dgm:pt modelId="{D6E87DBA-8893-488F-B784-CAED1995AB8D}" type="sibTrans" cxnId="{70BD132A-C54E-4B5C-A34E-730077C110E5}">
      <dgm:prSet/>
      <dgm:spPr/>
      <dgm:t>
        <a:bodyPr/>
        <a:lstStyle/>
        <a:p>
          <a:endParaRPr lang="ru-RU"/>
        </a:p>
      </dgm:t>
    </dgm:pt>
    <dgm:pt modelId="{F15F9ACA-5625-4711-9326-B2277AB205C5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предлоги  времени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18F49C3B-1980-4A2C-B2DD-627F4C5F9CAC}" type="parTrans" cxnId="{93B4F85E-36AC-454A-9DC5-233263D4BFD4}">
      <dgm:prSet/>
      <dgm:spPr/>
      <dgm:t>
        <a:bodyPr/>
        <a:lstStyle/>
        <a:p>
          <a:endParaRPr lang="ru-RU"/>
        </a:p>
      </dgm:t>
    </dgm:pt>
    <dgm:pt modelId="{488DFAEC-96EE-4A58-8472-4294CBA11869}" type="sibTrans" cxnId="{93B4F85E-36AC-454A-9DC5-233263D4BFD4}">
      <dgm:prSet/>
      <dgm:spPr/>
      <dgm:t>
        <a:bodyPr/>
        <a:lstStyle/>
        <a:p>
          <a:endParaRPr lang="ru-RU"/>
        </a:p>
      </dgm:t>
    </dgm:pt>
    <dgm:pt modelId="{D1359995-292A-4A59-9EC1-355FADE492E2}">
      <dgm:prSet/>
      <dgm:spPr/>
      <dgm:t>
        <a:bodyPr/>
        <a:lstStyle/>
        <a:p>
          <a:endParaRPr lang="ru-RU" dirty="0"/>
        </a:p>
      </dgm:t>
    </dgm:pt>
    <dgm:pt modelId="{58A3B701-6219-4F08-B121-63892A383A30}" type="parTrans" cxnId="{89830C0C-9744-481B-B15D-1AD9E3F614D6}">
      <dgm:prSet/>
      <dgm:spPr/>
      <dgm:t>
        <a:bodyPr/>
        <a:lstStyle/>
        <a:p>
          <a:endParaRPr lang="ru-RU"/>
        </a:p>
      </dgm:t>
    </dgm:pt>
    <dgm:pt modelId="{5266509F-D941-4E9F-B95D-84FA886FB566}" type="sibTrans" cxnId="{89830C0C-9744-481B-B15D-1AD9E3F614D6}">
      <dgm:prSet/>
      <dgm:spPr/>
      <dgm:t>
        <a:bodyPr/>
        <a:lstStyle/>
        <a:p>
          <a:endParaRPr lang="ru-RU"/>
        </a:p>
      </dgm:t>
    </dgm:pt>
    <dgm:pt modelId="{2B181E57-A744-4C22-9DE6-20548CFFA621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10000"/>
                </a:schemeClr>
              </a:solidFill>
            </a:rPr>
            <a:t>предлоги  места и движения в пространстве</a:t>
          </a:r>
          <a:endParaRPr lang="ru-RU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A48A5822-5AA9-42EB-A852-768A678CA889}" type="sibTrans" cxnId="{FD2003C7-68AB-4AB6-83DD-EF1C5C3AB346}">
      <dgm:prSet/>
      <dgm:spPr/>
      <dgm:t>
        <a:bodyPr/>
        <a:lstStyle/>
        <a:p>
          <a:endParaRPr lang="ru-RU"/>
        </a:p>
      </dgm:t>
    </dgm:pt>
    <dgm:pt modelId="{2611FDCE-A026-450B-A4D0-A7DD864A20E9}" type="parTrans" cxnId="{FD2003C7-68AB-4AB6-83DD-EF1C5C3AB346}">
      <dgm:prSet/>
      <dgm:spPr/>
      <dgm:t>
        <a:bodyPr/>
        <a:lstStyle/>
        <a:p>
          <a:endParaRPr lang="ru-RU"/>
        </a:p>
      </dgm:t>
    </dgm:pt>
    <dgm:pt modelId="{D5DF0A2E-B60F-4D47-974B-8F087E265EA5}" type="pres">
      <dgm:prSet presAssocID="{3A56F219-7218-4EDF-B111-79077B5205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72AE1-0DEB-48AE-A104-F48602F9640A}" type="pres">
      <dgm:prSet presAssocID="{4EB1AF6D-9EE2-4330-83CE-CF5A97789C59}" presName="parentLin" presStyleCnt="0"/>
      <dgm:spPr/>
    </dgm:pt>
    <dgm:pt modelId="{5D87B4CD-3A19-4BF9-A0EC-498606BC6FE2}" type="pres">
      <dgm:prSet presAssocID="{4EB1AF6D-9EE2-4330-83CE-CF5A97789C5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6DF227A-F2CB-4959-B7E5-14B8CADC6B17}" type="pres">
      <dgm:prSet presAssocID="{4EB1AF6D-9EE2-4330-83CE-CF5A97789C5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8B798-3897-461A-983A-E9331D2899BA}" type="pres">
      <dgm:prSet presAssocID="{4EB1AF6D-9EE2-4330-83CE-CF5A97789C59}" presName="negativeSpace" presStyleCnt="0"/>
      <dgm:spPr/>
    </dgm:pt>
    <dgm:pt modelId="{1BFC8AAC-298B-41FC-AD34-35ED54329BDC}" type="pres">
      <dgm:prSet presAssocID="{4EB1AF6D-9EE2-4330-83CE-CF5A97789C59}" presName="childText" presStyleLbl="conFgAcc1" presStyleIdx="0" presStyleCnt="7">
        <dgm:presLayoutVars>
          <dgm:bulletEnabled val="1"/>
        </dgm:presLayoutVars>
      </dgm:prSet>
      <dgm:spPr/>
    </dgm:pt>
    <dgm:pt modelId="{5AB70110-7DC8-478D-B10C-1A768F409A30}" type="pres">
      <dgm:prSet presAssocID="{3B568CDD-CF8C-4BD9-A919-1E9B0726C6E2}" presName="spaceBetweenRectangles" presStyleCnt="0"/>
      <dgm:spPr/>
    </dgm:pt>
    <dgm:pt modelId="{567F4B23-AFA8-4D41-B090-08818E1D6F1F}" type="pres">
      <dgm:prSet presAssocID="{1FB6C88A-9BE4-42A9-858A-C5B146788E59}" presName="parentLin" presStyleCnt="0"/>
      <dgm:spPr/>
    </dgm:pt>
    <dgm:pt modelId="{2E0C2AEA-6F4C-4FD2-9BE4-DD49B4145EE6}" type="pres">
      <dgm:prSet presAssocID="{1FB6C88A-9BE4-42A9-858A-C5B146788E5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3029DA9-FFB4-4AC4-B232-9D004EAE8E0E}" type="pres">
      <dgm:prSet presAssocID="{1FB6C88A-9BE4-42A9-858A-C5B146788E5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77C91-B6AD-4DAB-8C58-89AB071520BA}" type="pres">
      <dgm:prSet presAssocID="{1FB6C88A-9BE4-42A9-858A-C5B146788E59}" presName="negativeSpace" presStyleCnt="0"/>
      <dgm:spPr/>
    </dgm:pt>
    <dgm:pt modelId="{7CCF3644-6721-4FFF-8810-8BD367C98B5E}" type="pres">
      <dgm:prSet presAssocID="{1FB6C88A-9BE4-42A9-858A-C5B146788E59}" presName="childText" presStyleLbl="conFgAcc1" presStyleIdx="1" presStyleCnt="7">
        <dgm:presLayoutVars>
          <dgm:bulletEnabled val="1"/>
        </dgm:presLayoutVars>
      </dgm:prSet>
      <dgm:spPr/>
    </dgm:pt>
    <dgm:pt modelId="{B303750B-7A0E-49F0-B21B-4755B9DBFB48}" type="pres">
      <dgm:prSet presAssocID="{0CE17E80-7FD9-4A30-AF0B-8BB3DF2A6F97}" presName="spaceBetweenRectangles" presStyleCnt="0"/>
      <dgm:spPr/>
    </dgm:pt>
    <dgm:pt modelId="{0C542A1C-8DE0-4E08-BBBD-069235E82DBA}" type="pres">
      <dgm:prSet presAssocID="{FBAD2820-3AD0-475C-8999-1E68CE34B789}" presName="parentLin" presStyleCnt="0"/>
      <dgm:spPr/>
    </dgm:pt>
    <dgm:pt modelId="{98EDF2FC-4912-4BEB-9942-50F751DA8C64}" type="pres">
      <dgm:prSet presAssocID="{FBAD2820-3AD0-475C-8999-1E68CE34B789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72890E0-56FF-405C-B05B-B0EBCFAA241A}" type="pres">
      <dgm:prSet presAssocID="{FBAD2820-3AD0-475C-8999-1E68CE34B78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5A10C-807D-444D-9A0F-13650B5A1317}" type="pres">
      <dgm:prSet presAssocID="{FBAD2820-3AD0-475C-8999-1E68CE34B789}" presName="negativeSpace" presStyleCnt="0"/>
      <dgm:spPr/>
    </dgm:pt>
    <dgm:pt modelId="{E5DFEC91-0F9B-4DCE-875B-53E9333B8477}" type="pres">
      <dgm:prSet presAssocID="{FBAD2820-3AD0-475C-8999-1E68CE34B789}" presName="childText" presStyleLbl="conFgAcc1" presStyleIdx="2" presStyleCnt="7">
        <dgm:presLayoutVars>
          <dgm:bulletEnabled val="1"/>
        </dgm:presLayoutVars>
      </dgm:prSet>
      <dgm:spPr/>
    </dgm:pt>
    <dgm:pt modelId="{80865A6F-6277-43A7-941B-A7FF314ECFCC}" type="pres">
      <dgm:prSet presAssocID="{D6E87DBA-8893-488F-B784-CAED1995AB8D}" presName="spaceBetweenRectangles" presStyleCnt="0"/>
      <dgm:spPr/>
    </dgm:pt>
    <dgm:pt modelId="{739D36F1-EB34-47D2-9866-95C2703BC7D5}" type="pres">
      <dgm:prSet presAssocID="{0AA548A8-CA00-4F82-BED9-5CB377DBDC24}" presName="parentLin" presStyleCnt="0"/>
      <dgm:spPr/>
    </dgm:pt>
    <dgm:pt modelId="{06E2F933-5A0D-41CF-BE51-8E0C0C5D1A3C}" type="pres">
      <dgm:prSet presAssocID="{0AA548A8-CA00-4F82-BED9-5CB377DBDC24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E36D017-B92B-4BBB-BEE4-F669068245DA}" type="pres">
      <dgm:prSet presAssocID="{0AA548A8-CA00-4F82-BED9-5CB377DBDC2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21A3C-57A1-494E-8EB3-711549D55F09}" type="pres">
      <dgm:prSet presAssocID="{0AA548A8-CA00-4F82-BED9-5CB377DBDC24}" presName="negativeSpace" presStyleCnt="0"/>
      <dgm:spPr/>
    </dgm:pt>
    <dgm:pt modelId="{0BCC14A2-72EA-4C9A-A7CA-30AD689F98FC}" type="pres">
      <dgm:prSet presAssocID="{0AA548A8-CA00-4F82-BED9-5CB377DBDC24}" presName="childText" presStyleLbl="conFgAcc1" presStyleIdx="3" presStyleCnt="7">
        <dgm:presLayoutVars>
          <dgm:bulletEnabled val="1"/>
        </dgm:presLayoutVars>
      </dgm:prSet>
      <dgm:spPr/>
    </dgm:pt>
    <dgm:pt modelId="{7542EDD1-BBBA-4E35-8E97-0B76F5173C32}" type="pres">
      <dgm:prSet presAssocID="{E189CE94-D56D-4556-9CBD-6C872B6C6776}" presName="spaceBetweenRectangles" presStyleCnt="0"/>
      <dgm:spPr/>
    </dgm:pt>
    <dgm:pt modelId="{C23D177A-161E-4708-A97E-37F43044380A}" type="pres">
      <dgm:prSet presAssocID="{CE61DCB9-88A5-45B3-B4E8-9D3162372764}" presName="parentLin" presStyleCnt="0"/>
      <dgm:spPr/>
    </dgm:pt>
    <dgm:pt modelId="{ADF773C7-A875-4686-8D85-E7D49DA61497}" type="pres">
      <dgm:prSet presAssocID="{CE61DCB9-88A5-45B3-B4E8-9D316237276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57377DEC-3A4C-4CD5-8986-5B8E17ECD938}" type="pres">
      <dgm:prSet presAssocID="{CE61DCB9-88A5-45B3-B4E8-9D316237276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93A57-1067-4879-A415-F526B570BBE6}" type="pres">
      <dgm:prSet presAssocID="{CE61DCB9-88A5-45B3-B4E8-9D3162372764}" presName="negativeSpace" presStyleCnt="0"/>
      <dgm:spPr/>
    </dgm:pt>
    <dgm:pt modelId="{E11AA377-E636-4C23-9C90-3C4E092D812B}" type="pres">
      <dgm:prSet presAssocID="{CE61DCB9-88A5-45B3-B4E8-9D3162372764}" presName="childText" presStyleLbl="conFgAcc1" presStyleIdx="4" presStyleCnt="7">
        <dgm:presLayoutVars>
          <dgm:bulletEnabled val="1"/>
        </dgm:presLayoutVars>
      </dgm:prSet>
      <dgm:spPr/>
    </dgm:pt>
    <dgm:pt modelId="{7CE7C1F4-F771-46A8-A356-4A77AEE831D8}" type="pres">
      <dgm:prSet presAssocID="{6BB43F68-09EF-41B1-A44E-6A5DD437B411}" presName="spaceBetweenRectangles" presStyleCnt="0"/>
      <dgm:spPr/>
    </dgm:pt>
    <dgm:pt modelId="{433AD9D8-E1C6-47C4-87E6-CF5F11163F07}" type="pres">
      <dgm:prSet presAssocID="{F15F9ACA-5625-4711-9326-B2277AB205C5}" presName="parentLin" presStyleCnt="0"/>
      <dgm:spPr/>
    </dgm:pt>
    <dgm:pt modelId="{C9012532-43AB-4A7F-86DD-43EEBCE3F0D3}" type="pres">
      <dgm:prSet presAssocID="{F15F9ACA-5625-4711-9326-B2277AB205C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0E6CD3DE-1622-40DE-8254-E86048B93ADA}" type="pres">
      <dgm:prSet presAssocID="{F15F9ACA-5625-4711-9326-B2277AB205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70424-A135-499D-BB33-22B0AEFE6841}" type="pres">
      <dgm:prSet presAssocID="{F15F9ACA-5625-4711-9326-B2277AB205C5}" presName="negativeSpace" presStyleCnt="0"/>
      <dgm:spPr/>
    </dgm:pt>
    <dgm:pt modelId="{BE6DB423-931D-445A-9CE5-3585C1F79B96}" type="pres">
      <dgm:prSet presAssocID="{F15F9ACA-5625-4711-9326-B2277AB205C5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06EAE-52C9-4AAE-9504-569803A37CD1}" type="pres">
      <dgm:prSet presAssocID="{488DFAEC-96EE-4A58-8472-4294CBA11869}" presName="spaceBetweenRectangles" presStyleCnt="0"/>
      <dgm:spPr/>
    </dgm:pt>
    <dgm:pt modelId="{A6BDE792-D3B0-4D30-8472-3BC2238D6FF0}" type="pres">
      <dgm:prSet presAssocID="{2B181E57-A744-4C22-9DE6-20548CFFA621}" presName="parentLin" presStyleCnt="0"/>
      <dgm:spPr/>
    </dgm:pt>
    <dgm:pt modelId="{8651413E-4221-4BA9-895D-A2DC8488DBA4}" type="pres">
      <dgm:prSet presAssocID="{2B181E57-A744-4C22-9DE6-20548CFFA621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8E43231-8E2A-4D3E-84A4-A3952FDF0F38}" type="pres">
      <dgm:prSet presAssocID="{2B181E57-A744-4C22-9DE6-20548CFFA62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DFA70-FB2F-4F1C-AA0D-C28CE708D852}" type="pres">
      <dgm:prSet presAssocID="{2B181E57-A744-4C22-9DE6-20548CFFA621}" presName="negativeSpace" presStyleCnt="0"/>
      <dgm:spPr/>
    </dgm:pt>
    <dgm:pt modelId="{AE00E313-2960-478D-BD43-99A6215B95A6}" type="pres">
      <dgm:prSet presAssocID="{2B181E57-A744-4C22-9DE6-20548CFFA62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5ABC8C0-799C-4A1B-A4CF-E01BFF7CFA4E}" type="presOf" srcId="{FBAD2820-3AD0-475C-8999-1E68CE34B789}" destId="{98EDF2FC-4912-4BEB-9942-50F751DA8C64}" srcOrd="0" destOrd="0" presId="urn:microsoft.com/office/officeart/2005/8/layout/list1"/>
    <dgm:cxn modelId="{2E89CB1A-0BC3-44B4-9B97-025E3FB934DB}" srcId="{3A56F219-7218-4EDF-B111-79077B520523}" destId="{4EB1AF6D-9EE2-4330-83CE-CF5A97789C59}" srcOrd="0" destOrd="0" parTransId="{79BF059C-7297-40C8-BEC5-C5B5284019F1}" sibTransId="{3B568CDD-CF8C-4BD9-A919-1E9B0726C6E2}"/>
    <dgm:cxn modelId="{D12BA686-57E1-4C7A-ADC7-84EE533D5A97}" type="presOf" srcId="{D1359995-292A-4A59-9EC1-355FADE492E2}" destId="{BE6DB423-931D-445A-9CE5-3585C1F79B96}" srcOrd="0" destOrd="0" presId="urn:microsoft.com/office/officeart/2005/8/layout/list1"/>
    <dgm:cxn modelId="{8A107AA4-B401-484A-876B-D8C3C605FF66}" type="presOf" srcId="{FBAD2820-3AD0-475C-8999-1E68CE34B789}" destId="{E72890E0-56FF-405C-B05B-B0EBCFAA241A}" srcOrd="1" destOrd="0" presId="urn:microsoft.com/office/officeart/2005/8/layout/list1"/>
    <dgm:cxn modelId="{2889ADC8-8532-425F-803B-B042B188F274}" type="presOf" srcId="{1FB6C88A-9BE4-42A9-858A-C5B146788E59}" destId="{23029DA9-FFB4-4AC4-B232-9D004EAE8E0E}" srcOrd="1" destOrd="0" presId="urn:microsoft.com/office/officeart/2005/8/layout/list1"/>
    <dgm:cxn modelId="{47DEADD3-01DF-49E5-AB2D-C82472DF8EDE}" type="presOf" srcId="{CE61DCB9-88A5-45B3-B4E8-9D3162372764}" destId="{ADF773C7-A875-4686-8D85-E7D49DA61497}" srcOrd="0" destOrd="0" presId="urn:microsoft.com/office/officeart/2005/8/layout/list1"/>
    <dgm:cxn modelId="{6408A6C1-7081-46A8-BC70-C046A4265C69}" srcId="{3A56F219-7218-4EDF-B111-79077B520523}" destId="{1FB6C88A-9BE4-42A9-858A-C5B146788E59}" srcOrd="1" destOrd="0" parTransId="{59912007-23A5-40A0-9217-E66938904649}" sibTransId="{0CE17E80-7FD9-4A30-AF0B-8BB3DF2A6F97}"/>
    <dgm:cxn modelId="{A2120752-071A-4622-9C46-052FD147749A}" type="presOf" srcId="{F15F9ACA-5625-4711-9326-B2277AB205C5}" destId="{0E6CD3DE-1622-40DE-8254-E86048B93ADA}" srcOrd="1" destOrd="0" presId="urn:microsoft.com/office/officeart/2005/8/layout/list1"/>
    <dgm:cxn modelId="{93B4F85E-36AC-454A-9DC5-233263D4BFD4}" srcId="{3A56F219-7218-4EDF-B111-79077B520523}" destId="{F15F9ACA-5625-4711-9326-B2277AB205C5}" srcOrd="5" destOrd="0" parTransId="{18F49C3B-1980-4A2C-B2DD-627F4C5F9CAC}" sibTransId="{488DFAEC-96EE-4A58-8472-4294CBA11869}"/>
    <dgm:cxn modelId="{89830C0C-9744-481B-B15D-1AD9E3F614D6}" srcId="{F15F9ACA-5625-4711-9326-B2277AB205C5}" destId="{D1359995-292A-4A59-9EC1-355FADE492E2}" srcOrd="0" destOrd="0" parTransId="{58A3B701-6219-4F08-B121-63892A383A30}" sibTransId="{5266509F-D941-4E9F-B95D-84FA886FB566}"/>
    <dgm:cxn modelId="{A2DA3B43-649A-496F-A9AB-7ABD24A92D61}" type="presOf" srcId="{0AA548A8-CA00-4F82-BED9-5CB377DBDC24}" destId="{06E2F933-5A0D-41CF-BE51-8E0C0C5D1A3C}" srcOrd="0" destOrd="0" presId="urn:microsoft.com/office/officeart/2005/8/layout/list1"/>
    <dgm:cxn modelId="{44AB676F-BCC3-4E23-80B6-E37DD45180DB}" type="presOf" srcId="{3A56F219-7218-4EDF-B111-79077B520523}" destId="{D5DF0A2E-B60F-4D47-974B-8F087E265EA5}" srcOrd="0" destOrd="0" presId="urn:microsoft.com/office/officeart/2005/8/layout/list1"/>
    <dgm:cxn modelId="{32225FFE-AE8F-49A8-85BD-3DAA35EE4356}" srcId="{3A56F219-7218-4EDF-B111-79077B520523}" destId="{0AA548A8-CA00-4F82-BED9-5CB377DBDC24}" srcOrd="3" destOrd="0" parTransId="{5810CBAD-B2FF-49DC-9EE8-0497145A4A2C}" sibTransId="{E189CE94-D56D-4556-9CBD-6C872B6C6776}"/>
    <dgm:cxn modelId="{F3CF766C-F58F-4455-8840-22BD8B13D5A4}" type="presOf" srcId="{2B181E57-A744-4C22-9DE6-20548CFFA621}" destId="{8651413E-4221-4BA9-895D-A2DC8488DBA4}" srcOrd="0" destOrd="0" presId="urn:microsoft.com/office/officeart/2005/8/layout/list1"/>
    <dgm:cxn modelId="{FD2003C7-68AB-4AB6-83DD-EF1C5C3AB346}" srcId="{3A56F219-7218-4EDF-B111-79077B520523}" destId="{2B181E57-A744-4C22-9DE6-20548CFFA621}" srcOrd="6" destOrd="0" parTransId="{2611FDCE-A026-450B-A4D0-A7DD864A20E9}" sibTransId="{A48A5822-5AA9-42EB-A852-768A678CA889}"/>
    <dgm:cxn modelId="{465EC646-0330-4767-8535-5A272E779EA2}" type="presOf" srcId="{CE61DCB9-88A5-45B3-B4E8-9D3162372764}" destId="{57377DEC-3A4C-4CD5-8986-5B8E17ECD938}" srcOrd="1" destOrd="0" presId="urn:microsoft.com/office/officeart/2005/8/layout/list1"/>
    <dgm:cxn modelId="{B41A9DEB-86F9-42DF-9C1B-EF2394D404C3}" type="presOf" srcId="{4EB1AF6D-9EE2-4330-83CE-CF5A97789C59}" destId="{36DF227A-F2CB-4959-B7E5-14B8CADC6B17}" srcOrd="1" destOrd="0" presId="urn:microsoft.com/office/officeart/2005/8/layout/list1"/>
    <dgm:cxn modelId="{66F024BC-DC7C-445F-9FA4-5B459E786EBD}" srcId="{3A56F219-7218-4EDF-B111-79077B520523}" destId="{CE61DCB9-88A5-45B3-B4E8-9D3162372764}" srcOrd="4" destOrd="0" parTransId="{12DEEAB9-FC5A-4BD5-93A4-6DF0877B9E3C}" sibTransId="{6BB43F68-09EF-41B1-A44E-6A5DD437B411}"/>
    <dgm:cxn modelId="{124BB04B-F5F3-4234-9F5D-DA4F612E66EA}" type="presOf" srcId="{F15F9ACA-5625-4711-9326-B2277AB205C5}" destId="{C9012532-43AB-4A7F-86DD-43EEBCE3F0D3}" srcOrd="0" destOrd="0" presId="urn:microsoft.com/office/officeart/2005/8/layout/list1"/>
    <dgm:cxn modelId="{70BD132A-C54E-4B5C-A34E-730077C110E5}" srcId="{3A56F219-7218-4EDF-B111-79077B520523}" destId="{FBAD2820-3AD0-475C-8999-1E68CE34B789}" srcOrd="2" destOrd="0" parTransId="{B4463A8F-FCD2-4A70-BC68-1D3D9F4E7DF9}" sibTransId="{D6E87DBA-8893-488F-B784-CAED1995AB8D}"/>
    <dgm:cxn modelId="{22234A5F-CA68-4379-82F1-D97B6B34DA24}" type="presOf" srcId="{0AA548A8-CA00-4F82-BED9-5CB377DBDC24}" destId="{4E36D017-B92B-4BBB-BEE4-F669068245DA}" srcOrd="1" destOrd="0" presId="urn:microsoft.com/office/officeart/2005/8/layout/list1"/>
    <dgm:cxn modelId="{CFC52125-A52A-4569-AB51-8D11921872E1}" type="presOf" srcId="{4EB1AF6D-9EE2-4330-83CE-CF5A97789C59}" destId="{5D87B4CD-3A19-4BF9-A0EC-498606BC6FE2}" srcOrd="0" destOrd="0" presId="urn:microsoft.com/office/officeart/2005/8/layout/list1"/>
    <dgm:cxn modelId="{4B7B0F7E-A123-48D9-9283-79F771C85CB3}" type="presOf" srcId="{2B181E57-A744-4C22-9DE6-20548CFFA621}" destId="{68E43231-8E2A-4D3E-84A4-A3952FDF0F38}" srcOrd="1" destOrd="0" presId="urn:microsoft.com/office/officeart/2005/8/layout/list1"/>
    <dgm:cxn modelId="{367555C3-E9B5-4DD9-813A-FC55217EA6EC}" type="presOf" srcId="{1FB6C88A-9BE4-42A9-858A-C5B146788E59}" destId="{2E0C2AEA-6F4C-4FD2-9BE4-DD49B4145EE6}" srcOrd="0" destOrd="0" presId="urn:microsoft.com/office/officeart/2005/8/layout/list1"/>
    <dgm:cxn modelId="{EAA08E89-E242-4B63-A779-2ACAF386A7D9}" type="presParOf" srcId="{D5DF0A2E-B60F-4D47-974B-8F087E265EA5}" destId="{1CC72AE1-0DEB-48AE-A104-F48602F9640A}" srcOrd="0" destOrd="0" presId="urn:microsoft.com/office/officeart/2005/8/layout/list1"/>
    <dgm:cxn modelId="{73DB0784-F227-4F00-B6C6-0BA1F4808E25}" type="presParOf" srcId="{1CC72AE1-0DEB-48AE-A104-F48602F9640A}" destId="{5D87B4CD-3A19-4BF9-A0EC-498606BC6FE2}" srcOrd="0" destOrd="0" presId="urn:microsoft.com/office/officeart/2005/8/layout/list1"/>
    <dgm:cxn modelId="{3F46F99F-46D3-433F-BF95-6638CB5FD42C}" type="presParOf" srcId="{1CC72AE1-0DEB-48AE-A104-F48602F9640A}" destId="{36DF227A-F2CB-4959-B7E5-14B8CADC6B17}" srcOrd="1" destOrd="0" presId="urn:microsoft.com/office/officeart/2005/8/layout/list1"/>
    <dgm:cxn modelId="{3C1DEB40-AE10-4831-8531-09CD65B76947}" type="presParOf" srcId="{D5DF0A2E-B60F-4D47-974B-8F087E265EA5}" destId="{B9E8B798-3897-461A-983A-E9331D2899BA}" srcOrd="1" destOrd="0" presId="urn:microsoft.com/office/officeart/2005/8/layout/list1"/>
    <dgm:cxn modelId="{AEEE54F1-545B-4FC4-9369-73F43158B162}" type="presParOf" srcId="{D5DF0A2E-B60F-4D47-974B-8F087E265EA5}" destId="{1BFC8AAC-298B-41FC-AD34-35ED54329BDC}" srcOrd="2" destOrd="0" presId="urn:microsoft.com/office/officeart/2005/8/layout/list1"/>
    <dgm:cxn modelId="{71366666-F792-4354-83D5-9BF946B970D7}" type="presParOf" srcId="{D5DF0A2E-B60F-4D47-974B-8F087E265EA5}" destId="{5AB70110-7DC8-478D-B10C-1A768F409A30}" srcOrd="3" destOrd="0" presId="urn:microsoft.com/office/officeart/2005/8/layout/list1"/>
    <dgm:cxn modelId="{9FD2F48D-E5E5-4C9B-A19D-0D52E7C64876}" type="presParOf" srcId="{D5DF0A2E-B60F-4D47-974B-8F087E265EA5}" destId="{567F4B23-AFA8-4D41-B090-08818E1D6F1F}" srcOrd="4" destOrd="0" presId="urn:microsoft.com/office/officeart/2005/8/layout/list1"/>
    <dgm:cxn modelId="{277F1CEC-EC1C-4767-A015-9ED5764FE8E6}" type="presParOf" srcId="{567F4B23-AFA8-4D41-B090-08818E1D6F1F}" destId="{2E0C2AEA-6F4C-4FD2-9BE4-DD49B4145EE6}" srcOrd="0" destOrd="0" presId="urn:microsoft.com/office/officeart/2005/8/layout/list1"/>
    <dgm:cxn modelId="{9B19A909-6C59-4950-9D55-311AD65EFA57}" type="presParOf" srcId="{567F4B23-AFA8-4D41-B090-08818E1D6F1F}" destId="{23029DA9-FFB4-4AC4-B232-9D004EAE8E0E}" srcOrd="1" destOrd="0" presId="urn:microsoft.com/office/officeart/2005/8/layout/list1"/>
    <dgm:cxn modelId="{48A63683-CD74-44D6-AC05-3696094CD9E7}" type="presParOf" srcId="{D5DF0A2E-B60F-4D47-974B-8F087E265EA5}" destId="{D7477C91-B6AD-4DAB-8C58-89AB071520BA}" srcOrd="5" destOrd="0" presId="urn:microsoft.com/office/officeart/2005/8/layout/list1"/>
    <dgm:cxn modelId="{83039DA5-057F-428D-89DA-03A97791E200}" type="presParOf" srcId="{D5DF0A2E-B60F-4D47-974B-8F087E265EA5}" destId="{7CCF3644-6721-4FFF-8810-8BD367C98B5E}" srcOrd="6" destOrd="0" presId="urn:microsoft.com/office/officeart/2005/8/layout/list1"/>
    <dgm:cxn modelId="{FFD7CB6B-8877-4BE5-AC27-A304AFE57679}" type="presParOf" srcId="{D5DF0A2E-B60F-4D47-974B-8F087E265EA5}" destId="{B303750B-7A0E-49F0-B21B-4755B9DBFB48}" srcOrd="7" destOrd="0" presId="urn:microsoft.com/office/officeart/2005/8/layout/list1"/>
    <dgm:cxn modelId="{C0B60917-9F58-4279-BF5B-FD74BA6A8D78}" type="presParOf" srcId="{D5DF0A2E-B60F-4D47-974B-8F087E265EA5}" destId="{0C542A1C-8DE0-4E08-BBBD-069235E82DBA}" srcOrd="8" destOrd="0" presId="urn:microsoft.com/office/officeart/2005/8/layout/list1"/>
    <dgm:cxn modelId="{4613DB8B-CE15-480C-A12E-2D8EF8C82A0C}" type="presParOf" srcId="{0C542A1C-8DE0-4E08-BBBD-069235E82DBA}" destId="{98EDF2FC-4912-4BEB-9942-50F751DA8C64}" srcOrd="0" destOrd="0" presId="urn:microsoft.com/office/officeart/2005/8/layout/list1"/>
    <dgm:cxn modelId="{FF8A581A-074C-4A79-B9CF-CF7274EBC67A}" type="presParOf" srcId="{0C542A1C-8DE0-4E08-BBBD-069235E82DBA}" destId="{E72890E0-56FF-405C-B05B-B0EBCFAA241A}" srcOrd="1" destOrd="0" presId="urn:microsoft.com/office/officeart/2005/8/layout/list1"/>
    <dgm:cxn modelId="{DAE2BBF3-111F-4A3B-9171-5D09CBE6013B}" type="presParOf" srcId="{D5DF0A2E-B60F-4D47-974B-8F087E265EA5}" destId="{9415A10C-807D-444D-9A0F-13650B5A1317}" srcOrd="9" destOrd="0" presId="urn:microsoft.com/office/officeart/2005/8/layout/list1"/>
    <dgm:cxn modelId="{128F188D-9871-46DE-B050-F7F237A71E99}" type="presParOf" srcId="{D5DF0A2E-B60F-4D47-974B-8F087E265EA5}" destId="{E5DFEC91-0F9B-4DCE-875B-53E9333B8477}" srcOrd="10" destOrd="0" presId="urn:microsoft.com/office/officeart/2005/8/layout/list1"/>
    <dgm:cxn modelId="{E1D7DFC9-E236-4951-A0F8-D4026B7B1B1C}" type="presParOf" srcId="{D5DF0A2E-B60F-4D47-974B-8F087E265EA5}" destId="{80865A6F-6277-43A7-941B-A7FF314ECFCC}" srcOrd="11" destOrd="0" presId="urn:microsoft.com/office/officeart/2005/8/layout/list1"/>
    <dgm:cxn modelId="{29D2862A-41C0-43A8-BB38-BB045FB6D816}" type="presParOf" srcId="{D5DF0A2E-B60F-4D47-974B-8F087E265EA5}" destId="{739D36F1-EB34-47D2-9866-95C2703BC7D5}" srcOrd="12" destOrd="0" presId="urn:microsoft.com/office/officeart/2005/8/layout/list1"/>
    <dgm:cxn modelId="{566BBA7C-D947-4ACB-83DA-C0461E87CE77}" type="presParOf" srcId="{739D36F1-EB34-47D2-9866-95C2703BC7D5}" destId="{06E2F933-5A0D-41CF-BE51-8E0C0C5D1A3C}" srcOrd="0" destOrd="0" presId="urn:microsoft.com/office/officeart/2005/8/layout/list1"/>
    <dgm:cxn modelId="{3F5143A7-B541-4A4B-B441-E431DEBC1AA8}" type="presParOf" srcId="{739D36F1-EB34-47D2-9866-95C2703BC7D5}" destId="{4E36D017-B92B-4BBB-BEE4-F669068245DA}" srcOrd="1" destOrd="0" presId="urn:microsoft.com/office/officeart/2005/8/layout/list1"/>
    <dgm:cxn modelId="{2061D330-1955-4736-B0D0-3EEF15388E11}" type="presParOf" srcId="{D5DF0A2E-B60F-4D47-974B-8F087E265EA5}" destId="{F6721A3C-57A1-494E-8EB3-711549D55F09}" srcOrd="13" destOrd="0" presId="urn:microsoft.com/office/officeart/2005/8/layout/list1"/>
    <dgm:cxn modelId="{0D0094AB-0127-4637-B09F-C083A456C9CC}" type="presParOf" srcId="{D5DF0A2E-B60F-4D47-974B-8F087E265EA5}" destId="{0BCC14A2-72EA-4C9A-A7CA-30AD689F98FC}" srcOrd="14" destOrd="0" presId="urn:microsoft.com/office/officeart/2005/8/layout/list1"/>
    <dgm:cxn modelId="{5D6DBF2D-0EC1-47CB-A932-85CB6F1660CC}" type="presParOf" srcId="{D5DF0A2E-B60F-4D47-974B-8F087E265EA5}" destId="{7542EDD1-BBBA-4E35-8E97-0B76F5173C32}" srcOrd="15" destOrd="0" presId="urn:microsoft.com/office/officeart/2005/8/layout/list1"/>
    <dgm:cxn modelId="{E962073C-2D72-403E-8DD4-25F0966447FE}" type="presParOf" srcId="{D5DF0A2E-B60F-4D47-974B-8F087E265EA5}" destId="{C23D177A-161E-4708-A97E-37F43044380A}" srcOrd="16" destOrd="0" presId="urn:microsoft.com/office/officeart/2005/8/layout/list1"/>
    <dgm:cxn modelId="{1F6DBC91-394B-4BCB-BA86-9FBAB8D7835F}" type="presParOf" srcId="{C23D177A-161E-4708-A97E-37F43044380A}" destId="{ADF773C7-A875-4686-8D85-E7D49DA61497}" srcOrd="0" destOrd="0" presId="urn:microsoft.com/office/officeart/2005/8/layout/list1"/>
    <dgm:cxn modelId="{7C918FE1-BB29-48AC-AA30-14BF9FB12068}" type="presParOf" srcId="{C23D177A-161E-4708-A97E-37F43044380A}" destId="{57377DEC-3A4C-4CD5-8986-5B8E17ECD938}" srcOrd="1" destOrd="0" presId="urn:microsoft.com/office/officeart/2005/8/layout/list1"/>
    <dgm:cxn modelId="{04E3EA35-B6C6-4783-961E-715F3C3220A6}" type="presParOf" srcId="{D5DF0A2E-B60F-4D47-974B-8F087E265EA5}" destId="{48B93A57-1067-4879-A415-F526B570BBE6}" srcOrd="17" destOrd="0" presId="urn:microsoft.com/office/officeart/2005/8/layout/list1"/>
    <dgm:cxn modelId="{C78501CB-67A0-4FF4-A1D5-7648786BA59B}" type="presParOf" srcId="{D5DF0A2E-B60F-4D47-974B-8F087E265EA5}" destId="{E11AA377-E636-4C23-9C90-3C4E092D812B}" srcOrd="18" destOrd="0" presId="urn:microsoft.com/office/officeart/2005/8/layout/list1"/>
    <dgm:cxn modelId="{AF14D23B-554F-4136-BD86-81821A9AE0C4}" type="presParOf" srcId="{D5DF0A2E-B60F-4D47-974B-8F087E265EA5}" destId="{7CE7C1F4-F771-46A8-A356-4A77AEE831D8}" srcOrd="19" destOrd="0" presId="urn:microsoft.com/office/officeart/2005/8/layout/list1"/>
    <dgm:cxn modelId="{2046D3B4-6473-4836-A91E-891B4A98DEDE}" type="presParOf" srcId="{D5DF0A2E-B60F-4D47-974B-8F087E265EA5}" destId="{433AD9D8-E1C6-47C4-87E6-CF5F11163F07}" srcOrd="20" destOrd="0" presId="urn:microsoft.com/office/officeart/2005/8/layout/list1"/>
    <dgm:cxn modelId="{3BA65245-B009-49DB-B907-FB516D72A2AA}" type="presParOf" srcId="{433AD9D8-E1C6-47C4-87E6-CF5F11163F07}" destId="{C9012532-43AB-4A7F-86DD-43EEBCE3F0D3}" srcOrd="0" destOrd="0" presId="urn:microsoft.com/office/officeart/2005/8/layout/list1"/>
    <dgm:cxn modelId="{BEE312D3-5D59-4098-9059-5FD0B31AAF45}" type="presParOf" srcId="{433AD9D8-E1C6-47C4-87E6-CF5F11163F07}" destId="{0E6CD3DE-1622-40DE-8254-E86048B93ADA}" srcOrd="1" destOrd="0" presId="urn:microsoft.com/office/officeart/2005/8/layout/list1"/>
    <dgm:cxn modelId="{AF80143D-9D0D-4E56-97C9-1F1103E4DD89}" type="presParOf" srcId="{D5DF0A2E-B60F-4D47-974B-8F087E265EA5}" destId="{39770424-A135-499D-BB33-22B0AEFE6841}" srcOrd="21" destOrd="0" presId="urn:microsoft.com/office/officeart/2005/8/layout/list1"/>
    <dgm:cxn modelId="{9649595D-DC45-49DF-A27D-1911CF18A640}" type="presParOf" srcId="{D5DF0A2E-B60F-4D47-974B-8F087E265EA5}" destId="{BE6DB423-931D-445A-9CE5-3585C1F79B96}" srcOrd="22" destOrd="0" presId="urn:microsoft.com/office/officeart/2005/8/layout/list1"/>
    <dgm:cxn modelId="{8BC6AEBC-8873-4AF6-AEEB-1E0001EEAFC8}" type="presParOf" srcId="{D5DF0A2E-B60F-4D47-974B-8F087E265EA5}" destId="{87606EAE-52C9-4AAE-9504-569803A37CD1}" srcOrd="23" destOrd="0" presId="urn:microsoft.com/office/officeart/2005/8/layout/list1"/>
    <dgm:cxn modelId="{9665AEA0-FA04-4B7C-A90D-A6396DF3BC22}" type="presParOf" srcId="{D5DF0A2E-B60F-4D47-974B-8F087E265EA5}" destId="{A6BDE792-D3B0-4D30-8472-3BC2238D6FF0}" srcOrd="24" destOrd="0" presId="urn:microsoft.com/office/officeart/2005/8/layout/list1"/>
    <dgm:cxn modelId="{550C905B-68CA-459B-B687-C4F638F70889}" type="presParOf" srcId="{A6BDE792-D3B0-4D30-8472-3BC2238D6FF0}" destId="{8651413E-4221-4BA9-895D-A2DC8488DBA4}" srcOrd="0" destOrd="0" presId="urn:microsoft.com/office/officeart/2005/8/layout/list1"/>
    <dgm:cxn modelId="{D4A9B774-8576-4C55-8CE7-59946C81BE35}" type="presParOf" srcId="{A6BDE792-D3B0-4D30-8472-3BC2238D6FF0}" destId="{68E43231-8E2A-4D3E-84A4-A3952FDF0F38}" srcOrd="1" destOrd="0" presId="urn:microsoft.com/office/officeart/2005/8/layout/list1"/>
    <dgm:cxn modelId="{78A8B153-47DB-4100-8DB3-18F941FAB23C}" type="presParOf" srcId="{D5DF0A2E-B60F-4D47-974B-8F087E265EA5}" destId="{67ADFA70-FB2F-4F1C-AA0D-C28CE708D852}" srcOrd="25" destOrd="0" presId="urn:microsoft.com/office/officeart/2005/8/layout/list1"/>
    <dgm:cxn modelId="{CAC30F7C-0963-44A5-B504-3CE1BDB43B43}" type="presParOf" srcId="{D5DF0A2E-B60F-4D47-974B-8F087E265EA5}" destId="{AE00E313-2960-478D-BD43-99A6215B95A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22194-7504-433E-A41A-DB832999CF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CF725-0486-4281-BBE6-D25513DD82C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правила  транслитерации</a:t>
          </a:r>
          <a:endParaRPr lang="ru-RU" sz="1600" b="1" dirty="0">
            <a:solidFill>
              <a:schemeClr val="tx1"/>
            </a:solidFill>
          </a:endParaRPr>
        </a:p>
      </dgm:t>
    </dgm:pt>
    <dgm:pt modelId="{C2C28E8E-24CC-422D-A919-CB268E5E87F8}" type="parTrans" cxnId="{2E390B84-A306-4187-8CBA-BF680C6568CB}">
      <dgm:prSet/>
      <dgm:spPr/>
      <dgm:t>
        <a:bodyPr/>
        <a:lstStyle/>
        <a:p>
          <a:endParaRPr lang="ru-RU"/>
        </a:p>
      </dgm:t>
    </dgm:pt>
    <dgm:pt modelId="{9AA911C9-A86B-4023-98DC-B1657A1377FE}" type="sibTrans" cxnId="{2E390B84-A306-4187-8CBA-BF680C6568CB}">
      <dgm:prSet/>
      <dgm:spPr/>
      <dgm:t>
        <a:bodyPr/>
        <a:lstStyle/>
        <a:p>
          <a:endParaRPr lang="ru-RU"/>
        </a:p>
      </dgm:t>
    </dgm:pt>
    <dgm:pt modelId="{EAE02629-D754-46E5-8F9A-575071EFEA1A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согласование времен</a:t>
          </a:r>
          <a:endParaRPr lang="ru-RU" sz="1600" b="1" dirty="0">
            <a:solidFill>
              <a:schemeClr val="tx1"/>
            </a:solidFill>
          </a:endParaRPr>
        </a:p>
      </dgm:t>
    </dgm:pt>
    <dgm:pt modelId="{D2A8B820-9F62-4347-8E67-8864D7316538}" type="parTrans" cxnId="{0B47B990-51C1-45A6-AA77-141641A59233}">
      <dgm:prSet/>
      <dgm:spPr/>
      <dgm:t>
        <a:bodyPr/>
        <a:lstStyle/>
        <a:p>
          <a:endParaRPr lang="ru-RU"/>
        </a:p>
      </dgm:t>
    </dgm:pt>
    <dgm:pt modelId="{33056EC4-234A-4506-8B3F-EB5F05CC626B}" type="sibTrans" cxnId="{0B47B990-51C1-45A6-AA77-141641A59233}">
      <dgm:prSet/>
      <dgm:spPr/>
      <dgm:t>
        <a:bodyPr/>
        <a:lstStyle/>
        <a:p>
          <a:endParaRPr lang="ru-RU"/>
        </a:p>
      </dgm:t>
    </dgm:pt>
    <dgm:pt modelId="{963AF7D2-43CD-4462-8264-4FEDA71118C8}">
      <dgm:prSet/>
      <dgm:spPr/>
      <dgm:t>
        <a:bodyPr/>
        <a:lstStyle/>
        <a:p>
          <a:endParaRPr lang="ru-RU"/>
        </a:p>
      </dgm:t>
    </dgm:pt>
    <dgm:pt modelId="{B389A268-61A0-4E0D-87DF-36FF2E039ABC}" type="sibTrans" cxnId="{ADDFD160-3459-4889-BE94-648BD0CDE2B9}">
      <dgm:prSet/>
      <dgm:spPr/>
      <dgm:t>
        <a:bodyPr/>
        <a:lstStyle/>
        <a:p>
          <a:endParaRPr lang="ru-RU"/>
        </a:p>
      </dgm:t>
    </dgm:pt>
    <dgm:pt modelId="{E68F8F85-3CC8-4792-A68B-8BA0BA74AA70}" type="parTrans" cxnId="{ADDFD160-3459-4889-BE94-648BD0CDE2B9}">
      <dgm:prSet/>
      <dgm:spPr/>
      <dgm:t>
        <a:bodyPr/>
        <a:lstStyle/>
        <a:p>
          <a:endParaRPr lang="ru-RU"/>
        </a:p>
      </dgm:t>
    </dgm:pt>
    <dgm:pt modelId="{CEC2BB13-D226-42EB-A8A7-C3ED67DA8806}">
      <dgm:prSet/>
      <dgm:spPr/>
      <dgm:t>
        <a:bodyPr/>
        <a:lstStyle/>
        <a:p>
          <a:endParaRPr lang="ru-RU"/>
        </a:p>
      </dgm:t>
    </dgm:pt>
    <dgm:pt modelId="{D857C35B-0C3C-4E8A-80AB-D756AF65C0A7}" type="sibTrans" cxnId="{F6ECB9E5-DF65-4D9D-A5AF-84CB51D53430}">
      <dgm:prSet/>
      <dgm:spPr/>
      <dgm:t>
        <a:bodyPr/>
        <a:lstStyle/>
        <a:p>
          <a:endParaRPr lang="ru-RU"/>
        </a:p>
      </dgm:t>
    </dgm:pt>
    <dgm:pt modelId="{E72D701D-8762-4E77-AA30-4CC137E05F8B}" type="parTrans" cxnId="{F6ECB9E5-DF65-4D9D-A5AF-84CB51D53430}">
      <dgm:prSet/>
      <dgm:spPr/>
      <dgm:t>
        <a:bodyPr/>
        <a:lstStyle/>
        <a:p>
          <a:endParaRPr lang="ru-RU"/>
        </a:p>
      </dgm:t>
    </dgm:pt>
    <dgm:pt modelId="{4A06E3EB-6A87-4669-A8A4-FF8DB0F693A5}">
      <dgm:prSet/>
      <dgm:spPr/>
      <dgm:t>
        <a:bodyPr/>
        <a:lstStyle/>
        <a:p>
          <a:endParaRPr lang="ru-RU"/>
        </a:p>
      </dgm:t>
    </dgm:pt>
    <dgm:pt modelId="{CDEDE87A-FB58-4FF5-8138-541F27A2D61A}" type="parTrans" cxnId="{90ACD198-3303-4DB3-85DC-D307553F18BC}">
      <dgm:prSet/>
      <dgm:spPr/>
      <dgm:t>
        <a:bodyPr/>
        <a:lstStyle/>
        <a:p>
          <a:endParaRPr lang="ru-RU"/>
        </a:p>
      </dgm:t>
    </dgm:pt>
    <dgm:pt modelId="{18203062-5C1D-434F-81E7-2AC2852A06F4}" type="sibTrans" cxnId="{90ACD198-3303-4DB3-85DC-D307553F18BC}">
      <dgm:prSet/>
      <dgm:spPr/>
      <dgm:t>
        <a:bodyPr/>
        <a:lstStyle/>
        <a:p>
          <a:endParaRPr lang="ru-RU"/>
        </a:p>
      </dgm:t>
    </dgm:pt>
    <dgm:pt modelId="{6A32C92D-1ED4-438A-8986-A2BAB2AD52DB}">
      <dgm:prSet/>
      <dgm:spPr/>
      <dgm:t>
        <a:bodyPr/>
        <a:lstStyle/>
        <a:p>
          <a:endParaRPr lang="ru-RU"/>
        </a:p>
      </dgm:t>
    </dgm:pt>
    <dgm:pt modelId="{48A3E70E-4561-44E7-9ED2-8AA3C1D54BCF}" type="parTrans" cxnId="{E0010819-1A1D-40F3-AA23-70347D961F30}">
      <dgm:prSet/>
      <dgm:spPr/>
      <dgm:t>
        <a:bodyPr/>
        <a:lstStyle/>
        <a:p>
          <a:endParaRPr lang="ru-RU"/>
        </a:p>
      </dgm:t>
    </dgm:pt>
    <dgm:pt modelId="{D2F39D24-E90A-4CF4-B76F-ECFFECBEE645}" type="sibTrans" cxnId="{E0010819-1A1D-40F3-AA23-70347D961F30}">
      <dgm:prSet/>
      <dgm:spPr/>
      <dgm:t>
        <a:bodyPr/>
        <a:lstStyle/>
        <a:p>
          <a:endParaRPr lang="ru-RU"/>
        </a:p>
      </dgm:t>
    </dgm:pt>
    <dgm:pt modelId="{8A32152B-58A6-4915-811F-AA4DE045C9AC}">
      <dgm:prSet/>
      <dgm:spPr/>
      <dgm:t>
        <a:bodyPr/>
        <a:lstStyle/>
        <a:p>
          <a:endParaRPr lang="ru-RU"/>
        </a:p>
      </dgm:t>
    </dgm:pt>
    <dgm:pt modelId="{A831D1D4-4027-40CF-88F0-C7B47E3AC08C}" type="parTrans" cxnId="{24FEBB74-4D60-43C0-82D3-C103C5AB8B4C}">
      <dgm:prSet/>
      <dgm:spPr/>
      <dgm:t>
        <a:bodyPr/>
        <a:lstStyle/>
        <a:p>
          <a:endParaRPr lang="ru-RU"/>
        </a:p>
      </dgm:t>
    </dgm:pt>
    <dgm:pt modelId="{EB940B56-0D65-4F89-9D98-B5AAA48AB4BC}" type="sibTrans" cxnId="{24FEBB74-4D60-43C0-82D3-C103C5AB8B4C}">
      <dgm:prSet/>
      <dgm:spPr/>
      <dgm:t>
        <a:bodyPr/>
        <a:lstStyle/>
        <a:p>
          <a:endParaRPr lang="ru-RU"/>
        </a:p>
      </dgm:t>
    </dgm:pt>
    <dgm:pt modelId="{9B74D0AC-9456-471A-BC60-493DBE9A5480}">
      <dgm:prSet/>
      <dgm:spPr/>
      <dgm:t>
        <a:bodyPr/>
        <a:lstStyle/>
        <a:p>
          <a:endParaRPr lang="ru-RU"/>
        </a:p>
      </dgm:t>
    </dgm:pt>
    <dgm:pt modelId="{DB015BBF-C0AA-416D-9B4D-1DF83C4CB00E}" type="parTrans" cxnId="{624499B7-391C-41B4-BC5B-BF1EC41F28A5}">
      <dgm:prSet/>
      <dgm:spPr/>
      <dgm:t>
        <a:bodyPr/>
        <a:lstStyle/>
        <a:p>
          <a:endParaRPr lang="ru-RU"/>
        </a:p>
      </dgm:t>
    </dgm:pt>
    <dgm:pt modelId="{4B190230-E9D2-49CF-9FB2-64B9C853735B}" type="sibTrans" cxnId="{624499B7-391C-41B4-BC5B-BF1EC41F28A5}">
      <dgm:prSet/>
      <dgm:spPr/>
      <dgm:t>
        <a:bodyPr/>
        <a:lstStyle/>
        <a:p>
          <a:endParaRPr lang="ru-RU"/>
        </a:p>
      </dgm:t>
    </dgm:pt>
    <dgm:pt modelId="{EB28699B-CA30-4C55-B115-F94C8DCEC9B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пунктуация</a:t>
          </a:r>
          <a:endParaRPr lang="ru-RU" sz="1600" b="1" dirty="0">
            <a:solidFill>
              <a:schemeClr val="tx1"/>
            </a:solidFill>
          </a:endParaRPr>
        </a:p>
      </dgm:t>
    </dgm:pt>
    <dgm:pt modelId="{34761FCB-BD55-450A-8F3B-239FA0EC1BF4}" type="parTrans" cxnId="{C0394EDD-CD4B-4CAB-ADC1-5329AAE91533}">
      <dgm:prSet/>
      <dgm:spPr/>
      <dgm:t>
        <a:bodyPr/>
        <a:lstStyle/>
        <a:p>
          <a:endParaRPr lang="ru-RU"/>
        </a:p>
      </dgm:t>
    </dgm:pt>
    <dgm:pt modelId="{6EA6FEE5-C397-485C-A913-CEF84540A806}" type="sibTrans" cxnId="{C0394EDD-CD4B-4CAB-ADC1-5329AAE91533}">
      <dgm:prSet/>
      <dgm:spPr/>
      <dgm:t>
        <a:bodyPr/>
        <a:lstStyle/>
        <a:p>
          <a:endParaRPr lang="ru-RU"/>
        </a:p>
      </dgm:t>
    </dgm:pt>
    <dgm:pt modelId="{97EB93AD-16B6-457F-A922-6DE079E46AF8}" type="pres">
      <dgm:prSet presAssocID="{C7722194-7504-433E-A41A-DB832999CF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8409F-CF48-4247-9859-3AB0DD99E201}" type="pres">
      <dgm:prSet presAssocID="{CEC2BB13-D226-42EB-A8A7-C3ED67DA8806}" presName="parentLin" presStyleCnt="0"/>
      <dgm:spPr/>
    </dgm:pt>
    <dgm:pt modelId="{EB5E4087-8629-4E5A-8F0A-6BDA9733234F}" type="pres">
      <dgm:prSet presAssocID="{CEC2BB13-D226-42EB-A8A7-C3ED67DA8806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189B6873-CDD0-454A-B376-39E0921BF913}" type="pres">
      <dgm:prSet presAssocID="{CEC2BB13-D226-42EB-A8A7-C3ED67DA8806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4C00C-E702-4CC7-9B4A-950CAA76488D}" type="pres">
      <dgm:prSet presAssocID="{CEC2BB13-D226-42EB-A8A7-C3ED67DA8806}" presName="negativeSpace" presStyleCnt="0"/>
      <dgm:spPr/>
    </dgm:pt>
    <dgm:pt modelId="{10355DDA-4DB5-42D8-AAFC-88AEA5A972A3}" type="pres">
      <dgm:prSet presAssocID="{CEC2BB13-D226-42EB-A8A7-C3ED67DA8806}" presName="childText" presStyleLbl="conFgAcc1" presStyleIdx="0" presStyleCnt="9">
        <dgm:presLayoutVars>
          <dgm:bulletEnabled val="1"/>
        </dgm:presLayoutVars>
      </dgm:prSet>
      <dgm:spPr/>
    </dgm:pt>
    <dgm:pt modelId="{FCD85909-5841-446B-9D3A-5E14CDF103E1}" type="pres">
      <dgm:prSet presAssocID="{D857C35B-0C3C-4E8A-80AB-D756AF65C0A7}" presName="spaceBetweenRectangles" presStyleCnt="0"/>
      <dgm:spPr/>
    </dgm:pt>
    <dgm:pt modelId="{3898AEE2-F7C1-4592-81D6-BCEC7DD60633}" type="pres">
      <dgm:prSet presAssocID="{4A06E3EB-6A87-4669-A8A4-FF8DB0F693A5}" presName="parentLin" presStyleCnt="0"/>
      <dgm:spPr/>
    </dgm:pt>
    <dgm:pt modelId="{A5282E5D-8A2B-4D16-ACC1-D7DD2BB80031}" type="pres">
      <dgm:prSet presAssocID="{4A06E3EB-6A87-4669-A8A4-FF8DB0F693A5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0286D1C0-F89E-4B27-AE68-52F1695DD5FC}" type="pres">
      <dgm:prSet presAssocID="{4A06E3EB-6A87-4669-A8A4-FF8DB0F693A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B92B4-C9D0-4F99-89E3-71A4612EE0B8}" type="pres">
      <dgm:prSet presAssocID="{4A06E3EB-6A87-4669-A8A4-FF8DB0F693A5}" presName="negativeSpace" presStyleCnt="0"/>
      <dgm:spPr/>
    </dgm:pt>
    <dgm:pt modelId="{21127109-6335-4A7D-9D5C-7CD377F2C85A}" type="pres">
      <dgm:prSet presAssocID="{4A06E3EB-6A87-4669-A8A4-FF8DB0F693A5}" presName="childText" presStyleLbl="conFgAcc1" presStyleIdx="1" presStyleCnt="9">
        <dgm:presLayoutVars>
          <dgm:bulletEnabled val="1"/>
        </dgm:presLayoutVars>
      </dgm:prSet>
      <dgm:spPr/>
    </dgm:pt>
    <dgm:pt modelId="{C5376E1F-61C2-4AC1-BFC2-85FE71568D7F}" type="pres">
      <dgm:prSet presAssocID="{18203062-5C1D-434F-81E7-2AC2852A06F4}" presName="spaceBetweenRectangles" presStyleCnt="0"/>
      <dgm:spPr/>
    </dgm:pt>
    <dgm:pt modelId="{F5F30DC6-1456-43E8-A39F-7540B4AC9D23}" type="pres">
      <dgm:prSet presAssocID="{6A32C92D-1ED4-438A-8986-A2BAB2AD52DB}" presName="parentLin" presStyleCnt="0"/>
      <dgm:spPr/>
    </dgm:pt>
    <dgm:pt modelId="{585585B6-70D8-4395-8A0D-C74EFF4A522C}" type="pres">
      <dgm:prSet presAssocID="{6A32C92D-1ED4-438A-8986-A2BAB2AD52DB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26C2737A-8E61-453A-ACAB-FB7F2E027227}" type="pres">
      <dgm:prSet presAssocID="{6A32C92D-1ED4-438A-8986-A2BAB2AD52D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F77BD-55D7-4A4C-96FC-4D7CAD10BB87}" type="pres">
      <dgm:prSet presAssocID="{6A32C92D-1ED4-438A-8986-A2BAB2AD52DB}" presName="negativeSpace" presStyleCnt="0"/>
      <dgm:spPr/>
    </dgm:pt>
    <dgm:pt modelId="{09672B45-EF59-4BDC-9818-6A9729A20C08}" type="pres">
      <dgm:prSet presAssocID="{6A32C92D-1ED4-438A-8986-A2BAB2AD52DB}" presName="childText" presStyleLbl="conFgAcc1" presStyleIdx="2" presStyleCnt="9">
        <dgm:presLayoutVars>
          <dgm:bulletEnabled val="1"/>
        </dgm:presLayoutVars>
      </dgm:prSet>
      <dgm:spPr/>
    </dgm:pt>
    <dgm:pt modelId="{0C093C33-64FD-445C-AC33-C6E97D549591}" type="pres">
      <dgm:prSet presAssocID="{D2F39D24-E90A-4CF4-B76F-ECFFECBEE645}" presName="spaceBetweenRectangles" presStyleCnt="0"/>
      <dgm:spPr/>
    </dgm:pt>
    <dgm:pt modelId="{FE6FCB7B-5FAC-4B28-B09E-1796C09BB8D7}" type="pres">
      <dgm:prSet presAssocID="{9B74D0AC-9456-471A-BC60-493DBE9A5480}" presName="parentLin" presStyleCnt="0"/>
      <dgm:spPr/>
    </dgm:pt>
    <dgm:pt modelId="{E48ABB1C-33DE-4449-A1B2-9D5AF6E429B3}" type="pres">
      <dgm:prSet presAssocID="{9B74D0AC-9456-471A-BC60-493DBE9A5480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CBE37DC9-E0B2-407D-BCCC-88DF6E5C81D7}" type="pres">
      <dgm:prSet presAssocID="{9B74D0AC-9456-471A-BC60-493DBE9A548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5EC8A-F8F5-431B-ADA5-285B9E42DD6F}" type="pres">
      <dgm:prSet presAssocID="{9B74D0AC-9456-471A-BC60-493DBE9A5480}" presName="negativeSpace" presStyleCnt="0"/>
      <dgm:spPr/>
    </dgm:pt>
    <dgm:pt modelId="{9E23A1AB-1DCC-4735-90E1-22497EC98CC0}" type="pres">
      <dgm:prSet presAssocID="{9B74D0AC-9456-471A-BC60-493DBE9A5480}" presName="childText" presStyleLbl="conFgAcc1" presStyleIdx="3" presStyleCnt="9">
        <dgm:presLayoutVars>
          <dgm:bulletEnabled val="1"/>
        </dgm:presLayoutVars>
      </dgm:prSet>
      <dgm:spPr/>
    </dgm:pt>
    <dgm:pt modelId="{D3010870-7B2D-414E-81C0-1B060DDB5F6A}" type="pres">
      <dgm:prSet presAssocID="{4B190230-E9D2-49CF-9FB2-64B9C853735B}" presName="spaceBetweenRectangles" presStyleCnt="0"/>
      <dgm:spPr/>
    </dgm:pt>
    <dgm:pt modelId="{B49E5605-6B65-4B2C-B488-BBC22860C3CF}" type="pres">
      <dgm:prSet presAssocID="{963AF7D2-43CD-4462-8264-4FEDA71118C8}" presName="parentLin" presStyleCnt="0"/>
      <dgm:spPr/>
    </dgm:pt>
    <dgm:pt modelId="{0A347E50-1185-42C1-8D01-2286A212B5B1}" type="pres">
      <dgm:prSet presAssocID="{963AF7D2-43CD-4462-8264-4FEDA71118C8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53B2E7DD-0CF8-42DE-AFA7-2562BEEF4EAB}" type="pres">
      <dgm:prSet presAssocID="{963AF7D2-43CD-4462-8264-4FEDA71118C8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0215E-377B-4975-BE2C-E9D28C38C348}" type="pres">
      <dgm:prSet presAssocID="{963AF7D2-43CD-4462-8264-4FEDA71118C8}" presName="negativeSpace" presStyleCnt="0"/>
      <dgm:spPr/>
    </dgm:pt>
    <dgm:pt modelId="{4EB7F868-9EA2-4359-B6B9-D498AF86581A}" type="pres">
      <dgm:prSet presAssocID="{963AF7D2-43CD-4462-8264-4FEDA71118C8}" presName="childText" presStyleLbl="conFgAcc1" presStyleIdx="4" presStyleCnt="9">
        <dgm:presLayoutVars>
          <dgm:bulletEnabled val="1"/>
        </dgm:presLayoutVars>
      </dgm:prSet>
      <dgm:spPr/>
    </dgm:pt>
    <dgm:pt modelId="{F1E39E94-0E82-4B41-9369-074618D4111B}" type="pres">
      <dgm:prSet presAssocID="{B389A268-61A0-4E0D-87DF-36FF2E039ABC}" presName="spaceBetweenRectangles" presStyleCnt="0"/>
      <dgm:spPr/>
    </dgm:pt>
    <dgm:pt modelId="{148A26A6-F07B-422E-AA27-33EB88924EA7}" type="pres">
      <dgm:prSet presAssocID="{8A32152B-58A6-4915-811F-AA4DE045C9AC}" presName="parentLin" presStyleCnt="0"/>
      <dgm:spPr/>
    </dgm:pt>
    <dgm:pt modelId="{461A5899-67E2-4BB1-A9A7-83B4E592D934}" type="pres">
      <dgm:prSet presAssocID="{8A32152B-58A6-4915-811F-AA4DE045C9AC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0524472B-2F4F-423F-B18F-CA937E1AD4BD}" type="pres">
      <dgm:prSet presAssocID="{8A32152B-58A6-4915-811F-AA4DE045C9A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4FBF2-CCDC-4FE3-9927-9203B753186C}" type="pres">
      <dgm:prSet presAssocID="{8A32152B-58A6-4915-811F-AA4DE045C9AC}" presName="negativeSpace" presStyleCnt="0"/>
      <dgm:spPr/>
    </dgm:pt>
    <dgm:pt modelId="{5C447790-DB0A-4887-8E2C-D902990B469C}" type="pres">
      <dgm:prSet presAssocID="{8A32152B-58A6-4915-811F-AA4DE045C9AC}" presName="childText" presStyleLbl="conFgAcc1" presStyleIdx="5" presStyleCnt="9">
        <dgm:presLayoutVars>
          <dgm:bulletEnabled val="1"/>
        </dgm:presLayoutVars>
      </dgm:prSet>
      <dgm:spPr/>
    </dgm:pt>
    <dgm:pt modelId="{CF74D0A6-FCFC-4889-80CD-CE3C3F70D626}" type="pres">
      <dgm:prSet presAssocID="{EB940B56-0D65-4F89-9D98-B5AAA48AB4BC}" presName="spaceBetweenRectangles" presStyleCnt="0"/>
      <dgm:spPr/>
    </dgm:pt>
    <dgm:pt modelId="{19890733-1EF5-4BF4-94C0-F4B880619B9C}" type="pres">
      <dgm:prSet presAssocID="{EAE02629-D754-46E5-8F9A-575071EFEA1A}" presName="parentLin" presStyleCnt="0"/>
      <dgm:spPr/>
    </dgm:pt>
    <dgm:pt modelId="{54E639AE-878F-4CF0-9485-6E5848D49473}" type="pres">
      <dgm:prSet presAssocID="{EAE02629-D754-46E5-8F9A-575071EFEA1A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C2AB5522-8BB2-4186-B463-3226EBE78A21}" type="pres">
      <dgm:prSet presAssocID="{EAE02629-D754-46E5-8F9A-575071EFEA1A}" presName="parentText" presStyleLbl="node1" presStyleIdx="6" presStyleCnt="9" custScaleX="99280" custLinFactNeighborX="-3642" custLinFactNeighborY="-3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FD074-1920-4AC9-9741-AE92B5ED0E11}" type="pres">
      <dgm:prSet presAssocID="{EAE02629-D754-46E5-8F9A-575071EFEA1A}" presName="negativeSpace" presStyleCnt="0"/>
      <dgm:spPr/>
    </dgm:pt>
    <dgm:pt modelId="{457BEEBB-F428-4323-A5F9-E0AF1B395710}" type="pres">
      <dgm:prSet presAssocID="{EAE02629-D754-46E5-8F9A-575071EFEA1A}" presName="childText" presStyleLbl="conFgAcc1" presStyleIdx="6" presStyleCnt="9">
        <dgm:presLayoutVars>
          <dgm:bulletEnabled val="1"/>
        </dgm:presLayoutVars>
      </dgm:prSet>
      <dgm:spPr/>
    </dgm:pt>
    <dgm:pt modelId="{8CB92772-5AAE-44A3-BD5A-37EBFF4E4F8D}" type="pres">
      <dgm:prSet presAssocID="{33056EC4-234A-4506-8B3F-EB5F05CC626B}" presName="spaceBetweenRectangles" presStyleCnt="0"/>
      <dgm:spPr/>
    </dgm:pt>
    <dgm:pt modelId="{6D03EAD2-AE53-443D-BCCC-34491CE3DA86}" type="pres">
      <dgm:prSet presAssocID="{BC3CF725-0486-4281-BBE6-D25513DD82CD}" presName="parentLin" presStyleCnt="0"/>
      <dgm:spPr/>
    </dgm:pt>
    <dgm:pt modelId="{310C6AF3-A361-4249-BA0B-348F5FDB5864}" type="pres">
      <dgm:prSet presAssocID="{BC3CF725-0486-4281-BBE6-D25513DD82CD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92642CDF-2B95-4D76-8B81-65671CF2B822}" type="pres">
      <dgm:prSet presAssocID="{BC3CF725-0486-4281-BBE6-D25513DD82CD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4ECC3-01C8-46FB-B1F3-7844D9F471A5}" type="pres">
      <dgm:prSet presAssocID="{BC3CF725-0486-4281-BBE6-D25513DD82CD}" presName="negativeSpace" presStyleCnt="0"/>
      <dgm:spPr/>
    </dgm:pt>
    <dgm:pt modelId="{1AE6C7BE-21C8-46D4-9E8D-F9FEAD6CE3B6}" type="pres">
      <dgm:prSet presAssocID="{BC3CF725-0486-4281-BBE6-D25513DD82CD}" presName="childText" presStyleLbl="conFgAcc1" presStyleIdx="7" presStyleCnt="9">
        <dgm:presLayoutVars>
          <dgm:bulletEnabled val="1"/>
        </dgm:presLayoutVars>
      </dgm:prSet>
      <dgm:spPr/>
    </dgm:pt>
    <dgm:pt modelId="{5ADA572B-26E0-4A8E-A48B-8D7D7CDE7430}" type="pres">
      <dgm:prSet presAssocID="{9AA911C9-A86B-4023-98DC-B1657A1377FE}" presName="spaceBetweenRectangles" presStyleCnt="0"/>
      <dgm:spPr/>
    </dgm:pt>
    <dgm:pt modelId="{628BB6D0-D345-4E98-8BCE-B278F13535BE}" type="pres">
      <dgm:prSet presAssocID="{EB28699B-CA30-4C55-B115-F94C8DCEC9BC}" presName="parentLin" presStyleCnt="0"/>
      <dgm:spPr/>
    </dgm:pt>
    <dgm:pt modelId="{2392B178-D06F-45A6-9D4A-91DC3F2C3F00}" type="pres">
      <dgm:prSet presAssocID="{EB28699B-CA30-4C55-B115-F94C8DCEC9BC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59B93095-303C-4892-A822-DAAA6987A294}" type="pres">
      <dgm:prSet presAssocID="{EB28699B-CA30-4C55-B115-F94C8DCEC9B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7B819-62BE-4929-9BD3-AECD5554AA1E}" type="pres">
      <dgm:prSet presAssocID="{EB28699B-CA30-4C55-B115-F94C8DCEC9BC}" presName="negativeSpace" presStyleCnt="0"/>
      <dgm:spPr/>
    </dgm:pt>
    <dgm:pt modelId="{94F53FC7-191C-4B50-BB48-99D1F59FBB0B}" type="pres">
      <dgm:prSet presAssocID="{EB28699B-CA30-4C55-B115-F94C8DCEC9BC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F4335628-C8E7-47D2-8C89-F795FEBCEB41}" type="presOf" srcId="{EAE02629-D754-46E5-8F9A-575071EFEA1A}" destId="{54E639AE-878F-4CF0-9485-6E5848D49473}" srcOrd="0" destOrd="0" presId="urn:microsoft.com/office/officeart/2005/8/layout/list1"/>
    <dgm:cxn modelId="{C0394EDD-CD4B-4CAB-ADC1-5329AAE91533}" srcId="{C7722194-7504-433E-A41A-DB832999CF34}" destId="{EB28699B-CA30-4C55-B115-F94C8DCEC9BC}" srcOrd="8" destOrd="0" parTransId="{34761FCB-BD55-450A-8F3B-239FA0EC1BF4}" sibTransId="{6EA6FEE5-C397-485C-A913-CEF84540A806}"/>
    <dgm:cxn modelId="{E0010819-1A1D-40F3-AA23-70347D961F30}" srcId="{C7722194-7504-433E-A41A-DB832999CF34}" destId="{6A32C92D-1ED4-438A-8986-A2BAB2AD52DB}" srcOrd="2" destOrd="0" parTransId="{48A3E70E-4561-44E7-9ED2-8AA3C1D54BCF}" sibTransId="{D2F39D24-E90A-4CF4-B76F-ECFFECBEE645}"/>
    <dgm:cxn modelId="{F6ECB9E5-DF65-4D9D-A5AF-84CB51D53430}" srcId="{C7722194-7504-433E-A41A-DB832999CF34}" destId="{CEC2BB13-D226-42EB-A8A7-C3ED67DA8806}" srcOrd="0" destOrd="0" parTransId="{E72D701D-8762-4E77-AA30-4CC137E05F8B}" sibTransId="{D857C35B-0C3C-4E8A-80AB-D756AF65C0A7}"/>
    <dgm:cxn modelId="{B501D03D-71FF-4724-9150-F7AED2511155}" type="presOf" srcId="{EAE02629-D754-46E5-8F9A-575071EFEA1A}" destId="{C2AB5522-8BB2-4186-B463-3226EBE78A21}" srcOrd="1" destOrd="0" presId="urn:microsoft.com/office/officeart/2005/8/layout/list1"/>
    <dgm:cxn modelId="{405E671E-8B4D-4197-81DE-C91E1236A495}" type="presOf" srcId="{963AF7D2-43CD-4462-8264-4FEDA71118C8}" destId="{0A347E50-1185-42C1-8D01-2286A212B5B1}" srcOrd="0" destOrd="0" presId="urn:microsoft.com/office/officeart/2005/8/layout/list1"/>
    <dgm:cxn modelId="{49F4FE11-FB6A-4AFB-BFCF-306EC9463F8A}" type="presOf" srcId="{8A32152B-58A6-4915-811F-AA4DE045C9AC}" destId="{0524472B-2F4F-423F-B18F-CA937E1AD4BD}" srcOrd="1" destOrd="0" presId="urn:microsoft.com/office/officeart/2005/8/layout/list1"/>
    <dgm:cxn modelId="{3BA9A144-7B76-4346-8670-738F19C91B59}" type="presOf" srcId="{CEC2BB13-D226-42EB-A8A7-C3ED67DA8806}" destId="{189B6873-CDD0-454A-B376-39E0921BF913}" srcOrd="1" destOrd="0" presId="urn:microsoft.com/office/officeart/2005/8/layout/list1"/>
    <dgm:cxn modelId="{624499B7-391C-41B4-BC5B-BF1EC41F28A5}" srcId="{C7722194-7504-433E-A41A-DB832999CF34}" destId="{9B74D0AC-9456-471A-BC60-493DBE9A5480}" srcOrd="3" destOrd="0" parTransId="{DB015BBF-C0AA-416D-9B4D-1DF83C4CB00E}" sibTransId="{4B190230-E9D2-49CF-9FB2-64B9C853735B}"/>
    <dgm:cxn modelId="{890E9B2C-0836-4DBE-9962-AFEE22B91531}" type="presOf" srcId="{4A06E3EB-6A87-4669-A8A4-FF8DB0F693A5}" destId="{0286D1C0-F89E-4B27-AE68-52F1695DD5FC}" srcOrd="1" destOrd="0" presId="urn:microsoft.com/office/officeart/2005/8/layout/list1"/>
    <dgm:cxn modelId="{A04414B9-6BFB-44EE-9BA3-A0C9F6A4A4FB}" type="presOf" srcId="{9B74D0AC-9456-471A-BC60-493DBE9A5480}" destId="{CBE37DC9-E0B2-407D-BCCC-88DF6E5C81D7}" srcOrd="1" destOrd="0" presId="urn:microsoft.com/office/officeart/2005/8/layout/list1"/>
    <dgm:cxn modelId="{981BAC89-EEB0-4890-96FC-BFED99F971A8}" type="presOf" srcId="{EB28699B-CA30-4C55-B115-F94C8DCEC9BC}" destId="{59B93095-303C-4892-A822-DAAA6987A294}" srcOrd="1" destOrd="0" presId="urn:microsoft.com/office/officeart/2005/8/layout/list1"/>
    <dgm:cxn modelId="{810AEB11-C74E-4384-ABA1-4D3B471C3353}" type="presOf" srcId="{963AF7D2-43CD-4462-8264-4FEDA71118C8}" destId="{53B2E7DD-0CF8-42DE-AFA7-2562BEEF4EAB}" srcOrd="1" destOrd="0" presId="urn:microsoft.com/office/officeart/2005/8/layout/list1"/>
    <dgm:cxn modelId="{7C3B7B6D-0DA0-4311-97C7-A4964D47E395}" type="presOf" srcId="{EB28699B-CA30-4C55-B115-F94C8DCEC9BC}" destId="{2392B178-D06F-45A6-9D4A-91DC3F2C3F00}" srcOrd="0" destOrd="0" presId="urn:microsoft.com/office/officeart/2005/8/layout/list1"/>
    <dgm:cxn modelId="{E52610D7-4A41-4EAC-94D9-6FF75B774910}" type="presOf" srcId="{9B74D0AC-9456-471A-BC60-493DBE9A5480}" destId="{E48ABB1C-33DE-4449-A1B2-9D5AF6E429B3}" srcOrd="0" destOrd="0" presId="urn:microsoft.com/office/officeart/2005/8/layout/list1"/>
    <dgm:cxn modelId="{2E390B84-A306-4187-8CBA-BF680C6568CB}" srcId="{C7722194-7504-433E-A41A-DB832999CF34}" destId="{BC3CF725-0486-4281-BBE6-D25513DD82CD}" srcOrd="7" destOrd="0" parTransId="{C2C28E8E-24CC-422D-A919-CB268E5E87F8}" sibTransId="{9AA911C9-A86B-4023-98DC-B1657A1377FE}"/>
    <dgm:cxn modelId="{EA47FAC9-A4E7-4CA1-B713-E59974D1DCA1}" type="presOf" srcId="{CEC2BB13-D226-42EB-A8A7-C3ED67DA8806}" destId="{EB5E4087-8629-4E5A-8F0A-6BDA9733234F}" srcOrd="0" destOrd="0" presId="urn:microsoft.com/office/officeart/2005/8/layout/list1"/>
    <dgm:cxn modelId="{90ACD198-3303-4DB3-85DC-D307553F18BC}" srcId="{C7722194-7504-433E-A41A-DB832999CF34}" destId="{4A06E3EB-6A87-4669-A8A4-FF8DB0F693A5}" srcOrd="1" destOrd="0" parTransId="{CDEDE87A-FB58-4FF5-8138-541F27A2D61A}" sibTransId="{18203062-5C1D-434F-81E7-2AC2852A06F4}"/>
    <dgm:cxn modelId="{AE02B27A-1D10-482B-94C1-7B93CC5E3CFD}" type="presOf" srcId="{C7722194-7504-433E-A41A-DB832999CF34}" destId="{97EB93AD-16B6-457F-A922-6DE079E46AF8}" srcOrd="0" destOrd="0" presId="urn:microsoft.com/office/officeart/2005/8/layout/list1"/>
    <dgm:cxn modelId="{8B3C5A75-53E7-4D4E-AC5B-42B9135969CA}" type="presOf" srcId="{6A32C92D-1ED4-438A-8986-A2BAB2AD52DB}" destId="{585585B6-70D8-4395-8A0D-C74EFF4A522C}" srcOrd="0" destOrd="0" presId="urn:microsoft.com/office/officeart/2005/8/layout/list1"/>
    <dgm:cxn modelId="{A7626EEF-3F8E-4DC5-B99E-84CCF4E1C167}" type="presOf" srcId="{8A32152B-58A6-4915-811F-AA4DE045C9AC}" destId="{461A5899-67E2-4BB1-A9A7-83B4E592D934}" srcOrd="0" destOrd="0" presId="urn:microsoft.com/office/officeart/2005/8/layout/list1"/>
    <dgm:cxn modelId="{F523FAF3-6538-459D-B731-7DFDE3E8CF8B}" type="presOf" srcId="{BC3CF725-0486-4281-BBE6-D25513DD82CD}" destId="{310C6AF3-A361-4249-BA0B-348F5FDB5864}" srcOrd="0" destOrd="0" presId="urn:microsoft.com/office/officeart/2005/8/layout/list1"/>
    <dgm:cxn modelId="{24FEBB74-4D60-43C0-82D3-C103C5AB8B4C}" srcId="{C7722194-7504-433E-A41A-DB832999CF34}" destId="{8A32152B-58A6-4915-811F-AA4DE045C9AC}" srcOrd="5" destOrd="0" parTransId="{A831D1D4-4027-40CF-88F0-C7B47E3AC08C}" sibTransId="{EB940B56-0D65-4F89-9D98-B5AAA48AB4BC}"/>
    <dgm:cxn modelId="{30177551-87D1-410B-8EA1-5BCBE85B456E}" type="presOf" srcId="{4A06E3EB-6A87-4669-A8A4-FF8DB0F693A5}" destId="{A5282E5D-8A2B-4D16-ACC1-D7DD2BB80031}" srcOrd="0" destOrd="0" presId="urn:microsoft.com/office/officeart/2005/8/layout/list1"/>
    <dgm:cxn modelId="{99485A12-190E-4999-93A1-AE24B1724E87}" type="presOf" srcId="{6A32C92D-1ED4-438A-8986-A2BAB2AD52DB}" destId="{26C2737A-8E61-453A-ACAB-FB7F2E027227}" srcOrd="1" destOrd="0" presId="urn:microsoft.com/office/officeart/2005/8/layout/list1"/>
    <dgm:cxn modelId="{0B47B990-51C1-45A6-AA77-141641A59233}" srcId="{C7722194-7504-433E-A41A-DB832999CF34}" destId="{EAE02629-D754-46E5-8F9A-575071EFEA1A}" srcOrd="6" destOrd="0" parTransId="{D2A8B820-9F62-4347-8E67-8864D7316538}" sibTransId="{33056EC4-234A-4506-8B3F-EB5F05CC626B}"/>
    <dgm:cxn modelId="{ADDFD160-3459-4889-BE94-648BD0CDE2B9}" srcId="{C7722194-7504-433E-A41A-DB832999CF34}" destId="{963AF7D2-43CD-4462-8264-4FEDA71118C8}" srcOrd="4" destOrd="0" parTransId="{E68F8F85-3CC8-4792-A68B-8BA0BA74AA70}" sibTransId="{B389A268-61A0-4E0D-87DF-36FF2E039ABC}"/>
    <dgm:cxn modelId="{E417311E-A24D-4158-B8E7-F10615934203}" type="presOf" srcId="{BC3CF725-0486-4281-BBE6-D25513DD82CD}" destId="{92642CDF-2B95-4D76-8B81-65671CF2B822}" srcOrd="1" destOrd="0" presId="urn:microsoft.com/office/officeart/2005/8/layout/list1"/>
    <dgm:cxn modelId="{B2BEB4E6-59BB-476B-A9F0-045FBE9A466C}" type="presParOf" srcId="{97EB93AD-16B6-457F-A922-6DE079E46AF8}" destId="{5978409F-CF48-4247-9859-3AB0DD99E201}" srcOrd="0" destOrd="0" presId="urn:microsoft.com/office/officeart/2005/8/layout/list1"/>
    <dgm:cxn modelId="{A2EA48BD-A136-4481-A902-97D95106F18A}" type="presParOf" srcId="{5978409F-CF48-4247-9859-3AB0DD99E201}" destId="{EB5E4087-8629-4E5A-8F0A-6BDA9733234F}" srcOrd="0" destOrd="0" presId="urn:microsoft.com/office/officeart/2005/8/layout/list1"/>
    <dgm:cxn modelId="{BFADE533-32FC-49A4-A007-F82EC94D436D}" type="presParOf" srcId="{5978409F-CF48-4247-9859-3AB0DD99E201}" destId="{189B6873-CDD0-454A-B376-39E0921BF913}" srcOrd="1" destOrd="0" presId="urn:microsoft.com/office/officeart/2005/8/layout/list1"/>
    <dgm:cxn modelId="{4209795A-1880-49A8-9208-9AFB28170663}" type="presParOf" srcId="{97EB93AD-16B6-457F-A922-6DE079E46AF8}" destId="{B454C00C-E702-4CC7-9B4A-950CAA76488D}" srcOrd="1" destOrd="0" presId="urn:microsoft.com/office/officeart/2005/8/layout/list1"/>
    <dgm:cxn modelId="{1217DDAD-88DE-42BA-9F39-14D28908B242}" type="presParOf" srcId="{97EB93AD-16B6-457F-A922-6DE079E46AF8}" destId="{10355DDA-4DB5-42D8-AAFC-88AEA5A972A3}" srcOrd="2" destOrd="0" presId="urn:microsoft.com/office/officeart/2005/8/layout/list1"/>
    <dgm:cxn modelId="{7D9BCCBD-E938-439C-801A-305E0AB6F7C0}" type="presParOf" srcId="{97EB93AD-16B6-457F-A922-6DE079E46AF8}" destId="{FCD85909-5841-446B-9D3A-5E14CDF103E1}" srcOrd="3" destOrd="0" presId="urn:microsoft.com/office/officeart/2005/8/layout/list1"/>
    <dgm:cxn modelId="{8707D8AF-986C-4734-9734-B843E47D45E7}" type="presParOf" srcId="{97EB93AD-16B6-457F-A922-6DE079E46AF8}" destId="{3898AEE2-F7C1-4592-81D6-BCEC7DD60633}" srcOrd="4" destOrd="0" presId="urn:microsoft.com/office/officeart/2005/8/layout/list1"/>
    <dgm:cxn modelId="{7CC335F4-1BEA-4688-B8B1-71E322476504}" type="presParOf" srcId="{3898AEE2-F7C1-4592-81D6-BCEC7DD60633}" destId="{A5282E5D-8A2B-4D16-ACC1-D7DD2BB80031}" srcOrd="0" destOrd="0" presId="urn:microsoft.com/office/officeart/2005/8/layout/list1"/>
    <dgm:cxn modelId="{CA7EEE3F-E5B8-4BC1-9521-D2EC1939C1DE}" type="presParOf" srcId="{3898AEE2-F7C1-4592-81D6-BCEC7DD60633}" destId="{0286D1C0-F89E-4B27-AE68-52F1695DD5FC}" srcOrd="1" destOrd="0" presId="urn:microsoft.com/office/officeart/2005/8/layout/list1"/>
    <dgm:cxn modelId="{75D39902-1F3C-417F-B667-15DD718C36BE}" type="presParOf" srcId="{97EB93AD-16B6-457F-A922-6DE079E46AF8}" destId="{B5FB92B4-C9D0-4F99-89E3-71A4612EE0B8}" srcOrd="5" destOrd="0" presId="urn:microsoft.com/office/officeart/2005/8/layout/list1"/>
    <dgm:cxn modelId="{E1076815-A333-4113-900C-ADA9505780E3}" type="presParOf" srcId="{97EB93AD-16B6-457F-A922-6DE079E46AF8}" destId="{21127109-6335-4A7D-9D5C-7CD377F2C85A}" srcOrd="6" destOrd="0" presId="urn:microsoft.com/office/officeart/2005/8/layout/list1"/>
    <dgm:cxn modelId="{D06BD0A7-F481-47A4-B460-7C0812C75BA8}" type="presParOf" srcId="{97EB93AD-16B6-457F-A922-6DE079E46AF8}" destId="{C5376E1F-61C2-4AC1-BFC2-85FE71568D7F}" srcOrd="7" destOrd="0" presId="urn:microsoft.com/office/officeart/2005/8/layout/list1"/>
    <dgm:cxn modelId="{9D2C6CBC-99E8-413E-B1B4-0CB0F998095D}" type="presParOf" srcId="{97EB93AD-16B6-457F-A922-6DE079E46AF8}" destId="{F5F30DC6-1456-43E8-A39F-7540B4AC9D23}" srcOrd="8" destOrd="0" presId="urn:microsoft.com/office/officeart/2005/8/layout/list1"/>
    <dgm:cxn modelId="{99DA53E9-FBCB-45CA-AFDD-6B1A45A335F8}" type="presParOf" srcId="{F5F30DC6-1456-43E8-A39F-7540B4AC9D23}" destId="{585585B6-70D8-4395-8A0D-C74EFF4A522C}" srcOrd="0" destOrd="0" presId="urn:microsoft.com/office/officeart/2005/8/layout/list1"/>
    <dgm:cxn modelId="{45A32DA3-9BCB-49FE-9839-30FC07CD975E}" type="presParOf" srcId="{F5F30DC6-1456-43E8-A39F-7540B4AC9D23}" destId="{26C2737A-8E61-453A-ACAB-FB7F2E027227}" srcOrd="1" destOrd="0" presId="urn:microsoft.com/office/officeart/2005/8/layout/list1"/>
    <dgm:cxn modelId="{79436EAE-8E7D-4EE6-BA3E-1F2224E44EE1}" type="presParOf" srcId="{97EB93AD-16B6-457F-A922-6DE079E46AF8}" destId="{929F77BD-55D7-4A4C-96FC-4D7CAD10BB87}" srcOrd="9" destOrd="0" presId="urn:microsoft.com/office/officeart/2005/8/layout/list1"/>
    <dgm:cxn modelId="{938ED5BB-B3FC-4910-A55B-1A72B4CEEC57}" type="presParOf" srcId="{97EB93AD-16B6-457F-A922-6DE079E46AF8}" destId="{09672B45-EF59-4BDC-9818-6A9729A20C08}" srcOrd="10" destOrd="0" presId="urn:microsoft.com/office/officeart/2005/8/layout/list1"/>
    <dgm:cxn modelId="{3A9F2B10-3CA3-40C1-BE63-06716BF86055}" type="presParOf" srcId="{97EB93AD-16B6-457F-A922-6DE079E46AF8}" destId="{0C093C33-64FD-445C-AC33-C6E97D549591}" srcOrd="11" destOrd="0" presId="urn:microsoft.com/office/officeart/2005/8/layout/list1"/>
    <dgm:cxn modelId="{7BB916AD-CEEC-41BB-811D-FBED58651316}" type="presParOf" srcId="{97EB93AD-16B6-457F-A922-6DE079E46AF8}" destId="{FE6FCB7B-5FAC-4B28-B09E-1796C09BB8D7}" srcOrd="12" destOrd="0" presId="urn:microsoft.com/office/officeart/2005/8/layout/list1"/>
    <dgm:cxn modelId="{A0854C02-8A18-4763-975A-C12E5B2B3D7B}" type="presParOf" srcId="{FE6FCB7B-5FAC-4B28-B09E-1796C09BB8D7}" destId="{E48ABB1C-33DE-4449-A1B2-9D5AF6E429B3}" srcOrd="0" destOrd="0" presId="urn:microsoft.com/office/officeart/2005/8/layout/list1"/>
    <dgm:cxn modelId="{1E98CD86-FD25-44BD-991F-32B46B4DC2A6}" type="presParOf" srcId="{FE6FCB7B-5FAC-4B28-B09E-1796C09BB8D7}" destId="{CBE37DC9-E0B2-407D-BCCC-88DF6E5C81D7}" srcOrd="1" destOrd="0" presId="urn:microsoft.com/office/officeart/2005/8/layout/list1"/>
    <dgm:cxn modelId="{87837043-232A-46A4-82B7-F03EC811E37E}" type="presParOf" srcId="{97EB93AD-16B6-457F-A922-6DE079E46AF8}" destId="{B345EC8A-F8F5-431B-ADA5-285B9E42DD6F}" srcOrd="13" destOrd="0" presId="urn:microsoft.com/office/officeart/2005/8/layout/list1"/>
    <dgm:cxn modelId="{EB85BE47-0E0B-4836-B8A5-4A0745D8189D}" type="presParOf" srcId="{97EB93AD-16B6-457F-A922-6DE079E46AF8}" destId="{9E23A1AB-1DCC-4735-90E1-22497EC98CC0}" srcOrd="14" destOrd="0" presId="urn:microsoft.com/office/officeart/2005/8/layout/list1"/>
    <dgm:cxn modelId="{178B0853-58C5-44EF-A7CC-0C3D663A8046}" type="presParOf" srcId="{97EB93AD-16B6-457F-A922-6DE079E46AF8}" destId="{D3010870-7B2D-414E-81C0-1B060DDB5F6A}" srcOrd="15" destOrd="0" presId="urn:microsoft.com/office/officeart/2005/8/layout/list1"/>
    <dgm:cxn modelId="{DF5A1436-D1AB-4CF0-864E-BF02768582C3}" type="presParOf" srcId="{97EB93AD-16B6-457F-A922-6DE079E46AF8}" destId="{B49E5605-6B65-4B2C-B488-BBC22860C3CF}" srcOrd="16" destOrd="0" presId="urn:microsoft.com/office/officeart/2005/8/layout/list1"/>
    <dgm:cxn modelId="{5571FCAB-C846-49D4-8045-A523CE34F5D6}" type="presParOf" srcId="{B49E5605-6B65-4B2C-B488-BBC22860C3CF}" destId="{0A347E50-1185-42C1-8D01-2286A212B5B1}" srcOrd="0" destOrd="0" presId="urn:microsoft.com/office/officeart/2005/8/layout/list1"/>
    <dgm:cxn modelId="{8F77344B-A4D4-4F1D-89E1-80A350B1E38F}" type="presParOf" srcId="{B49E5605-6B65-4B2C-B488-BBC22860C3CF}" destId="{53B2E7DD-0CF8-42DE-AFA7-2562BEEF4EAB}" srcOrd="1" destOrd="0" presId="urn:microsoft.com/office/officeart/2005/8/layout/list1"/>
    <dgm:cxn modelId="{A048D2ED-DBDD-408D-9203-FD0F3000DDA0}" type="presParOf" srcId="{97EB93AD-16B6-457F-A922-6DE079E46AF8}" destId="{4EE0215E-377B-4975-BE2C-E9D28C38C348}" srcOrd="17" destOrd="0" presId="urn:microsoft.com/office/officeart/2005/8/layout/list1"/>
    <dgm:cxn modelId="{CD748295-A5CC-4D18-BD3E-C3FE234BA28D}" type="presParOf" srcId="{97EB93AD-16B6-457F-A922-6DE079E46AF8}" destId="{4EB7F868-9EA2-4359-B6B9-D498AF86581A}" srcOrd="18" destOrd="0" presId="urn:microsoft.com/office/officeart/2005/8/layout/list1"/>
    <dgm:cxn modelId="{587AF62A-5C2F-4A9B-B2F5-D730A56CAAF8}" type="presParOf" srcId="{97EB93AD-16B6-457F-A922-6DE079E46AF8}" destId="{F1E39E94-0E82-4B41-9369-074618D4111B}" srcOrd="19" destOrd="0" presId="urn:microsoft.com/office/officeart/2005/8/layout/list1"/>
    <dgm:cxn modelId="{4194D329-65D5-4970-ACDD-478AFE11FBC6}" type="presParOf" srcId="{97EB93AD-16B6-457F-A922-6DE079E46AF8}" destId="{148A26A6-F07B-422E-AA27-33EB88924EA7}" srcOrd="20" destOrd="0" presId="urn:microsoft.com/office/officeart/2005/8/layout/list1"/>
    <dgm:cxn modelId="{47EBCE31-0816-42A2-901B-3D4795A37E3D}" type="presParOf" srcId="{148A26A6-F07B-422E-AA27-33EB88924EA7}" destId="{461A5899-67E2-4BB1-A9A7-83B4E592D934}" srcOrd="0" destOrd="0" presId="urn:microsoft.com/office/officeart/2005/8/layout/list1"/>
    <dgm:cxn modelId="{832F18F8-8ED2-4FF4-A7AD-F032FF2F4BCF}" type="presParOf" srcId="{148A26A6-F07B-422E-AA27-33EB88924EA7}" destId="{0524472B-2F4F-423F-B18F-CA937E1AD4BD}" srcOrd="1" destOrd="0" presId="urn:microsoft.com/office/officeart/2005/8/layout/list1"/>
    <dgm:cxn modelId="{EC8C242D-A015-45AF-8D1F-D935616A5E1A}" type="presParOf" srcId="{97EB93AD-16B6-457F-A922-6DE079E46AF8}" destId="{AD24FBF2-CCDC-4FE3-9927-9203B753186C}" srcOrd="21" destOrd="0" presId="urn:microsoft.com/office/officeart/2005/8/layout/list1"/>
    <dgm:cxn modelId="{311FD6CC-AB58-4F05-92B2-EDF9707BE878}" type="presParOf" srcId="{97EB93AD-16B6-457F-A922-6DE079E46AF8}" destId="{5C447790-DB0A-4887-8E2C-D902990B469C}" srcOrd="22" destOrd="0" presId="urn:microsoft.com/office/officeart/2005/8/layout/list1"/>
    <dgm:cxn modelId="{A40CE143-70E3-400B-8553-6EE990137F06}" type="presParOf" srcId="{97EB93AD-16B6-457F-A922-6DE079E46AF8}" destId="{CF74D0A6-FCFC-4889-80CD-CE3C3F70D626}" srcOrd="23" destOrd="0" presId="urn:microsoft.com/office/officeart/2005/8/layout/list1"/>
    <dgm:cxn modelId="{8A12EF68-934C-4D60-B157-0D1161140AE6}" type="presParOf" srcId="{97EB93AD-16B6-457F-A922-6DE079E46AF8}" destId="{19890733-1EF5-4BF4-94C0-F4B880619B9C}" srcOrd="24" destOrd="0" presId="urn:microsoft.com/office/officeart/2005/8/layout/list1"/>
    <dgm:cxn modelId="{255B77B2-777F-4A1B-9D9C-87500C14892E}" type="presParOf" srcId="{19890733-1EF5-4BF4-94C0-F4B880619B9C}" destId="{54E639AE-878F-4CF0-9485-6E5848D49473}" srcOrd="0" destOrd="0" presId="urn:microsoft.com/office/officeart/2005/8/layout/list1"/>
    <dgm:cxn modelId="{6530EB9A-C8E4-487F-805B-3AC0D2CBFFC9}" type="presParOf" srcId="{19890733-1EF5-4BF4-94C0-F4B880619B9C}" destId="{C2AB5522-8BB2-4186-B463-3226EBE78A21}" srcOrd="1" destOrd="0" presId="urn:microsoft.com/office/officeart/2005/8/layout/list1"/>
    <dgm:cxn modelId="{1D9AA0A4-872E-4153-A8F9-7C34BC0D8CBB}" type="presParOf" srcId="{97EB93AD-16B6-457F-A922-6DE079E46AF8}" destId="{941FD074-1920-4AC9-9741-AE92B5ED0E11}" srcOrd="25" destOrd="0" presId="urn:microsoft.com/office/officeart/2005/8/layout/list1"/>
    <dgm:cxn modelId="{AED5AF17-716F-4249-A761-5329216E6B14}" type="presParOf" srcId="{97EB93AD-16B6-457F-A922-6DE079E46AF8}" destId="{457BEEBB-F428-4323-A5F9-E0AF1B395710}" srcOrd="26" destOrd="0" presId="urn:microsoft.com/office/officeart/2005/8/layout/list1"/>
    <dgm:cxn modelId="{46546A67-292D-4456-A8A5-73FB2F75F96E}" type="presParOf" srcId="{97EB93AD-16B6-457F-A922-6DE079E46AF8}" destId="{8CB92772-5AAE-44A3-BD5A-37EBFF4E4F8D}" srcOrd="27" destOrd="0" presId="urn:microsoft.com/office/officeart/2005/8/layout/list1"/>
    <dgm:cxn modelId="{FF730CB9-18CC-4312-A902-3B944105E8A4}" type="presParOf" srcId="{97EB93AD-16B6-457F-A922-6DE079E46AF8}" destId="{6D03EAD2-AE53-443D-BCCC-34491CE3DA86}" srcOrd="28" destOrd="0" presId="urn:microsoft.com/office/officeart/2005/8/layout/list1"/>
    <dgm:cxn modelId="{93B85731-B96E-4D5E-B665-294BA53A8B15}" type="presParOf" srcId="{6D03EAD2-AE53-443D-BCCC-34491CE3DA86}" destId="{310C6AF3-A361-4249-BA0B-348F5FDB5864}" srcOrd="0" destOrd="0" presId="urn:microsoft.com/office/officeart/2005/8/layout/list1"/>
    <dgm:cxn modelId="{AF76DCAD-45C2-4D90-AB9A-20CF3FEEF3C1}" type="presParOf" srcId="{6D03EAD2-AE53-443D-BCCC-34491CE3DA86}" destId="{92642CDF-2B95-4D76-8B81-65671CF2B822}" srcOrd="1" destOrd="0" presId="urn:microsoft.com/office/officeart/2005/8/layout/list1"/>
    <dgm:cxn modelId="{52AA0420-BD0A-4583-8793-C7E2EC2AF29C}" type="presParOf" srcId="{97EB93AD-16B6-457F-A922-6DE079E46AF8}" destId="{D6D4ECC3-01C8-46FB-B1F3-7844D9F471A5}" srcOrd="29" destOrd="0" presId="urn:microsoft.com/office/officeart/2005/8/layout/list1"/>
    <dgm:cxn modelId="{25C38118-14C9-4CC8-AA51-7738D2BDE6EC}" type="presParOf" srcId="{97EB93AD-16B6-457F-A922-6DE079E46AF8}" destId="{1AE6C7BE-21C8-46D4-9E8D-F9FEAD6CE3B6}" srcOrd="30" destOrd="0" presId="urn:microsoft.com/office/officeart/2005/8/layout/list1"/>
    <dgm:cxn modelId="{4FCD4BF8-A0D6-4C0F-A911-C6BE380472E1}" type="presParOf" srcId="{97EB93AD-16B6-457F-A922-6DE079E46AF8}" destId="{5ADA572B-26E0-4A8E-A48B-8D7D7CDE7430}" srcOrd="31" destOrd="0" presId="urn:microsoft.com/office/officeart/2005/8/layout/list1"/>
    <dgm:cxn modelId="{F85A6D70-6A0C-42CF-AE53-E4FBD112714C}" type="presParOf" srcId="{97EB93AD-16B6-457F-A922-6DE079E46AF8}" destId="{628BB6D0-D345-4E98-8BCE-B278F13535BE}" srcOrd="32" destOrd="0" presId="urn:microsoft.com/office/officeart/2005/8/layout/list1"/>
    <dgm:cxn modelId="{FCEEA121-7514-417E-8EB2-36CB9235EAA9}" type="presParOf" srcId="{628BB6D0-D345-4E98-8BCE-B278F13535BE}" destId="{2392B178-D06F-45A6-9D4A-91DC3F2C3F00}" srcOrd="0" destOrd="0" presId="urn:microsoft.com/office/officeart/2005/8/layout/list1"/>
    <dgm:cxn modelId="{67DA98AC-3003-4770-A772-1997D3E5739D}" type="presParOf" srcId="{628BB6D0-D345-4E98-8BCE-B278F13535BE}" destId="{59B93095-303C-4892-A822-DAAA6987A294}" srcOrd="1" destOrd="0" presId="urn:microsoft.com/office/officeart/2005/8/layout/list1"/>
    <dgm:cxn modelId="{5C2D5117-BB73-4B55-87DD-F0B29EDEDEF3}" type="presParOf" srcId="{97EB93AD-16B6-457F-A922-6DE079E46AF8}" destId="{2D77B819-62BE-4929-9BD3-AECD5554AA1E}" srcOrd="33" destOrd="0" presId="urn:microsoft.com/office/officeart/2005/8/layout/list1"/>
    <dgm:cxn modelId="{5BF8E852-25D6-48B7-B460-555A9ECFB0D3}" type="presParOf" srcId="{97EB93AD-16B6-457F-A922-6DE079E46AF8}" destId="{94F53FC7-191C-4B50-BB48-99D1F59FBB0B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9FECF-93B5-4DCA-9ADC-6552E84BE814}">
      <dsp:nvSpPr>
        <dsp:cNvPr id="0" name=""/>
        <dsp:cNvSpPr/>
      </dsp:nvSpPr>
      <dsp:spPr>
        <a:xfrm>
          <a:off x="0" y="38115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AD1BD-C730-435A-BC75-AC243DB43B59}">
      <dsp:nvSpPr>
        <dsp:cNvPr id="0" name=""/>
        <dsp:cNvSpPr/>
      </dsp:nvSpPr>
      <dsp:spPr>
        <a:xfrm>
          <a:off x="407196" y="20403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местоимения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204038"/>
        <a:ext cx="5700752" cy="354240"/>
      </dsp:txXfrm>
    </dsp:sp>
    <dsp:sp modelId="{34FB5B0D-BFE7-4640-82BD-2471E14A25AD}">
      <dsp:nvSpPr>
        <dsp:cNvPr id="0" name=""/>
        <dsp:cNvSpPr/>
      </dsp:nvSpPr>
      <dsp:spPr>
        <a:xfrm>
          <a:off x="0" y="92547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70CD5-B16E-492C-86C6-B1145F463A56}">
      <dsp:nvSpPr>
        <dsp:cNvPr id="0" name=""/>
        <dsp:cNvSpPr/>
      </dsp:nvSpPr>
      <dsp:spPr>
        <a:xfrm>
          <a:off x="407196" y="748359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возвратные   местоимения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748359"/>
        <a:ext cx="5700752" cy="354240"/>
      </dsp:txXfrm>
    </dsp:sp>
    <dsp:sp modelId="{93CE692B-C37D-439E-AD67-B7BCB663C098}">
      <dsp:nvSpPr>
        <dsp:cNvPr id="0" name=""/>
        <dsp:cNvSpPr/>
      </dsp:nvSpPr>
      <dsp:spPr>
        <a:xfrm>
          <a:off x="0" y="146979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CB7A1-ED92-4AC9-B256-D051F77CBF8C}">
      <dsp:nvSpPr>
        <dsp:cNvPr id="0" name=""/>
        <dsp:cNvSpPr/>
      </dsp:nvSpPr>
      <dsp:spPr>
        <a:xfrm>
          <a:off x="407196" y="129267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неопределенные  местоимения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1292678"/>
        <a:ext cx="5700752" cy="354240"/>
      </dsp:txXfrm>
    </dsp:sp>
    <dsp:sp modelId="{EC191921-29C5-4F50-AC1A-6C6E79670D38}">
      <dsp:nvSpPr>
        <dsp:cNvPr id="0" name=""/>
        <dsp:cNvSpPr/>
      </dsp:nvSpPr>
      <dsp:spPr>
        <a:xfrm>
          <a:off x="0" y="201411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AE798-904E-433C-9D62-3AF04076A47F}">
      <dsp:nvSpPr>
        <dsp:cNvPr id="0" name=""/>
        <dsp:cNvSpPr/>
      </dsp:nvSpPr>
      <dsp:spPr>
        <a:xfrm>
          <a:off x="407196" y="183699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формы  глагола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1836998"/>
        <a:ext cx="5700752" cy="354240"/>
      </dsp:txXfrm>
    </dsp:sp>
    <dsp:sp modelId="{1BFC8AAC-298B-41FC-AD34-35ED54329BDC}">
      <dsp:nvSpPr>
        <dsp:cNvPr id="0" name=""/>
        <dsp:cNvSpPr/>
      </dsp:nvSpPr>
      <dsp:spPr>
        <a:xfrm>
          <a:off x="0" y="255843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F227A-F2CB-4959-B7E5-14B8CADC6B17}">
      <dsp:nvSpPr>
        <dsp:cNvPr id="0" name=""/>
        <dsp:cNvSpPr/>
      </dsp:nvSpPr>
      <dsp:spPr>
        <a:xfrm>
          <a:off x="407196" y="238131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система времен  английского глагола</a:t>
          </a:r>
          <a:r>
            <a:rPr lang="en-US" sz="1600" b="1" kern="1200" dirty="0" smtClean="0">
              <a:solidFill>
                <a:schemeClr val="bg1">
                  <a:lumMod val="10000"/>
                </a:schemeClr>
              </a:solidFill>
            </a:rPr>
            <a:t> ( 4)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2381318"/>
        <a:ext cx="5700752" cy="354240"/>
      </dsp:txXfrm>
    </dsp:sp>
    <dsp:sp modelId="{7CCF3644-6721-4FFF-8810-8BD367C98B5E}">
      <dsp:nvSpPr>
        <dsp:cNvPr id="0" name=""/>
        <dsp:cNvSpPr/>
      </dsp:nvSpPr>
      <dsp:spPr>
        <a:xfrm>
          <a:off x="0" y="310275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29DA9-FFB4-4AC4-B232-9D004EAE8E0E}">
      <dsp:nvSpPr>
        <dsp:cNvPr id="0" name=""/>
        <dsp:cNvSpPr/>
      </dsp:nvSpPr>
      <dsp:spPr>
        <a:xfrm>
          <a:off x="407196" y="292563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времена  группы  </a:t>
          </a:r>
          <a:r>
            <a:rPr lang="en-US" sz="1600" b="1" kern="1200" dirty="0" smtClean="0">
              <a:solidFill>
                <a:schemeClr val="bg1">
                  <a:lumMod val="10000"/>
                </a:schemeClr>
              </a:solidFill>
            </a:rPr>
            <a:t>“Present"</a:t>
          </a: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  (настоящее)  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2925638"/>
        <a:ext cx="5700752" cy="354240"/>
      </dsp:txXfrm>
    </dsp:sp>
    <dsp:sp modelId="{E5DFEC91-0F9B-4DCE-875B-53E9333B8477}">
      <dsp:nvSpPr>
        <dsp:cNvPr id="0" name=""/>
        <dsp:cNvSpPr/>
      </dsp:nvSpPr>
      <dsp:spPr>
        <a:xfrm>
          <a:off x="0" y="364707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890E0-56FF-405C-B05B-B0EBCFAA241A}">
      <dsp:nvSpPr>
        <dsp:cNvPr id="0" name=""/>
        <dsp:cNvSpPr/>
      </dsp:nvSpPr>
      <dsp:spPr>
        <a:xfrm>
          <a:off x="407196" y="346995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времена  группы  </a:t>
          </a:r>
          <a:r>
            <a:rPr lang="en-US" sz="1600" b="1" kern="1200" dirty="0" smtClean="0">
              <a:solidFill>
                <a:schemeClr val="bg1">
                  <a:lumMod val="10000"/>
                </a:schemeClr>
              </a:solidFill>
            </a:rPr>
            <a:t>“Past”</a:t>
          </a: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  (прошедшее)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3469958"/>
        <a:ext cx="5700752" cy="354240"/>
      </dsp:txXfrm>
    </dsp:sp>
    <dsp:sp modelId="{0BCC14A2-72EA-4C9A-A7CA-30AD689F98FC}">
      <dsp:nvSpPr>
        <dsp:cNvPr id="0" name=""/>
        <dsp:cNvSpPr/>
      </dsp:nvSpPr>
      <dsp:spPr>
        <a:xfrm>
          <a:off x="0" y="419139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6D017-B92B-4BBB-BEE4-F669068245DA}">
      <dsp:nvSpPr>
        <dsp:cNvPr id="0" name=""/>
        <dsp:cNvSpPr/>
      </dsp:nvSpPr>
      <dsp:spPr>
        <a:xfrm>
          <a:off x="407196" y="401427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времена  группы  </a:t>
          </a:r>
          <a:r>
            <a:rPr lang="en-US" sz="1600" b="1" kern="1200" dirty="0" smtClean="0">
              <a:solidFill>
                <a:schemeClr val="bg1">
                  <a:lumMod val="10000"/>
                </a:schemeClr>
              </a:solidFill>
            </a:rPr>
            <a:t>“Future”</a:t>
          </a: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  (будущее) 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4014278"/>
        <a:ext cx="5700752" cy="354240"/>
      </dsp:txXfrm>
    </dsp:sp>
    <dsp:sp modelId="{E11AA377-E636-4C23-9C90-3C4E092D812B}">
      <dsp:nvSpPr>
        <dsp:cNvPr id="0" name=""/>
        <dsp:cNvSpPr/>
      </dsp:nvSpPr>
      <dsp:spPr>
        <a:xfrm>
          <a:off x="0" y="473571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77DEC-3A4C-4CD5-8986-5B8E17ECD938}">
      <dsp:nvSpPr>
        <dsp:cNvPr id="0" name=""/>
        <dsp:cNvSpPr/>
      </dsp:nvSpPr>
      <dsp:spPr>
        <a:xfrm>
          <a:off x="407196" y="4558599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пассивный  (страдательный)  залог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4558599"/>
        <a:ext cx="5700752" cy="354240"/>
      </dsp:txXfrm>
    </dsp:sp>
    <dsp:sp modelId="{BE6DB423-931D-445A-9CE5-3585C1F79B96}">
      <dsp:nvSpPr>
        <dsp:cNvPr id="0" name=""/>
        <dsp:cNvSpPr/>
      </dsp:nvSpPr>
      <dsp:spPr>
        <a:xfrm>
          <a:off x="0" y="5280039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CD3DE-1622-40DE-8254-E86048B93ADA}">
      <dsp:nvSpPr>
        <dsp:cNvPr id="0" name=""/>
        <dsp:cNvSpPr/>
      </dsp:nvSpPr>
      <dsp:spPr>
        <a:xfrm>
          <a:off x="407196" y="5102919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порядок  слов  в  предложении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5102919"/>
        <a:ext cx="5700752" cy="354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9FECF-93B5-4DCA-9ADC-6552E84BE814}">
      <dsp:nvSpPr>
        <dsp:cNvPr id="0" name=""/>
        <dsp:cNvSpPr/>
      </dsp:nvSpPr>
      <dsp:spPr>
        <a:xfrm>
          <a:off x="0" y="38115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AD1BD-C730-435A-BC75-AC243DB43B59}">
      <dsp:nvSpPr>
        <dsp:cNvPr id="0" name=""/>
        <dsp:cNvSpPr/>
      </dsp:nvSpPr>
      <dsp:spPr>
        <a:xfrm>
          <a:off x="407196" y="20403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если несколько прилагательных определяют существительное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204038"/>
        <a:ext cx="5700752" cy="354240"/>
      </dsp:txXfrm>
    </dsp:sp>
    <dsp:sp modelId="{34FB5B0D-BFE7-4640-82BD-2471E14A25AD}">
      <dsp:nvSpPr>
        <dsp:cNvPr id="0" name=""/>
        <dsp:cNvSpPr/>
      </dsp:nvSpPr>
      <dsp:spPr>
        <a:xfrm>
          <a:off x="0" y="92547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70CD5-B16E-492C-86C6-B1145F463A56}">
      <dsp:nvSpPr>
        <dsp:cNvPr id="0" name=""/>
        <dsp:cNvSpPr/>
      </dsp:nvSpPr>
      <dsp:spPr>
        <a:xfrm>
          <a:off x="407196" y="748359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если дополнений больше одного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748359"/>
        <a:ext cx="5700752" cy="354240"/>
      </dsp:txXfrm>
    </dsp:sp>
    <dsp:sp modelId="{93CE692B-C37D-439E-AD67-B7BCB663C098}">
      <dsp:nvSpPr>
        <dsp:cNvPr id="0" name=""/>
        <dsp:cNvSpPr/>
      </dsp:nvSpPr>
      <dsp:spPr>
        <a:xfrm>
          <a:off x="0" y="146979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CB7A1-ED92-4AC9-B256-D051F77CBF8C}">
      <dsp:nvSpPr>
        <dsp:cNvPr id="0" name=""/>
        <dsp:cNvSpPr/>
      </dsp:nvSpPr>
      <dsp:spPr>
        <a:xfrm>
          <a:off x="407196" y="129267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вопросительные слова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1292678"/>
        <a:ext cx="5700752" cy="354240"/>
      </dsp:txXfrm>
    </dsp:sp>
    <dsp:sp modelId="{202367BF-5686-408D-B88C-58344492F338}">
      <dsp:nvSpPr>
        <dsp:cNvPr id="0" name=""/>
        <dsp:cNvSpPr/>
      </dsp:nvSpPr>
      <dsp:spPr>
        <a:xfrm>
          <a:off x="0" y="201411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7DDB4-64B4-40CF-9C93-60717C3ED7A1}">
      <dsp:nvSpPr>
        <dsp:cNvPr id="0" name=""/>
        <dsp:cNvSpPr/>
      </dsp:nvSpPr>
      <dsp:spPr>
        <a:xfrm>
          <a:off x="407196" y="183699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вопросительное  предложение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1836998"/>
        <a:ext cx="5700752" cy="354240"/>
      </dsp:txXfrm>
    </dsp:sp>
    <dsp:sp modelId="{1BFC8AAC-298B-41FC-AD34-35ED54329BDC}">
      <dsp:nvSpPr>
        <dsp:cNvPr id="0" name=""/>
        <dsp:cNvSpPr/>
      </dsp:nvSpPr>
      <dsp:spPr>
        <a:xfrm>
          <a:off x="0" y="255843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F227A-F2CB-4959-B7E5-14B8CADC6B17}">
      <dsp:nvSpPr>
        <dsp:cNvPr id="0" name=""/>
        <dsp:cNvSpPr/>
      </dsp:nvSpPr>
      <dsp:spPr>
        <a:xfrm>
          <a:off x="407196" y="238131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вопросы всех типов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2381318"/>
        <a:ext cx="5700752" cy="354240"/>
      </dsp:txXfrm>
    </dsp:sp>
    <dsp:sp modelId="{7CCF3644-6721-4FFF-8810-8BD367C98B5E}">
      <dsp:nvSpPr>
        <dsp:cNvPr id="0" name=""/>
        <dsp:cNvSpPr/>
      </dsp:nvSpPr>
      <dsp:spPr>
        <a:xfrm>
          <a:off x="0" y="310275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29DA9-FFB4-4AC4-B232-9D004EAE8E0E}">
      <dsp:nvSpPr>
        <dsp:cNvPr id="0" name=""/>
        <dsp:cNvSpPr/>
      </dsp:nvSpPr>
      <dsp:spPr>
        <a:xfrm>
          <a:off x="407196" y="292563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разделительный вопрос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2925638"/>
        <a:ext cx="5700752" cy="354240"/>
      </dsp:txXfrm>
    </dsp:sp>
    <dsp:sp modelId="{E5DFEC91-0F9B-4DCE-875B-53E9333B8477}">
      <dsp:nvSpPr>
        <dsp:cNvPr id="0" name=""/>
        <dsp:cNvSpPr/>
      </dsp:nvSpPr>
      <dsp:spPr>
        <a:xfrm>
          <a:off x="0" y="364707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890E0-56FF-405C-B05B-B0EBCFAA241A}">
      <dsp:nvSpPr>
        <dsp:cNvPr id="0" name=""/>
        <dsp:cNvSpPr/>
      </dsp:nvSpPr>
      <dsp:spPr>
        <a:xfrm>
          <a:off x="407196" y="346995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3469958"/>
        <a:ext cx="5700752" cy="354240"/>
      </dsp:txXfrm>
    </dsp:sp>
    <dsp:sp modelId="{0BCC14A2-72EA-4C9A-A7CA-30AD689F98FC}">
      <dsp:nvSpPr>
        <dsp:cNvPr id="0" name=""/>
        <dsp:cNvSpPr/>
      </dsp:nvSpPr>
      <dsp:spPr>
        <a:xfrm>
          <a:off x="0" y="419139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6D017-B92B-4BBB-BEE4-F669068245DA}">
      <dsp:nvSpPr>
        <dsp:cNvPr id="0" name=""/>
        <dsp:cNvSpPr/>
      </dsp:nvSpPr>
      <dsp:spPr>
        <a:xfrm>
          <a:off x="407196" y="4014278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4014278"/>
        <a:ext cx="5700752" cy="354240"/>
      </dsp:txXfrm>
    </dsp:sp>
    <dsp:sp modelId="{E11AA377-E636-4C23-9C90-3C4E092D812B}">
      <dsp:nvSpPr>
        <dsp:cNvPr id="0" name=""/>
        <dsp:cNvSpPr/>
      </dsp:nvSpPr>
      <dsp:spPr>
        <a:xfrm>
          <a:off x="0" y="4735718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77DEC-3A4C-4CD5-8986-5B8E17ECD938}">
      <dsp:nvSpPr>
        <dsp:cNvPr id="0" name=""/>
        <dsp:cNvSpPr/>
      </dsp:nvSpPr>
      <dsp:spPr>
        <a:xfrm>
          <a:off x="407196" y="4558599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придаточные определительные предложения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4558599"/>
        <a:ext cx="5700752" cy="354240"/>
      </dsp:txXfrm>
    </dsp:sp>
    <dsp:sp modelId="{BE6DB423-931D-445A-9CE5-3585C1F79B96}">
      <dsp:nvSpPr>
        <dsp:cNvPr id="0" name=""/>
        <dsp:cNvSpPr/>
      </dsp:nvSpPr>
      <dsp:spPr>
        <a:xfrm>
          <a:off x="0" y="5280039"/>
          <a:ext cx="81439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CD3DE-1622-40DE-8254-E86048B93ADA}">
      <dsp:nvSpPr>
        <dsp:cNvPr id="0" name=""/>
        <dsp:cNvSpPr/>
      </dsp:nvSpPr>
      <dsp:spPr>
        <a:xfrm>
          <a:off x="369889" y="5016534"/>
          <a:ext cx="570075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69889" y="5016534"/>
        <a:ext cx="5700752" cy="354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FC8AAC-298B-41FC-AD34-35ED54329BDC}">
      <dsp:nvSpPr>
        <dsp:cNvPr id="0" name=""/>
        <dsp:cNvSpPr/>
      </dsp:nvSpPr>
      <dsp:spPr>
        <a:xfrm>
          <a:off x="0" y="349839"/>
          <a:ext cx="81439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F227A-F2CB-4959-B7E5-14B8CADC6B17}">
      <dsp:nvSpPr>
        <dsp:cNvPr id="0" name=""/>
        <dsp:cNvSpPr/>
      </dsp:nvSpPr>
      <dsp:spPr>
        <a:xfrm>
          <a:off x="407196" y="84158"/>
          <a:ext cx="57007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модальные  глаголы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84158"/>
        <a:ext cx="5700752" cy="531360"/>
      </dsp:txXfrm>
    </dsp:sp>
    <dsp:sp modelId="{7CCF3644-6721-4FFF-8810-8BD367C98B5E}">
      <dsp:nvSpPr>
        <dsp:cNvPr id="0" name=""/>
        <dsp:cNvSpPr/>
      </dsp:nvSpPr>
      <dsp:spPr>
        <a:xfrm>
          <a:off x="0" y="1166319"/>
          <a:ext cx="81439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29DA9-FFB4-4AC4-B232-9D004EAE8E0E}">
      <dsp:nvSpPr>
        <dsp:cNvPr id="0" name=""/>
        <dsp:cNvSpPr/>
      </dsp:nvSpPr>
      <dsp:spPr>
        <a:xfrm>
          <a:off x="407196" y="900639"/>
          <a:ext cx="57007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фразеологические глаголы </a:t>
          </a:r>
          <a:r>
            <a:rPr lang="ru-RU" sz="1200" b="1" kern="1200" dirty="0" smtClean="0">
              <a:solidFill>
                <a:schemeClr val="bg1">
                  <a:lumMod val="10000"/>
                </a:schemeClr>
              </a:solidFill>
            </a:rPr>
            <a:t>(на примере глагола </a:t>
          </a:r>
          <a:r>
            <a:rPr lang="en-US" sz="1200" b="1" kern="1200" dirty="0" smtClean="0">
              <a:solidFill>
                <a:schemeClr val="bg1">
                  <a:lumMod val="10000"/>
                </a:schemeClr>
              </a:solidFill>
            </a:rPr>
            <a:t>“go”)</a:t>
          </a:r>
          <a:endParaRPr lang="ru-RU" sz="12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900639"/>
        <a:ext cx="5700752" cy="531360"/>
      </dsp:txXfrm>
    </dsp:sp>
    <dsp:sp modelId="{E5DFEC91-0F9B-4DCE-875B-53E9333B8477}">
      <dsp:nvSpPr>
        <dsp:cNvPr id="0" name=""/>
        <dsp:cNvSpPr/>
      </dsp:nvSpPr>
      <dsp:spPr>
        <a:xfrm>
          <a:off x="0" y="1982799"/>
          <a:ext cx="81439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890E0-56FF-405C-B05B-B0EBCFAA241A}">
      <dsp:nvSpPr>
        <dsp:cNvPr id="0" name=""/>
        <dsp:cNvSpPr/>
      </dsp:nvSpPr>
      <dsp:spPr>
        <a:xfrm>
          <a:off x="407196" y="1717119"/>
          <a:ext cx="57007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множественное  число  существительных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1717119"/>
        <a:ext cx="5700752" cy="531360"/>
      </dsp:txXfrm>
    </dsp:sp>
    <dsp:sp modelId="{0BCC14A2-72EA-4C9A-A7CA-30AD689F98FC}">
      <dsp:nvSpPr>
        <dsp:cNvPr id="0" name=""/>
        <dsp:cNvSpPr/>
      </dsp:nvSpPr>
      <dsp:spPr>
        <a:xfrm>
          <a:off x="0" y="2799279"/>
          <a:ext cx="81439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6D017-B92B-4BBB-BEE4-F669068245DA}">
      <dsp:nvSpPr>
        <dsp:cNvPr id="0" name=""/>
        <dsp:cNvSpPr/>
      </dsp:nvSpPr>
      <dsp:spPr>
        <a:xfrm>
          <a:off x="407196" y="2533599"/>
          <a:ext cx="57007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степени сравнения прилагательных и наречий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2533599"/>
        <a:ext cx="5700752" cy="531360"/>
      </dsp:txXfrm>
    </dsp:sp>
    <dsp:sp modelId="{E11AA377-E636-4C23-9C90-3C4E092D812B}">
      <dsp:nvSpPr>
        <dsp:cNvPr id="0" name=""/>
        <dsp:cNvSpPr/>
      </dsp:nvSpPr>
      <dsp:spPr>
        <a:xfrm>
          <a:off x="0" y="3615759"/>
          <a:ext cx="81439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77DEC-3A4C-4CD5-8986-5B8E17ECD938}">
      <dsp:nvSpPr>
        <dsp:cNvPr id="0" name=""/>
        <dsp:cNvSpPr/>
      </dsp:nvSpPr>
      <dsp:spPr>
        <a:xfrm>
          <a:off x="407196" y="3350079"/>
          <a:ext cx="57007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предлоги  падежей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3350079"/>
        <a:ext cx="5700752" cy="531360"/>
      </dsp:txXfrm>
    </dsp:sp>
    <dsp:sp modelId="{BE6DB423-931D-445A-9CE5-3585C1F79B96}">
      <dsp:nvSpPr>
        <dsp:cNvPr id="0" name=""/>
        <dsp:cNvSpPr/>
      </dsp:nvSpPr>
      <dsp:spPr>
        <a:xfrm>
          <a:off x="0" y="4432239"/>
          <a:ext cx="81439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60" tIns="374904" rIns="6320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4432239"/>
        <a:ext cx="8143932" cy="453600"/>
      </dsp:txXfrm>
    </dsp:sp>
    <dsp:sp modelId="{0E6CD3DE-1622-40DE-8254-E86048B93ADA}">
      <dsp:nvSpPr>
        <dsp:cNvPr id="0" name=""/>
        <dsp:cNvSpPr/>
      </dsp:nvSpPr>
      <dsp:spPr>
        <a:xfrm>
          <a:off x="407196" y="4166559"/>
          <a:ext cx="57007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предлоги  времени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4166559"/>
        <a:ext cx="5700752" cy="531360"/>
      </dsp:txXfrm>
    </dsp:sp>
    <dsp:sp modelId="{AE00E313-2960-478D-BD43-99A6215B95A6}">
      <dsp:nvSpPr>
        <dsp:cNvPr id="0" name=""/>
        <dsp:cNvSpPr/>
      </dsp:nvSpPr>
      <dsp:spPr>
        <a:xfrm>
          <a:off x="0" y="5248719"/>
          <a:ext cx="81439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43231-8E2A-4D3E-84A4-A3952FDF0F38}">
      <dsp:nvSpPr>
        <dsp:cNvPr id="0" name=""/>
        <dsp:cNvSpPr/>
      </dsp:nvSpPr>
      <dsp:spPr>
        <a:xfrm>
          <a:off x="407196" y="4983039"/>
          <a:ext cx="57007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10000"/>
                </a:schemeClr>
              </a:solidFill>
            </a:rPr>
            <a:t>предлоги  места и движения в пространстве</a:t>
          </a:r>
          <a:endParaRPr lang="ru-RU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07196" y="4983039"/>
        <a:ext cx="5700752" cy="5313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55DDA-4DB5-42D8-AAFC-88AEA5A972A3}">
      <dsp:nvSpPr>
        <dsp:cNvPr id="0" name=""/>
        <dsp:cNvSpPr/>
      </dsp:nvSpPr>
      <dsp:spPr>
        <a:xfrm>
          <a:off x="0" y="279999"/>
          <a:ext cx="850112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B6873-CDD0-454A-B376-39E0921BF913}">
      <dsp:nvSpPr>
        <dsp:cNvPr id="0" name=""/>
        <dsp:cNvSpPr/>
      </dsp:nvSpPr>
      <dsp:spPr>
        <a:xfrm>
          <a:off x="425056" y="73359"/>
          <a:ext cx="59507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25056" y="73359"/>
        <a:ext cx="5950785" cy="413280"/>
      </dsp:txXfrm>
    </dsp:sp>
    <dsp:sp modelId="{21127109-6335-4A7D-9D5C-7CD377F2C85A}">
      <dsp:nvSpPr>
        <dsp:cNvPr id="0" name=""/>
        <dsp:cNvSpPr/>
      </dsp:nvSpPr>
      <dsp:spPr>
        <a:xfrm>
          <a:off x="0" y="915039"/>
          <a:ext cx="850112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6D1C0-F89E-4B27-AE68-52F1695DD5FC}">
      <dsp:nvSpPr>
        <dsp:cNvPr id="0" name=""/>
        <dsp:cNvSpPr/>
      </dsp:nvSpPr>
      <dsp:spPr>
        <a:xfrm>
          <a:off x="425056" y="708399"/>
          <a:ext cx="59507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25056" y="708399"/>
        <a:ext cx="5950785" cy="413280"/>
      </dsp:txXfrm>
    </dsp:sp>
    <dsp:sp modelId="{09672B45-EF59-4BDC-9818-6A9729A20C08}">
      <dsp:nvSpPr>
        <dsp:cNvPr id="0" name=""/>
        <dsp:cNvSpPr/>
      </dsp:nvSpPr>
      <dsp:spPr>
        <a:xfrm>
          <a:off x="0" y="1550079"/>
          <a:ext cx="850112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2737A-8E61-453A-ACAB-FB7F2E027227}">
      <dsp:nvSpPr>
        <dsp:cNvPr id="0" name=""/>
        <dsp:cNvSpPr/>
      </dsp:nvSpPr>
      <dsp:spPr>
        <a:xfrm>
          <a:off x="425056" y="1343439"/>
          <a:ext cx="59507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25056" y="1343439"/>
        <a:ext cx="5950785" cy="413280"/>
      </dsp:txXfrm>
    </dsp:sp>
    <dsp:sp modelId="{9E23A1AB-1DCC-4735-90E1-22497EC98CC0}">
      <dsp:nvSpPr>
        <dsp:cNvPr id="0" name=""/>
        <dsp:cNvSpPr/>
      </dsp:nvSpPr>
      <dsp:spPr>
        <a:xfrm>
          <a:off x="0" y="2185119"/>
          <a:ext cx="850112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37DC9-E0B2-407D-BCCC-88DF6E5C81D7}">
      <dsp:nvSpPr>
        <dsp:cNvPr id="0" name=""/>
        <dsp:cNvSpPr/>
      </dsp:nvSpPr>
      <dsp:spPr>
        <a:xfrm>
          <a:off x="425056" y="1978479"/>
          <a:ext cx="59507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25056" y="1978479"/>
        <a:ext cx="5950785" cy="413280"/>
      </dsp:txXfrm>
    </dsp:sp>
    <dsp:sp modelId="{4EB7F868-9EA2-4359-B6B9-D498AF86581A}">
      <dsp:nvSpPr>
        <dsp:cNvPr id="0" name=""/>
        <dsp:cNvSpPr/>
      </dsp:nvSpPr>
      <dsp:spPr>
        <a:xfrm>
          <a:off x="0" y="2820159"/>
          <a:ext cx="850112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2E7DD-0CF8-42DE-AFA7-2562BEEF4EAB}">
      <dsp:nvSpPr>
        <dsp:cNvPr id="0" name=""/>
        <dsp:cNvSpPr/>
      </dsp:nvSpPr>
      <dsp:spPr>
        <a:xfrm>
          <a:off x="425056" y="2613519"/>
          <a:ext cx="59507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25056" y="2613519"/>
        <a:ext cx="5950785" cy="413280"/>
      </dsp:txXfrm>
    </dsp:sp>
    <dsp:sp modelId="{5C447790-DB0A-4887-8E2C-D902990B469C}">
      <dsp:nvSpPr>
        <dsp:cNvPr id="0" name=""/>
        <dsp:cNvSpPr/>
      </dsp:nvSpPr>
      <dsp:spPr>
        <a:xfrm>
          <a:off x="0" y="3455199"/>
          <a:ext cx="850112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4472B-2F4F-423F-B18F-CA937E1AD4BD}">
      <dsp:nvSpPr>
        <dsp:cNvPr id="0" name=""/>
        <dsp:cNvSpPr/>
      </dsp:nvSpPr>
      <dsp:spPr>
        <a:xfrm>
          <a:off x="425056" y="3248559"/>
          <a:ext cx="59507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25056" y="3248559"/>
        <a:ext cx="5950785" cy="413280"/>
      </dsp:txXfrm>
    </dsp:sp>
    <dsp:sp modelId="{457BEEBB-F428-4323-A5F9-E0AF1B395710}">
      <dsp:nvSpPr>
        <dsp:cNvPr id="0" name=""/>
        <dsp:cNvSpPr/>
      </dsp:nvSpPr>
      <dsp:spPr>
        <a:xfrm>
          <a:off x="0" y="4090239"/>
          <a:ext cx="850112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B5522-8BB2-4186-B463-3226EBE78A21}">
      <dsp:nvSpPr>
        <dsp:cNvPr id="0" name=""/>
        <dsp:cNvSpPr/>
      </dsp:nvSpPr>
      <dsp:spPr>
        <a:xfrm>
          <a:off x="409575" y="3870353"/>
          <a:ext cx="590793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согласование времен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09575" y="3870353"/>
        <a:ext cx="5907939" cy="413280"/>
      </dsp:txXfrm>
    </dsp:sp>
    <dsp:sp modelId="{1AE6C7BE-21C8-46D4-9E8D-F9FEAD6CE3B6}">
      <dsp:nvSpPr>
        <dsp:cNvPr id="0" name=""/>
        <dsp:cNvSpPr/>
      </dsp:nvSpPr>
      <dsp:spPr>
        <a:xfrm>
          <a:off x="0" y="4725278"/>
          <a:ext cx="850112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42CDF-2B95-4D76-8B81-65671CF2B822}">
      <dsp:nvSpPr>
        <dsp:cNvPr id="0" name=""/>
        <dsp:cNvSpPr/>
      </dsp:nvSpPr>
      <dsp:spPr>
        <a:xfrm>
          <a:off x="425056" y="4518639"/>
          <a:ext cx="59507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правила  транслитерации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25056" y="4518639"/>
        <a:ext cx="5950785" cy="413280"/>
      </dsp:txXfrm>
    </dsp:sp>
    <dsp:sp modelId="{94F53FC7-191C-4B50-BB48-99D1F59FBB0B}">
      <dsp:nvSpPr>
        <dsp:cNvPr id="0" name=""/>
        <dsp:cNvSpPr/>
      </dsp:nvSpPr>
      <dsp:spPr>
        <a:xfrm>
          <a:off x="0" y="5360318"/>
          <a:ext cx="850112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93095-303C-4892-A822-DAAA6987A294}">
      <dsp:nvSpPr>
        <dsp:cNvPr id="0" name=""/>
        <dsp:cNvSpPr/>
      </dsp:nvSpPr>
      <dsp:spPr>
        <a:xfrm>
          <a:off x="425056" y="5153679"/>
          <a:ext cx="59507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пунктуация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25056" y="5153679"/>
        <a:ext cx="5950785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6829DD2-875B-49BA-B10A-1A51DBC6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2F6EEB7-E72C-4B76-87C2-BB9D85BB0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9DF84-2964-41B5-9DB7-B20BD8CA0935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D0013-11E6-488F-907D-16891942547D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2D0FE-E5A3-4D48-AB25-BEF0DE3DBD3D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421B-5332-45E8-9FC4-6F8E98760797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84073-F8ED-4F84-A822-BFEC64729CDD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4A011-65B8-4028-A803-D9E1FD7B6B45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1003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3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12FF-F677-48E8-9CC3-BFBEF16C1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18FD-0F75-449D-AE45-3E4FAF9A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049A-3E52-45E9-BE60-65995FE6D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103F-D081-43ED-96ED-A1AB5C911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80096-6815-40CF-A746-942A59DDB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4D8D-EE6D-4040-967E-DEE9F2F43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86367-03FB-426C-9CD4-6A4689D4F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B891-D48F-4869-8153-B31044A2A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3EB5-EA22-4251-AD51-7D80D1D5F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86C2D-E234-440C-B0B4-44CE7EFE0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BE36-6877-431B-B929-5E642E4D4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F18CD-0D16-4203-A31B-BBEBDBD66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9AC2-6F99-41C4-A6A3-82732C5A6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E503-DE2E-483E-8290-5FAA1EDDC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564D2DC2-6CED-4F1D-A9F2-02E5C0989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93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993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993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1800" b="0">
                <a:solidFill>
                  <a:schemeClr val="hlink"/>
                </a:solidFill>
              </a:endParaRPr>
            </a:p>
          </p:txBody>
        </p:sp>
        <p:sp>
          <p:nvSpPr>
            <p:cNvPr id="993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1800" b="0">
                <a:solidFill>
                  <a:schemeClr val="hlink"/>
                </a:solidFill>
              </a:endParaRPr>
            </a:p>
          </p:txBody>
        </p:sp>
        <p:sp>
          <p:nvSpPr>
            <p:cNvPr id="993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1800" b="0">
                <a:solidFill>
                  <a:schemeClr val="accent2"/>
                </a:solidFill>
              </a:endParaRPr>
            </a:p>
          </p:txBody>
        </p:sp>
        <p:sp>
          <p:nvSpPr>
            <p:cNvPr id="993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1800" b="0">
                <a:solidFill>
                  <a:schemeClr val="hlink"/>
                </a:solidFill>
              </a:endParaRPr>
            </a:p>
          </p:txBody>
        </p:sp>
        <p:sp>
          <p:nvSpPr>
            <p:cNvPr id="993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1800" b="0">
                <a:solidFill>
                  <a:schemeClr val="accent2"/>
                </a:solidFill>
              </a:endParaRPr>
            </a:p>
          </p:txBody>
        </p:sp>
        <p:sp>
          <p:nvSpPr>
            <p:cNvPr id="993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1800" b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8.xml"/><Relationship Id="rId3" Type="http://schemas.openxmlformats.org/officeDocument/2006/relationships/diagramLayout" Target="../diagrams/layout1.xml"/><Relationship Id="rId7" Type="http://schemas.openxmlformats.org/officeDocument/2006/relationships/slide" Target="slide7.xml"/><Relationship Id="rId12" Type="http://schemas.openxmlformats.org/officeDocument/2006/relationships/slide" Target="slide16.xml"/><Relationship Id="rId2" Type="http://schemas.openxmlformats.org/officeDocument/2006/relationships/diagramData" Target="../diagrams/data1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12.xml"/><Relationship Id="rId5" Type="http://schemas.openxmlformats.org/officeDocument/2006/relationships/diagramColors" Target="../diagrams/colors1.xml"/><Relationship Id="rId15" Type="http://schemas.openxmlformats.org/officeDocument/2006/relationships/slide" Target="slide20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9.xml"/><Relationship Id="rId14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9.xml"/><Relationship Id="rId3" Type="http://schemas.openxmlformats.org/officeDocument/2006/relationships/diagramLayout" Target="../diagrams/layout2.xml"/><Relationship Id="rId7" Type="http://schemas.openxmlformats.org/officeDocument/2006/relationships/slide" Target="slide22.xml"/><Relationship Id="rId12" Type="http://schemas.openxmlformats.org/officeDocument/2006/relationships/slide" Target="slide27.xml"/><Relationship Id="rId2" Type="http://schemas.openxmlformats.org/officeDocument/2006/relationships/diagramData" Target="../diagrams/data2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slide" Target="slide26.xml"/><Relationship Id="rId5" Type="http://schemas.openxmlformats.org/officeDocument/2006/relationships/diagramColors" Target="../diagrams/colors2.xml"/><Relationship Id="rId15" Type="http://schemas.openxmlformats.org/officeDocument/2006/relationships/slide" Target="slide31.xml"/><Relationship Id="rId10" Type="http://schemas.openxmlformats.org/officeDocument/2006/relationships/slide" Target="slide25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24.xml"/><Relationship Id="rId14" Type="http://schemas.openxmlformats.org/officeDocument/2006/relationships/slide" Target="slide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3" Type="http://schemas.openxmlformats.org/officeDocument/2006/relationships/diagramLayout" Target="../diagrams/layout3.xml"/><Relationship Id="rId7" Type="http://schemas.openxmlformats.org/officeDocument/2006/relationships/slide" Target="slide33.xml"/><Relationship Id="rId12" Type="http://schemas.openxmlformats.org/officeDocument/2006/relationships/slide" Target="slide38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slide" Target="slide37.xml"/><Relationship Id="rId5" Type="http://schemas.openxmlformats.org/officeDocument/2006/relationships/diagramColors" Target="../diagrams/colors3.xml"/><Relationship Id="rId10" Type="http://schemas.openxmlformats.org/officeDocument/2006/relationships/slide" Target="slide36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48.xml"/><Relationship Id="rId3" Type="http://schemas.openxmlformats.org/officeDocument/2006/relationships/diagramLayout" Target="../diagrams/layout4.xml"/><Relationship Id="rId7" Type="http://schemas.openxmlformats.org/officeDocument/2006/relationships/slide" Target="slide44.xml"/><Relationship Id="rId12" Type="http://schemas.openxmlformats.org/officeDocument/2006/relationships/slide" Target="slide4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slide" Target="slide45.xml"/><Relationship Id="rId5" Type="http://schemas.openxmlformats.org/officeDocument/2006/relationships/diagramColors" Target="../diagrams/colors4.xml"/><Relationship Id="rId15" Type="http://schemas.openxmlformats.org/officeDocument/2006/relationships/slide" Target="slide50.xml"/><Relationship Id="rId10" Type="http://schemas.openxmlformats.org/officeDocument/2006/relationships/slide" Target="slide41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42.xml"/><Relationship Id="rId14" Type="http://schemas.openxmlformats.org/officeDocument/2006/relationships/slide" Target="slide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28813" y="1828800"/>
            <a:ext cx="7062787" cy="2209800"/>
          </a:xfrm>
        </p:spPr>
        <p:txBody>
          <a:bodyPr/>
          <a:lstStyle/>
          <a:p>
            <a:pPr>
              <a:defRPr/>
            </a:pPr>
            <a:r>
              <a:rPr lang="en-US" sz="72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R A M </a:t>
            </a:r>
            <a:r>
              <a:rPr lang="en-US" sz="7200" b="1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72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</a:t>
            </a:r>
            <a:endParaRPr lang="ru-RU" sz="7200" b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86063" y="3643313"/>
            <a:ext cx="6019800" cy="1019175"/>
          </a:xfrm>
        </p:spPr>
        <p:txBody>
          <a:bodyPr/>
          <a:lstStyle/>
          <a:p>
            <a:pPr algn="r">
              <a:defRPr/>
            </a:pPr>
            <a:r>
              <a:rPr lang="en-US" sz="5400" b="1" dirty="0" smtClean="0">
                <a:solidFill>
                  <a:schemeClr val="bg1">
                    <a:lumMod val="10000"/>
                  </a:schemeClr>
                </a:solidFill>
              </a:rPr>
              <a:t>S U P </a:t>
            </a:r>
            <a:r>
              <a:rPr lang="en-US" sz="5400" b="1" dirty="0" err="1" smtClean="0">
                <a:solidFill>
                  <a:schemeClr val="bg1">
                    <a:lumMod val="10000"/>
                  </a:schemeClr>
                </a:solidFill>
              </a:rPr>
              <a:t>P</a:t>
            </a:r>
            <a:r>
              <a:rPr lang="en-US" sz="5400" b="1" dirty="0" smtClean="0">
                <a:solidFill>
                  <a:schemeClr val="bg1">
                    <a:lumMod val="10000"/>
                  </a:schemeClr>
                </a:solidFill>
              </a:rPr>
              <a:t> O R T</a:t>
            </a:r>
            <a:endParaRPr lang="ru-RU" sz="5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 rot="-1566401">
            <a:off x="344488" y="550863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NOUN</a:t>
            </a:r>
            <a:endParaRPr lang="ru-RU" sz="2000">
              <a:solidFill>
                <a:schemeClr val="hlink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 rot="-1087255">
            <a:off x="2084388" y="649288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VERB</a:t>
            </a:r>
            <a:endParaRPr lang="ru-RU" sz="2000">
              <a:solidFill>
                <a:schemeClr val="hlink"/>
              </a:solidFill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 rot="-1551147">
            <a:off x="119063" y="15081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ADVERB</a:t>
            </a:r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 rot="-2176815">
            <a:off x="2098675" y="15763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ARTICLE</a:t>
            </a:r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 rot="-1236818">
            <a:off x="3787775" y="14732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CONJUNCTION</a:t>
            </a:r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 rot="-1366156">
            <a:off x="4003675" y="6064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PRONOUN</a:t>
            </a:r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 rot="-1009081">
            <a:off x="5865813" y="50800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ADJECTIVE</a:t>
            </a:r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 rot="-877285">
            <a:off x="5219700" y="14636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PREPOSITION</a:t>
            </a:r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 rot="-1302593">
            <a:off x="7007225" y="15922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NUMERAL</a:t>
            </a:r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 rot="-1207183">
            <a:off x="720725" y="402590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FF"/>
                </a:solidFill>
              </a:rPr>
              <a:t>SUBJECT</a:t>
            </a:r>
            <a:endParaRPr lang="ru-RU" sz="1800">
              <a:solidFill>
                <a:srgbClr val="6600FF"/>
              </a:solidFill>
            </a:endParaRPr>
          </a:p>
        </p:txBody>
      </p:sp>
      <p:sp>
        <p:nvSpPr>
          <p:cNvPr id="3086" name="Text Box 16"/>
          <p:cNvSpPr txBox="1">
            <a:spLocks noChangeArrowheads="1"/>
          </p:cNvSpPr>
          <p:nvPr/>
        </p:nvSpPr>
        <p:spPr bwMode="auto">
          <a:xfrm rot="-609711">
            <a:off x="2373313" y="50323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FF"/>
                </a:solidFill>
              </a:rPr>
              <a:t>PREDICATE</a:t>
            </a:r>
            <a:endParaRPr lang="ru-RU" sz="1800">
              <a:solidFill>
                <a:srgbClr val="6600FF"/>
              </a:solidFill>
            </a:endParaRPr>
          </a:p>
        </p:txBody>
      </p:sp>
      <p:sp>
        <p:nvSpPr>
          <p:cNvPr id="3087" name="Text Box 17"/>
          <p:cNvSpPr txBox="1">
            <a:spLocks noChangeArrowheads="1"/>
          </p:cNvSpPr>
          <p:nvPr/>
        </p:nvSpPr>
        <p:spPr bwMode="auto">
          <a:xfrm rot="-632509">
            <a:off x="1944688" y="44672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FF"/>
                </a:solidFill>
              </a:rPr>
              <a:t>OBJECT</a:t>
            </a:r>
            <a:endParaRPr lang="ru-RU" sz="1800">
              <a:solidFill>
                <a:srgbClr val="6600FF"/>
              </a:solidFill>
            </a:endParaRPr>
          </a:p>
        </p:txBody>
      </p:sp>
      <p:sp>
        <p:nvSpPr>
          <p:cNvPr id="3088" name="Text Box 19"/>
          <p:cNvSpPr txBox="1">
            <a:spLocks noChangeArrowheads="1"/>
          </p:cNvSpPr>
          <p:nvPr/>
        </p:nvSpPr>
        <p:spPr bwMode="auto">
          <a:xfrm rot="-713319">
            <a:off x="3946525" y="53403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FF"/>
                </a:solidFill>
              </a:rPr>
              <a:t>ATTRIBUTE</a:t>
            </a:r>
            <a:endParaRPr lang="ru-RU" sz="1800">
              <a:solidFill>
                <a:srgbClr val="6600FF"/>
              </a:solidFill>
            </a:endParaRPr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 rot="-928280">
            <a:off x="5707063" y="52736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FF"/>
                </a:solidFill>
              </a:rPr>
              <a:t>ADVERBAL  MODIFIER</a:t>
            </a:r>
            <a:endParaRPr lang="ru-RU" sz="180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571500" y="1143000"/>
            <a:ext cx="3714750" cy="38163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ИСЧИСЛЯЕМЫЕ СУЩЕСТВИТЕЛЬНЫЕ</a:t>
            </a:r>
          </a:p>
          <a:p>
            <a:endParaRPr lang="en-US" sz="2000"/>
          </a:p>
          <a:p>
            <a:pPr algn="l"/>
            <a:r>
              <a:rPr lang="en-US" sz="2000"/>
              <a:t>many     - </a:t>
            </a:r>
            <a:r>
              <a:rPr lang="ru-RU" sz="2000"/>
              <a:t>много</a:t>
            </a:r>
            <a:endParaRPr lang="en-US" sz="2000"/>
          </a:p>
          <a:p>
            <a:pPr algn="l"/>
            <a:r>
              <a:rPr lang="en-US" sz="2000"/>
              <a:t>a lot of</a:t>
            </a:r>
            <a:r>
              <a:rPr lang="ru-RU" sz="2000"/>
              <a:t>   - много</a:t>
            </a:r>
            <a:endParaRPr lang="en-US" sz="2000"/>
          </a:p>
          <a:p>
            <a:pPr algn="l"/>
            <a:r>
              <a:rPr lang="en-US" sz="2000"/>
              <a:t> more</a:t>
            </a:r>
            <a:r>
              <a:rPr lang="ru-RU" sz="2000"/>
              <a:t>   - больше</a:t>
            </a:r>
            <a:endParaRPr lang="en-US" sz="2000"/>
          </a:p>
          <a:p>
            <a:pPr algn="l"/>
            <a:r>
              <a:rPr lang="en-US" sz="2000"/>
              <a:t>How many</a:t>
            </a:r>
            <a:r>
              <a:rPr lang="ru-RU" sz="2000"/>
              <a:t>…?  - сколько…?</a:t>
            </a:r>
            <a:endParaRPr lang="en-US" sz="2000"/>
          </a:p>
          <a:p>
            <a:pPr algn="l"/>
            <a:r>
              <a:rPr lang="en-US" sz="2000"/>
              <a:t>a few</a:t>
            </a:r>
            <a:r>
              <a:rPr lang="ru-RU" sz="2000"/>
              <a:t>  - немного,  </a:t>
            </a:r>
          </a:p>
          <a:p>
            <a:pPr algn="l"/>
            <a:r>
              <a:rPr lang="ru-RU" sz="2000"/>
              <a:t>                      но достаточно</a:t>
            </a:r>
            <a:endParaRPr lang="en-US" sz="2000"/>
          </a:p>
          <a:p>
            <a:pPr algn="l"/>
            <a:r>
              <a:rPr lang="en-US" sz="2000"/>
              <a:t>few</a:t>
            </a:r>
            <a:r>
              <a:rPr lang="ru-RU" sz="2000"/>
              <a:t>  -  мало, недостаточно</a:t>
            </a:r>
            <a:endParaRPr lang="en-US" sz="2000"/>
          </a:p>
          <a:p>
            <a:pPr algn="l"/>
            <a:r>
              <a:rPr lang="en-US" sz="2000"/>
              <a:t>fewer -</a:t>
            </a:r>
            <a:r>
              <a:rPr lang="ru-RU" sz="2000"/>
              <a:t> меньше</a:t>
            </a:r>
            <a:endParaRPr lang="en-US" sz="2000"/>
          </a:p>
          <a:p>
            <a:endParaRPr lang="ru-RU"/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4714875" y="1143000"/>
            <a:ext cx="3714750" cy="3857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НЕИСЧИСЛЯЕМЫЕ СУЩЕСТВИТЕЛЬНЫЕ</a:t>
            </a:r>
          </a:p>
          <a:p>
            <a:endParaRPr lang="ru-RU"/>
          </a:p>
          <a:p>
            <a:pPr algn="l"/>
            <a:r>
              <a:rPr lang="en-US" sz="2000"/>
              <a:t>much </a:t>
            </a:r>
            <a:r>
              <a:rPr lang="ru-RU" sz="2000"/>
              <a:t>   - много</a:t>
            </a:r>
            <a:endParaRPr lang="en-US" sz="2000"/>
          </a:p>
          <a:p>
            <a:pPr algn="l"/>
            <a:r>
              <a:rPr lang="en-US" sz="2000"/>
              <a:t>a lot of</a:t>
            </a:r>
            <a:r>
              <a:rPr lang="ru-RU" sz="2000"/>
              <a:t>   - много</a:t>
            </a:r>
            <a:endParaRPr lang="en-US" sz="2000"/>
          </a:p>
          <a:p>
            <a:pPr algn="l"/>
            <a:r>
              <a:rPr lang="en-US" sz="2000"/>
              <a:t>more </a:t>
            </a:r>
            <a:r>
              <a:rPr lang="ru-RU" sz="2000"/>
              <a:t>   -  больше</a:t>
            </a:r>
            <a:endParaRPr lang="en-US" sz="2000"/>
          </a:p>
          <a:p>
            <a:pPr algn="l"/>
            <a:r>
              <a:rPr lang="en-US" sz="2000"/>
              <a:t>How much…?</a:t>
            </a:r>
            <a:r>
              <a:rPr lang="ru-RU" sz="2000"/>
              <a:t> – сколько…?</a:t>
            </a:r>
            <a:endParaRPr lang="en-US" sz="2000"/>
          </a:p>
          <a:p>
            <a:pPr algn="l"/>
            <a:r>
              <a:rPr lang="en-US" sz="2000"/>
              <a:t>a little</a:t>
            </a:r>
            <a:r>
              <a:rPr lang="ru-RU" sz="2000"/>
              <a:t>  - немного,</a:t>
            </a:r>
          </a:p>
          <a:p>
            <a:pPr algn="l"/>
            <a:r>
              <a:rPr lang="ru-RU" sz="2000"/>
              <a:t>                    но достаточно</a:t>
            </a:r>
            <a:endParaRPr lang="en-US" sz="2000"/>
          </a:p>
          <a:p>
            <a:pPr algn="l"/>
            <a:r>
              <a:rPr lang="en-US" sz="2000"/>
              <a:t>little</a:t>
            </a:r>
            <a:r>
              <a:rPr lang="ru-RU" sz="2000"/>
              <a:t> – мало, недостаточно</a:t>
            </a:r>
            <a:endParaRPr lang="en-US" sz="2000"/>
          </a:p>
          <a:p>
            <a:pPr algn="l"/>
            <a:r>
              <a:rPr lang="en-US" sz="2000"/>
              <a:t>less</a:t>
            </a:r>
            <a:r>
              <a:rPr lang="ru-RU" sz="2000"/>
              <a:t>  - меньше</a:t>
            </a:r>
            <a:endParaRPr lang="en-US" sz="200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68338"/>
          </a:xfrm>
          <a:solidFill>
            <a:srgbClr val="FFCCFF"/>
          </a:solidFill>
          <a:ln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</a:rPr>
              <a:t>ФОРМЫ АНГЛИЙСКОГО ГЛАГОЛА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04031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           </a:t>
            </a:r>
            <a:r>
              <a:rPr lang="ru-RU" sz="1400" smtClean="0"/>
              <a:t>     </a:t>
            </a:r>
            <a:r>
              <a:rPr lang="en-US" sz="1400" smtClean="0"/>
              <a:t>ask</a:t>
            </a:r>
            <a:r>
              <a:rPr lang="en-US" sz="1400" smtClean="0">
                <a:solidFill>
                  <a:srgbClr val="FF0000"/>
                </a:solidFill>
              </a:rPr>
              <a:t>ing</a:t>
            </a:r>
            <a:r>
              <a:rPr lang="en-US" sz="1400" smtClean="0"/>
              <a:t>(</a:t>
            </a:r>
            <a:r>
              <a:rPr lang="ru-RU" sz="1400" smtClean="0"/>
              <a:t> спрашивающий)                                                   </a:t>
            </a:r>
            <a:r>
              <a:rPr lang="en-US" sz="1400" smtClean="0">
                <a:solidFill>
                  <a:srgbClr val="3366FF"/>
                </a:solidFill>
              </a:rPr>
              <a:t>write (</a:t>
            </a:r>
            <a:r>
              <a:rPr lang="ru-RU" sz="1400" smtClean="0">
                <a:solidFill>
                  <a:srgbClr val="3366FF"/>
                </a:solidFill>
              </a:rPr>
              <a:t>писать)</a:t>
            </a:r>
            <a:r>
              <a:rPr lang="en-US" smtClean="0"/>
              <a:t>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      </a:t>
            </a:r>
            <a:r>
              <a:rPr lang="en-US" sz="3600" smtClean="0"/>
              <a:t>V</a:t>
            </a:r>
            <a:r>
              <a:rPr lang="en-US" sz="1400" smtClean="0"/>
              <a:t>ing                                </a:t>
            </a:r>
            <a:r>
              <a:rPr lang="en-US" sz="3600" smtClean="0">
                <a:solidFill>
                  <a:srgbClr val="3366FF"/>
                </a:solidFill>
              </a:rPr>
              <a:t>V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        </a:t>
            </a:r>
            <a:r>
              <a:rPr lang="en-US" sz="3600" smtClean="0">
                <a:solidFill>
                  <a:srgbClr val="008000"/>
                </a:solidFill>
              </a:rPr>
              <a:t>V</a:t>
            </a:r>
            <a:r>
              <a:rPr lang="en-US" sz="1400" smtClean="0">
                <a:solidFill>
                  <a:srgbClr val="008000"/>
                </a:solidFill>
              </a:rPr>
              <a:t>ed</a:t>
            </a:r>
            <a:r>
              <a:rPr lang="en-US" sz="1400" smtClean="0">
                <a:solidFill>
                  <a:srgbClr val="33CC33"/>
                </a:solidFill>
              </a:rPr>
              <a:t>  </a:t>
            </a:r>
            <a:r>
              <a:rPr lang="en-US" sz="1400" smtClean="0"/>
              <a:t>                                                                             </a:t>
            </a:r>
            <a:r>
              <a:rPr lang="en-US" sz="3600" smtClean="0">
                <a:solidFill>
                  <a:srgbClr val="421DAB"/>
                </a:solidFill>
              </a:rPr>
              <a:t>V</a:t>
            </a:r>
            <a:r>
              <a:rPr lang="en-US" sz="1400" smtClean="0">
                <a:solidFill>
                  <a:srgbClr val="421DAB"/>
                </a:solidFill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smtClean="0">
                <a:solidFill>
                  <a:srgbClr val="008000"/>
                </a:solidFill>
              </a:rPr>
              <a:t>а</a:t>
            </a:r>
            <a:r>
              <a:rPr lang="en-US" sz="1400" smtClean="0">
                <a:solidFill>
                  <a:srgbClr val="008000"/>
                </a:solidFill>
              </a:rPr>
              <a:t>sk</a:t>
            </a:r>
            <a:r>
              <a:rPr lang="en-US" sz="1400" smtClean="0">
                <a:solidFill>
                  <a:srgbClr val="F91901"/>
                </a:solidFill>
              </a:rPr>
              <a:t>ed</a:t>
            </a:r>
            <a:r>
              <a:rPr lang="en-US" sz="1400" smtClean="0">
                <a:solidFill>
                  <a:srgbClr val="008000"/>
                </a:solidFill>
              </a:rPr>
              <a:t> ( </a:t>
            </a:r>
            <a:r>
              <a:rPr lang="ru-RU" sz="1400" smtClean="0">
                <a:solidFill>
                  <a:srgbClr val="008000"/>
                </a:solidFill>
              </a:rPr>
              <a:t>спрошенный)</a:t>
            </a:r>
            <a:r>
              <a:rPr lang="ru-RU" sz="1400" smtClean="0"/>
              <a:t>                                                                               </a:t>
            </a:r>
            <a:r>
              <a:rPr lang="en-US" sz="1400" smtClean="0">
                <a:solidFill>
                  <a:srgbClr val="421DAB"/>
                </a:solidFill>
              </a:rPr>
              <a:t>wrote (</a:t>
            </a:r>
            <a:r>
              <a:rPr lang="ru-RU" sz="1400" smtClean="0">
                <a:solidFill>
                  <a:srgbClr val="421DAB"/>
                </a:solidFill>
              </a:rPr>
              <a:t>писал )</a:t>
            </a:r>
            <a:endParaRPr lang="en-US" sz="1400" smtClean="0">
              <a:solidFill>
                <a:srgbClr val="421DAB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>
                <a:solidFill>
                  <a:srgbClr val="421DAB"/>
                </a:solidFill>
              </a:rPr>
              <a:t>                     </a:t>
            </a:r>
            <a:r>
              <a:rPr lang="en-US" sz="3600" smtClean="0">
                <a:solidFill>
                  <a:srgbClr val="421DAB"/>
                </a:solidFill>
              </a:rPr>
              <a:t>V</a:t>
            </a:r>
            <a:r>
              <a:rPr lang="en-US" sz="1400" smtClean="0">
                <a:solidFill>
                  <a:srgbClr val="421DAB"/>
                </a:solidFill>
              </a:rPr>
              <a:t>ed</a:t>
            </a:r>
            <a:r>
              <a:rPr lang="en-US" sz="1400" smtClean="0"/>
              <a:t>                                                                                </a:t>
            </a:r>
            <a:r>
              <a:rPr lang="en-US" sz="3600" smtClean="0">
                <a:solidFill>
                  <a:srgbClr val="008000"/>
                </a:solidFill>
              </a:rPr>
              <a:t>V</a:t>
            </a:r>
            <a:r>
              <a:rPr lang="en-US" sz="1400" smtClean="0">
                <a:solidFill>
                  <a:srgbClr val="008000"/>
                </a:solidFill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solidFill>
                <a:srgbClr val="008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400" smtClean="0">
                <a:solidFill>
                  <a:srgbClr val="421DAB"/>
                </a:solidFill>
              </a:rPr>
              <a:t>а</a:t>
            </a:r>
            <a:r>
              <a:rPr lang="en-US" sz="1400" smtClean="0">
                <a:solidFill>
                  <a:srgbClr val="421DAB"/>
                </a:solidFill>
              </a:rPr>
              <a:t>sk</a:t>
            </a:r>
            <a:r>
              <a:rPr lang="en-US" sz="1400" smtClean="0">
                <a:solidFill>
                  <a:srgbClr val="F91901"/>
                </a:solidFill>
              </a:rPr>
              <a:t>ed</a:t>
            </a:r>
            <a:r>
              <a:rPr lang="en-US" sz="1400" smtClean="0">
                <a:solidFill>
                  <a:schemeClr val="accent2"/>
                </a:solidFill>
              </a:rPr>
              <a:t> </a:t>
            </a:r>
            <a:r>
              <a:rPr lang="ru-RU" sz="1400" smtClean="0">
                <a:solidFill>
                  <a:srgbClr val="421DAB"/>
                </a:solidFill>
              </a:rPr>
              <a:t>( спросил)</a:t>
            </a:r>
            <a:r>
              <a:rPr lang="ru-RU" sz="1400" smtClean="0"/>
              <a:t>                                                                                              </a:t>
            </a:r>
            <a:r>
              <a:rPr lang="en-US" sz="1400" smtClean="0">
                <a:solidFill>
                  <a:srgbClr val="008000"/>
                </a:solidFill>
              </a:rPr>
              <a:t>written </a:t>
            </a:r>
            <a:r>
              <a:rPr lang="ru-RU" sz="1400" smtClean="0">
                <a:solidFill>
                  <a:srgbClr val="008000"/>
                </a:solidFill>
              </a:rPr>
              <a:t>( написанный)</a:t>
            </a:r>
            <a:endParaRPr lang="en-US" sz="1400" smtClean="0">
              <a:solidFill>
                <a:srgbClr val="008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                                             </a:t>
            </a:r>
            <a:r>
              <a:rPr lang="en-US" sz="3600" smtClean="0">
                <a:solidFill>
                  <a:srgbClr val="3366FF"/>
                </a:solidFill>
              </a:rPr>
              <a:t>V  </a:t>
            </a:r>
            <a:r>
              <a:rPr lang="en-US" sz="3600" smtClean="0"/>
              <a:t>            V</a:t>
            </a:r>
            <a:r>
              <a:rPr lang="en-US" sz="1400" smtClean="0"/>
              <a:t>ing</a:t>
            </a:r>
            <a:r>
              <a:rPr lang="en-US" sz="3600" smtClean="0"/>
              <a:t>        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smtClean="0"/>
              <a:t>             </a:t>
            </a:r>
            <a:r>
              <a:rPr lang="en-US" sz="1400" smtClean="0">
                <a:solidFill>
                  <a:srgbClr val="3366FF"/>
                </a:solidFill>
              </a:rPr>
              <a:t>ask( </a:t>
            </a:r>
            <a:r>
              <a:rPr lang="ru-RU" sz="1400" smtClean="0">
                <a:solidFill>
                  <a:srgbClr val="3366FF"/>
                </a:solidFill>
              </a:rPr>
              <a:t>спрашивать)</a:t>
            </a:r>
            <a:r>
              <a:rPr lang="en-US" sz="1400" smtClean="0"/>
              <a:t>                                                           writ</a:t>
            </a:r>
            <a:r>
              <a:rPr lang="en-US" sz="1400" smtClean="0">
                <a:solidFill>
                  <a:srgbClr val="F91901"/>
                </a:solidFill>
              </a:rPr>
              <a:t>ing</a:t>
            </a:r>
            <a:r>
              <a:rPr lang="en-US" sz="1400" smtClean="0"/>
              <a:t>( </a:t>
            </a:r>
            <a:r>
              <a:rPr lang="ru-RU" sz="1400" smtClean="0"/>
              <a:t>пишущий)</a:t>
            </a:r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3708400" y="3068638"/>
            <a:ext cx="1295400" cy="93662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924300" y="328453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1600" b="0">
                <a:solidFill>
                  <a:srgbClr val="FF0000"/>
                </a:solidFill>
              </a:rPr>
              <a:t>ERB</a:t>
            </a:r>
            <a:endParaRPr lang="ru-RU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4356100" y="1268413"/>
            <a:ext cx="0" cy="180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4356100" y="4005263"/>
            <a:ext cx="1588" cy="2160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V="1">
            <a:off x="468313" y="3644900"/>
            <a:ext cx="3240087" cy="714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V="1">
            <a:off x="611188" y="3933825"/>
            <a:ext cx="3313112" cy="23034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539750" y="1341438"/>
            <a:ext cx="3311525" cy="18716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5003800" y="3573463"/>
            <a:ext cx="367188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H="1" flipV="1">
            <a:off x="4716463" y="3933825"/>
            <a:ext cx="3816350" cy="23764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 flipV="1">
            <a:off x="4787900" y="1341438"/>
            <a:ext cx="3816350" cy="18716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3708400" y="4149725"/>
            <a:ext cx="50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3203575" y="3644900"/>
            <a:ext cx="360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2916238" y="3068638"/>
            <a:ext cx="64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3059113" y="2997200"/>
            <a:ext cx="433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3635375" y="2349500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4572000" y="2420938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5200650" y="2867025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5076825" y="3716338"/>
            <a:ext cx="71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4572000" y="4292600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3335" name="WordArt 26"/>
          <p:cNvSpPr>
            <a:spLocks noChangeArrowheads="1" noChangeShapeType="1" noTextEdit="1"/>
          </p:cNvSpPr>
          <p:nvPr/>
        </p:nvSpPr>
        <p:spPr bwMode="auto">
          <a:xfrm rot="5400000">
            <a:off x="6307931" y="3636170"/>
            <a:ext cx="4968875" cy="2333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irregular - </a:t>
            </a: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неправильные</a:t>
            </a:r>
          </a:p>
        </p:txBody>
      </p:sp>
      <p:sp>
        <p:nvSpPr>
          <p:cNvPr id="13336" name="WordArt 29"/>
          <p:cNvSpPr>
            <a:spLocks noChangeArrowheads="1" noChangeShapeType="1" noTextEdit="1"/>
          </p:cNvSpPr>
          <p:nvPr/>
        </p:nvSpPr>
        <p:spPr bwMode="auto">
          <a:xfrm rot="5400000">
            <a:off x="-2152650" y="3600451"/>
            <a:ext cx="4968875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правильные - </a:t>
            </a:r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endParaRPr lang="ru-RU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37" name="AutoShap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  <a:solidFill>
            <a:srgbClr val="FFCCFF"/>
          </a:solidFill>
          <a:ln>
            <a:solidFill>
              <a:schemeClr val="hlink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7030A0"/>
                </a:solidFill>
              </a:rPr>
              <a:t>СИСТЕМА ВРЕМЕН ГЛАГОЛА</a:t>
            </a:r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3348038" y="3213100"/>
            <a:ext cx="1439862" cy="100806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3419475" y="1484313"/>
            <a:ext cx="1439863" cy="10080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Oval 7"/>
          <p:cNvSpPr>
            <a:spLocks noChangeArrowheads="1"/>
          </p:cNvSpPr>
          <p:nvPr/>
        </p:nvSpPr>
        <p:spPr bwMode="auto">
          <a:xfrm>
            <a:off x="3348038" y="5157788"/>
            <a:ext cx="1439862" cy="1008062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419475" y="170021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3419475" y="1916113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</a:rPr>
              <a:t>FUTURE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3492500" y="371633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PRESENT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419475" y="54451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3492500" y="5589588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PAST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3492500" y="1700213"/>
            <a:ext cx="1366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002060"/>
                </a:solidFill>
              </a:rPr>
              <a:t>БУДУЩЕЕ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3563938" y="3500438"/>
            <a:ext cx="1150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>
                <a:solidFill>
                  <a:srgbClr val="C00000"/>
                </a:solidFill>
              </a:rPr>
              <a:t>НАСТОЯЩЕЕ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3492500" y="5434013"/>
            <a:ext cx="1150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chemeClr val="accent3">
                    <a:lumMod val="10000"/>
                  </a:schemeClr>
                </a:solidFill>
              </a:rPr>
              <a:t>ПРОШЕДШЕЕ</a:t>
            </a:r>
          </a:p>
        </p:txBody>
      </p:sp>
      <p:sp>
        <p:nvSpPr>
          <p:cNvPr id="14350" name="Oval 17"/>
          <p:cNvSpPr>
            <a:spLocks noChangeArrowheads="1"/>
          </p:cNvSpPr>
          <p:nvPr/>
        </p:nvSpPr>
        <p:spPr bwMode="auto">
          <a:xfrm>
            <a:off x="1403350" y="2492375"/>
            <a:ext cx="1008063" cy="5762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8"/>
          <p:cNvSpPr>
            <a:spLocks noChangeArrowheads="1"/>
          </p:cNvSpPr>
          <p:nvPr/>
        </p:nvSpPr>
        <p:spPr bwMode="auto">
          <a:xfrm>
            <a:off x="1331913" y="4508500"/>
            <a:ext cx="1008062" cy="5762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Oval 19"/>
          <p:cNvSpPr>
            <a:spLocks noChangeArrowheads="1"/>
          </p:cNvSpPr>
          <p:nvPr/>
        </p:nvSpPr>
        <p:spPr bwMode="auto">
          <a:xfrm>
            <a:off x="6372225" y="2565400"/>
            <a:ext cx="1008063" cy="5762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Oval 20"/>
          <p:cNvSpPr>
            <a:spLocks noChangeArrowheads="1"/>
          </p:cNvSpPr>
          <p:nvPr/>
        </p:nvSpPr>
        <p:spPr bwMode="auto">
          <a:xfrm>
            <a:off x="6372225" y="4508500"/>
            <a:ext cx="1008063" cy="5762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Text Box 21"/>
          <p:cNvSpPr txBox="1">
            <a:spLocks noChangeArrowheads="1"/>
          </p:cNvSpPr>
          <p:nvPr/>
        </p:nvSpPr>
        <p:spPr bwMode="auto">
          <a:xfrm>
            <a:off x="1258888" y="263683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SIMPLE</a:t>
            </a:r>
            <a:endParaRPr lang="ru-RU" sz="1200"/>
          </a:p>
        </p:txBody>
      </p:sp>
      <p:sp>
        <p:nvSpPr>
          <p:cNvPr id="14355" name="Text Box 22"/>
          <p:cNvSpPr txBox="1">
            <a:spLocks noChangeArrowheads="1"/>
          </p:cNvSpPr>
          <p:nvPr/>
        </p:nvSpPr>
        <p:spPr bwMode="auto">
          <a:xfrm>
            <a:off x="1403350" y="4724400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PERFECT</a:t>
            </a:r>
            <a:endParaRPr lang="ru-RU" sz="1200"/>
          </a:p>
        </p:txBody>
      </p:sp>
      <p:sp>
        <p:nvSpPr>
          <p:cNvPr id="14356" name="Text Box 23"/>
          <p:cNvSpPr txBox="1">
            <a:spLocks noChangeArrowheads="1"/>
          </p:cNvSpPr>
          <p:nvPr/>
        </p:nvSpPr>
        <p:spPr bwMode="auto">
          <a:xfrm>
            <a:off x="6156325" y="2708275"/>
            <a:ext cx="144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PROGRESSIVE</a:t>
            </a:r>
            <a:endParaRPr lang="ru-RU" sz="1200"/>
          </a:p>
        </p:txBody>
      </p:sp>
      <p:sp>
        <p:nvSpPr>
          <p:cNvPr id="14357" name="Text Box 24"/>
          <p:cNvSpPr txBox="1">
            <a:spLocks noChangeArrowheads="1"/>
          </p:cNvSpPr>
          <p:nvPr/>
        </p:nvSpPr>
        <p:spPr bwMode="auto">
          <a:xfrm>
            <a:off x="5940425" y="4581525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PERFECT - PROGRESSIVE</a:t>
            </a:r>
            <a:endParaRPr lang="ru-RU" sz="1200"/>
          </a:p>
        </p:txBody>
      </p:sp>
      <p:sp>
        <p:nvSpPr>
          <p:cNvPr id="14358" name="Text Box 25"/>
          <p:cNvSpPr txBox="1">
            <a:spLocks noChangeArrowheads="1"/>
          </p:cNvSpPr>
          <p:nvPr/>
        </p:nvSpPr>
        <p:spPr bwMode="auto">
          <a:xfrm>
            <a:off x="1042988" y="30686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КОНСТАТАЦИЯ ФАКТА</a:t>
            </a:r>
          </a:p>
        </p:txBody>
      </p:sp>
      <p:sp>
        <p:nvSpPr>
          <p:cNvPr id="14359" name="Text Box 26"/>
          <p:cNvSpPr txBox="1">
            <a:spLocks noChangeArrowheads="1"/>
          </p:cNvSpPr>
          <p:nvPr/>
        </p:nvSpPr>
        <p:spPr bwMode="auto">
          <a:xfrm>
            <a:off x="827088" y="5084763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ЗАВЕРШЕННОСТЬ ДЕЙСТВИЯ</a:t>
            </a:r>
          </a:p>
        </p:txBody>
      </p:sp>
      <p:sp>
        <p:nvSpPr>
          <p:cNvPr id="14360" name="Text Box 27"/>
          <p:cNvSpPr txBox="1">
            <a:spLocks noChangeArrowheads="1"/>
          </p:cNvSpPr>
          <p:nvPr/>
        </p:nvSpPr>
        <p:spPr bwMode="auto">
          <a:xfrm>
            <a:off x="5724525" y="306863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ПРОЦЕСС, ПРОИСХОД. В УКАЗАННЫЙ МОМЕНТ</a:t>
            </a:r>
          </a:p>
        </p:txBody>
      </p:sp>
      <p:sp>
        <p:nvSpPr>
          <p:cNvPr id="14361" name="Text Box 28"/>
          <p:cNvSpPr txBox="1">
            <a:spLocks noChangeArrowheads="1"/>
          </p:cNvSpPr>
          <p:nvPr/>
        </p:nvSpPr>
        <p:spPr bwMode="auto">
          <a:xfrm>
            <a:off x="5867400" y="508476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ПРОЦЕСС, ДЛЯЩИЙСЯ УЖЕ…</a:t>
            </a:r>
          </a:p>
        </p:txBody>
      </p:sp>
      <p:sp>
        <p:nvSpPr>
          <p:cNvPr id="14362" name="Line 29"/>
          <p:cNvSpPr>
            <a:spLocks noChangeShapeType="1"/>
          </p:cNvSpPr>
          <p:nvPr/>
        </p:nvSpPr>
        <p:spPr bwMode="auto">
          <a:xfrm flipH="1" flipV="1">
            <a:off x="2268538" y="4868863"/>
            <a:ext cx="1079500" cy="7207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30"/>
          <p:cNvSpPr>
            <a:spLocks noChangeShapeType="1"/>
          </p:cNvSpPr>
          <p:nvPr/>
        </p:nvSpPr>
        <p:spPr bwMode="auto">
          <a:xfrm flipH="1" flipV="1">
            <a:off x="2339975" y="2852738"/>
            <a:ext cx="1368425" cy="237648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31"/>
          <p:cNvSpPr>
            <a:spLocks noChangeShapeType="1"/>
          </p:cNvSpPr>
          <p:nvPr/>
        </p:nvSpPr>
        <p:spPr bwMode="auto">
          <a:xfrm flipV="1">
            <a:off x="4500563" y="2997200"/>
            <a:ext cx="2016125" cy="230346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32"/>
          <p:cNvSpPr>
            <a:spLocks noChangeShapeType="1"/>
          </p:cNvSpPr>
          <p:nvPr/>
        </p:nvSpPr>
        <p:spPr bwMode="auto">
          <a:xfrm flipV="1">
            <a:off x="4787900" y="4797425"/>
            <a:ext cx="1655763" cy="863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Line 33"/>
          <p:cNvSpPr>
            <a:spLocks noChangeShapeType="1"/>
          </p:cNvSpPr>
          <p:nvPr/>
        </p:nvSpPr>
        <p:spPr bwMode="auto">
          <a:xfrm flipH="1" flipV="1">
            <a:off x="2339975" y="2852738"/>
            <a:ext cx="107950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Line 34"/>
          <p:cNvSpPr>
            <a:spLocks noChangeShapeType="1"/>
          </p:cNvSpPr>
          <p:nvPr/>
        </p:nvSpPr>
        <p:spPr bwMode="auto">
          <a:xfrm flipH="1">
            <a:off x="2268538" y="4149725"/>
            <a:ext cx="12954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8" name="Line 35"/>
          <p:cNvSpPr>
            <a:spLocks noChangeShapeType="1"/>
          </p:cNvSpPr>
          <p:nvPr/>
        </p:nvSpPr>
        <p:spPr bwMode="auto">
          <a:xfrm flipV="1">
            <a:off x="4716463" y="2924175"/>
            <a:ext cx="172720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Line 36"/>
          <p:cNvSpPr>
            <a:spLocks noChangeShapeType="1"/>
          </p:cNvSpPr>
          <p:nvPr/>
        </p:nvSpPr>
        <p:spPr bwMode="auto">
          <a:xfrm>
            <a:off x="4572000" y="4076700"/>
            <a:ext cx="1944688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0" name="Line 37"/>
          <p:cNvSpPr>
            <a:spLocks noChangeShapeType="1"/>
          </p:cNvSpPr>
          <p:nvPr/>
        </p:nvSpPr>
        <p:spPr bwMode="auto">
          <a:xfrm flipH="1">
            <a:off x="2339975" y="2205038"/>
            <a:ext cx="1079500" cy="503237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1" name="Line 38"/>
          <p:cNvSpPr>
            <a:spLocks noChangeShapeType="1"/>
          </p:cNvSpPr>
          <p:nvPr/>
        </p:nvSpPr>
        <p:spPr bwMode="auto">
          <a:xfrm>
            <a:off x="4859338" y="2133600"/>
            <a:ext cx="1657350" cy="50323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Line 39"/>
          <p:cNvSpPr>
            <a:spLocks noChangeShapeType="1"/>
          </p:cNvSpPr>
          <p:nvPr/>
        </p:nvSpPr>
        <p:spPr bwMode="auto">
          <a:xfrm>
            <a:off x="3851275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3" name="Line 40"/>
          <p:cNvSpPr>
            <a:spLocks noChangeShapeType="1"/>
          </p:cNvSpPr>
          <p:nvPr/>
        </p:nvSpPr>
        <p:spPr bwMode="auto">
          <a:xfrm flipH="1">
            <a:off x="1979613" y="2420938"/>
            <a:ext cx="1728787" cy="2160587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4" name="Line 41"/>
          <p:cNvSpPr>
            <a:spLocks noChangeShapeType="1"/>
          </p:cNvSpPr>
          <p:nvPr/>
        </p:nvSpPr>
        <p:spPr bwMode="auto">
          <a:xfrm>
            <a:off x="4572000" y="2420938"/>
            <a:ext cx="2160588" cy="2087562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5" name="WordArt 42"/>
          <p:cNvSpPr>
            <a:spLocks noChangeArrowheads="1" noChangeShapeType="1" noTextEdit="1"/>
          </p:cNvSpPr>
          <p:nvPr/>
        </p:nvSpPr>
        <p:spPr bwMode="auto">
          <a:xfrm rot="5400000">
            <a:off x="-1945481" y="3680619"/>
            <a:ext cx="4681537" cy="2889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О Д Н О К Р А Т Н О Е   Д Е Й С Т В И Е</a:t>
            </a:r>
          </a:p>
        </p:txBody>
      </p:sp>
      <p:sp>
        <p:nvSpPr>
          <p:cNvPr id="14376" name="WordArt 43"/>
          <p:cNvSpPr>
            <a:spLocks noChangeArrowheads="1" noChangeShapeType="1" noTextEdit="1"/>
          </p:cNvSpPr>
          <p:nvPr/>
        </p:nvSpPr>
        <p:spPr bwMode="auto">
          <a:xfrm rot="5400000">
            <a:off x="6049963" y="3679825"/>
            <a:ext cx="5040312" cy="3635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П Р О Т Я Ж Е Н Н О Е   Д Е Й С Т В И Е</a:t>
            </a:r>
          </a:p>
        </p:txBody>
      </p:sp>
      <p:sp>
        <p:nvSpPr>
          <p:cNvPr id="14377" name="AutoShape 4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0288" y="6237288"/>
            <a:ext cx="649287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DoDidD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25" y="500063"/>
            <a:ext cx="8893175" cy="5786437"/>
          </a:xfrm>
        </p:spPr>
      </p:pic>
      <p:sp>
        <p:nvSpPr>
          <p:cNvPr id="15363" name="AutoShape 4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58125" y="628650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PRES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00063"/>
            <a:ext cx="9001125" cy="6000750"/>
          </a:xfrm>
        </p:spPr>
      </p:pic>
      <p:sp>
        <p:nvSpPr>
          <p:cNvPr id="16387" name="AutoShape 4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58125" y="628650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Tenses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60350"/>
            <a:ext cx="8351837" cy="6597650"/>
          </a:xfrm>
          <a:noFill/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8496300" cy="46672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7030A0"/>
                </a:solidFill>
              </a:rPr>
              <a:t>СИСТЕМА ВРЕМЕН АНГЛИЙСКОГО ГЛАГОЛА</a:t>
            </a:r>
          </a:p>
        </p:txBody>
      </p:sp>
      <p:sp>
        <p:nvSpPr>
          <p:cNvPr id="1741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85113" y="6165850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57200"/>
            <a:ext cx="8362950" cy="595313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7030A0"/>
                </a:solidFill>
              </a:rPr>
              <a:t>ВРЕМЕНА   ГРУППЫ</a:t>
            </a:r>
            <a:r>
              <a:rPr lang="ru-RU" sz="3600" smtClean="0">
                <a:solidFill>
                  <a:srgbClr val="7030A0"/>
                </a:solidFill>
              </a:rPr>
              <a:t> «</a:t>
            </a:r>
            <a:r>
              <a:rPr lang="en-US" sz="3600" smtClean="0">
                <a:solidFill>
                  <a:srgbClr val="7030A0"/>
                </a:solidFill>
              </a:rPr>
              <a:t> </a:t>
            </a:r>
            <a:r>
              <a:rPr lang="en-US" sz="3600" b="1" smtClean="0">
                <a:solidFill>
                  <a:srgbClr val="7030A0"/>
                </a:solidFill>
              </a:rPr>
              <a:t>PRESENT</a:t>
            </a:r>
            <a:r>
              <a:rPr lang="ru-RU" sz="3600" b="1" smtClean="0">
                <a:solidFill>
                  <a:srgbClr val="7030A0"/>
                </a:solidFill>
              </a:rPr>
              <a:t>»</a:t>
            </a:r>
          </a:p>
        </p:txBody>
      </p:sp>
      <p:sp>
        <p:nvSpPr>
          <p:cNvPr id="18435" name="Oval 5"/>
          <p:cNvSpPr>
            <a:spLocks noChangeArrowheads="1"/>
          </p:cNvSpPr>
          <p:nvPr/>
        </p:nvSpPr>
        <p:spPr bwMode="auto">
          <a:xfrm>
            <a:off x="3563938" y="3141663"/>
            <a:ext cx="1368425" cy="7191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708400" y="33575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PRESENT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4211638" y="3860800"/>
            <a:ext cx="0" cy="299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V="1">
            <a:off x="4211638" y="1052513"/>
            <a:ext cx="0" cy="2089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0" y="3500438"/>
            <a:ext cx="34925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4932363" y="3429000"/>
            <a:ext cx="42116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395288" y="3213100"/>
            <a:ext cx="280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91901"/>
                </a:solidFill>
              </a:rPr>
              <a:t>PROGRESSIVE</a:t>
            </a:r>
            <a:endParaRPr lang="ru-RU">
              <a:solidFill>
                <a:srgbClr val="F91901"/>
              </a:solidFill>
            </a:endParaRP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1042988" y="3500438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91901"/>
                </a:solidFill>
              </a:rPr>
              <a:t>SIMPLE</a:t>
            </a:r>
            <a:endParaRPr lang="ru-RU">
              <a:solidFill>
                <a:srgbClr val="F91901"/>
              </a:solidFill>
            </a:endParaRP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5976938" y="3141663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91901"/>
                </a:solidFill>
              </a:rPr>
              <a:t>PERFECT</a:t>
            </a:r>
            <a:endParaRPr lang="ru-RU">
              <a:solidFill>
                <a:srgbClr val="F91901"/>
              </a:solidFill>
            </a:endParaRP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6119813" y="3500438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91901"/>
                </a:solidFill>
              </a:rPr>
              <a:t>PERFECT -PROGRESSIVE</a:t>
            </a:r>
            <a:endParaRPr lang="ru-RU">
              <a:solidFill>
                <a:srgbClr val="F91901"/>
              </a:solidFill>
            </a:endParaRP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179388" y="3716338"/>
            <a:ext cx="360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Констатация факта, регулярное действие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0" y="3068638"/>
            <a:ext cx="3960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Процесс, действие происходит в данный момент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4751388" y="2924175"/>
            <a:ext cx="4392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Завершенность, действие закончилось к настоящему  моменту</a:t>
            </a: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4572000" y="3716338"/>
            <a:ext cx="424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 процесс, действие длится уже определенное время и не закончилось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395288" y="3933825"/>
            <a:ext cx="3024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</a:rPr>
              <a:t>OFTEN, ALWAYS, USUALLY</a:t>
            </a: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611188" y="2852738"/>
            <a:ext cx="273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395288" y="2841625"/>
            <a:ext cx="2881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</a:rPr>
              <a:t>NOW, AT THE MOMENT</a:t>
            </a: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>
            <a:off x="5543550" y="270827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</a:rPr>
              <a:t>ALREADY, JUST, YET</a:t>
            </a: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>
            <a:off x="5400675" y="4005263"/>
            <a:ext cx="3960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</a:rPr>
              <a:t>FOR…  SINCE…</a:t>
            </a: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>
            <a:off x="611188" y="1412875"/>
            <a:ext cx="31686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am, is, are + </a:t>
            </a:r>
            <a:r>
              <a:rPr lang="en-US" sz="1800"/>
              <a:t>V</a:t>
            </a:r>
            <a:r>
              <a:rPr lang="en-US" sz="900"/>
              <a:t>ing</a:t>
            </a:r>
            <a:r>
              <a:rPr lang="en-US"/>
              <a:t>.</a:t>
            </a:r>
            <a:endParaRPr lang="en-US" sz="900"/>
          </a:p>
          <a:p>
            <a:pPr>
              <a:spcBef>
                <a:spcPct val="50000"/>
              </a:spcBef>
            </a:pPr>
            <a:r>
              <a:rPr lang="en-US"/>
              <a:t>Am, is, are             </a:t>
            </a:r>
            <a:r>
              <a:rPr lang="en-US" sz="2000"/>
              <a:t>V</a:t>
            </a:r>
            <a:r>
              <a:rPr lang="en-US" sz="900"/>
              <a:t>ing </a:t>
            </a:r>
            <a:r>
              <a:rPr lang="en-US"/>
              <a:t>?</a:t>
            </a:r>
            <a:endParaRPr lang="en-US" sz="900"/>
          </a:p>
          <a:p>
            <a:pPr>
              <a:spcBef>
                <a:spcPct val="50000"/>
              </a:spcBef>
            </a:pPr>
            <a:r>
              <a:rPr lang="en-US"/>
              <a:t>am, is, are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/>
              <a:t>  </a:t>
            </a:r>
            <a:r>
              <a:rPr lang="en-US" sz="2000"/>
              <a:t>V</a:t>
            </a:r>
            <a:r>
              <a:rPr lang="en-US" sz="900"/>
              <a:t>ing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55" name="Text Box 28"/>
          <p:cNvSpPr txBox="1">
            <a:spLocks noChangeArrowheads="1"/>
          </p:cNvSpPr>
          <p:nvPr/>
        </p:nvSpPr>
        <p:spPr bwMode="auto">
          <a:xfrm>
            <a:off x="684213" y="4581525"/>
            <a:ext cx="25923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 ( V</a:t>
            </a:r>
            <a:r>
              <a:rPr lang="en-US" sz="1200"/>
              <a:t>s </a:t>
            </a:r>
            <a:r>
              <a:rPr lang="en-US" sz="2000"/>
              <a:t>).</a:t>
            </a:r>
          </a:p>
          <a:p>
            <a:pPr>
              <a:spcBef>
                <a:spcPct val="50000"/>
              </a:spcBef>
            </a:pPr>
            <a:r>
              <a:rPr lang="en-US"/>
              <a:t>Do, does           </a:t>
            </a:r>
            <a:r>
              <a:rPr lang="en-US" sz="2000"/>
              <a:t>V ?</a:t>
            </a:r>
          </a:p>
          <a:p>
            <a:pPr>
              <a:spcBef>
                <a:spcPct val="50000"/>
              </a:spcBef>
            </a:pPr>
            <a:r>
              <a:rPr lang="en-US"/>
              <a:t>do, does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/>
              <a:t> </a:t>
            </a:r>
            <a:r>
              <a:rPr lang="en-US" sz="2000"/>
              <a:t>V.</a:t>
            </a:r>
            <a:endParaRPr lang="en-US"/>
          </a:p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18456" name="AutoShape 29"/>
          <p:cNvSpPr>
            <a:spLocks noChangeArrowheads="1"/>
          </p:cNvSpPr>
          <p:nvPr/>
        </p:nvSpPr>
        <p:spPr bwMode="auto">
          <a:xfrm>
            <a:off x="1042988" y="4652963"/>
            <a:ext cx="288925" cy="2889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7" name="AutoShape 30"/>
          <p:cNvSpPr>
            <a:spLocks noChangeArrowheads="1"/>
          </p:cNvSpPr>
          <p:nvPr/>
        </p:nvSpPr>
        <p:spPr bwMode="auto">
          <a:xfrm>
            <a:off x="1979613" y="5084763"/>
            <a:ext cx="288925" cy="2889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8" name="AutoShape 32"/>
          <p:cNvSpPr>
            <a:spLocks noChangeArrowheads="1"/>
          </p:cNvSpPr>
          <p:nvPr/>
        </p:nvSpPr>
        <p:spPr bwMode="auto">
          <a:xfrm>
            <a:off x="1116013" y="1484313"/>
            <a:ext cx="288925" cy="2889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9" name="AutoShape 33"/>
          <p:cNvSpPr>
            <a:spLocks noChangeArrowheads="1"/>
          </p:cNvSpPr>
          <p:nvPr/>
        </p:nvSpPr>
        <p:spPr bwMode="auto">
          <a:xfrm>
            <a:off x="2268538" y="1916113"/>
            <a:ext cx="288925" cy="2889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0" name="Text Box 36"/>
          <p:cNvSpPr txBox="1">
            <a:spLocks noChangeArrowheads="1"/>
          </p:cNvSpPr>
          <p:nvPr/>
        </p:nvSpPr>
        <p:spPr bwMode="auto">
          <a:xfrm>
            <a:off x="4859338" y="1341438"/>
            <a:ext cx="3816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have, has </a:t>
            </a:r>
            <a:r>
              <a:rPr lang="en-US" sz="2000"/>
              <a:t>V</a:t>
            </a:r>
            <a:r>
              <a:rPr lang="en-US" sz="1000"/>
              <a:t>3</a:t>
            </a:r>
            <a:r>
              <a:rPr lang="en-US" sz="2000"/>
              <a:t> ( V</a:t>
            </a:r>
            <a:r>
              <a:rPr lang="en-US" sz="1000"/>
              <a:t>ed </a:t>
            </a:r>
            <a:r>
              <a:rPr lang="en-US" sz="2000"/>
              <a:t>).</a:t>
            </a:r>
          </a:p>
          <a:p>
            <a:pPr>
              <a:spcBef>
                <a:spcPct val="50000"/>
              </a:spcBef>
            </a:pPr>
            <a:r>
              <a:rPr lang="en-US"/>
              <a:t>Have, has</a:t>
            </a:r>
            <a:r>
              <a:rPr lang="en-US" sz="2000"/>
              <a:t>         V</a:t>
            </a:r>
            <a:r>
              <a:rPr lang="en-US" sz="1000"/>
              <a:t>3</a:t>
            </a:r>
            <a:r>
              <a:rPr lang="en-US" sz="2000"/>
              <a:t> ( V</a:t>
            </a:r>
            <a:r>
              <a:rPr lang="en-US" sz="1000"/>
              <a:t>ed</a:t>
            </a:r>
            <a:r>
              <a:rPr lang="en-US" sz="2000"/>
              <a:t> )?</a:t>
            </a:r>
          </a:p>
          <a:p>
            <a:pPr>
              <a:spcBef>
                <a:spcPct val="50000"/>
              </a:spcBef>
            </a:pPr>
            <a:r>
              <a:rPr lang="en-US"/>
              <a:t>have, has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 sz="2000"/>
              <a:t> V</a:t>
            </a:r>
            <a:r>
              <a:rPr lang="en-US" sz="1000"/>
              <a:t>3</a:t>
            </a:r>
            <a:r>
              <a:rPr lang="en-US" sz="2000"/>
              <a:t> ( V</a:t>
            </a:r>
            <a:r>
              <a:rPr lang="en-US" sz="1000"/>
              <a:t>ed</a:t>
            </a:r>
            <a:r>
              <a:rPr lang="en-US" sz="2000"/>
              <a:t>).</a:t>
            </a:r>
            <a:endParaRPr lang="ru-RU"/>
          </a:p>
        </p:txBody>
      </p:sp>
      <p:sp>
        <p:nvSpPr>
          <p:cNvPr id="18461" name="AutoShape 37"/>
          <p:cNvSpPr>
            <a:spLocks noChangeArrowheads="1"/>
          </p:cNvSpPr>
          <p:nvPr/>
        </p:nvSpPr>
        <p:spPr bwMode="auto">
          <a:xfrm>
            <a:off x="5364163" y="1412875"/>
            <a:ext cx="288925" cy="2889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2" name="AutoShape 40"/>
          <p:cNvSpPr>
            <a:spLocks noChangeArrowheads="1"/>
          </p:cNvSpPr>
          <p:nvPr/>
        </p:nvSpPr>
        <p:spPr bwMode="auto">
          <a:xfrm>
            <a:off x="6443663" y="1916113"/>
            <a:ext cx="288925" cy="2889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3" name="AutoShape 41"/>
          <p:cNvSpPr>
            <a:spLocks noChangeArrowheads="1"/>
          </p:cNvSpPr>
          <p:nvPr/>
        </p:nvSpPr>
        <p:spPr bwMode="auto">
          <a:xfrm>
            <a:off x="971550" y="2349500"/>
            <a:ext cx="288925" cy="288925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4" name="AutoShape 42"/>
          <p:cNvSpPr>
            <a:spLocks noChangeArrowheads="1"/>
          </p:cNvSpPr>
          <p:nvPr/>
        </p:nvSpPr>
        <p:spPr bwMode="auto">
          <a:xfrm>
            <a:off x="5292725" y="2349500"/>
            <a:ext cx="288925" cy="288925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5" name="AutoShape 43"/>
          <p:cNvSpPr>
            <a:spLocks noChangeArrowheads="1"/>
          </p:cNvSpPr>
          <p:nvPr/>
        </p:nvSpPr>
        <p:spPr bwMode="auto">
          <a:xfrm>
            <a:off x="971550" y="5589588"/>
            <a:ext cx="288925" cy="288925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6" name="Text Box 45"/>
          <p:cNvSpPr txBox="1">
            <a:spLocks noChangeArrowheads="1"/>
          </p:cNvSpPr>
          <p:nvPr/>
        </p:nvSpPr>
        <p:spPr bwMode="auto">
          <a:xfrm>
            <a:off x="4859338" y="46529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have, has been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/>
              <a:t>Have, has           been  </a:t>
            </a:r>
            <a:r>
              <a:rPr lang="en-US" sz="2000"/>
              <a:t>V</a:t>
            </a:r>
            <a:r>
              <a:rPr lang="en-US" sz="1000"/>
              <a:t>ing </a:t>
            </a:r>
            <a:r>
              <a:rPr lang="en-US" sz="2000"/>
              <a:t>?</a:t>
            </a:r>
          </a:p>
          <a:p>
            <a:pPr>
              <a:spcBef>
                <a:spcPct val="50000"/>
              </a:spcBef>
            </a:pPr>
            <a:r>
              <a:rPr lang="en-US"/>
              <a:t>have, has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/>
              <a:t> been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 sz="2000"/>
              <a:t>.</a:t>
            </a:r>
            <a:endParaRPr lang="ru-RU"/>
          </a:p>
        </p:txBody>
      </p:sp>
      <p:sp>
        <p:nvSpPr>
          <p:cNvPr id="18467" name="AutoShape 46"/>
          <p:cNvSpPr>
            <a:spLocks noChangeArrowheads="1"/>
          </p:cNvSpPr>
          <p:nvPr/>
        </p:nvSpPr>
        <p:spPr bwMode="auto">
          <a:xfrm>
            <a:off x="5435600" y="4724400"/>
            <a:ext cx="288925" cy="2889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8" name="AutoShape 47"/>
          <p:cNvSpPr>
            <a:spLocks noChangeArrowheads="1"/>
          </p:cNvSpPr>
          <p:nvPr/>
        </p:nvSpPr>
        <p:spPr bwMode="auto">
          <a:xfrm>
            <a:off x="6443663" y="5157788"/>
            <a:ext cx="288925" cy="2889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9" name="AutoShape 49"/>
          <p:cNvSpPr>
            <a:spLocks noChangeArrowheads="1"/>
          </p:cNvSpPr>
          <p:nvPr/>
        </p:nvSpPr>
        <p:spPr bwMode="auto">
          <a:xfrm>
            <a:off x="5219700" y="5661025"/>
            <a:ext cx="288925" cy="288925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0" name="AutoShape 4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237288"/>
            <a:ext cx="649287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1042988" y="1773238"/>
            <a:ext cx="1008062" cy="793750"/>
          </a:xfrm>
          <a:prstGeom prst="cloudCallout">
            <a:avLst>
              <a:gd name="adj1" fmla="val 67481"/>
              <a:gd name="adj2" fmla="val 98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/>
              <a:t>I</a:t>
            </a:r>
          </a:p>
          <a:p>
            <a:endParaRPr lang="ru-RU" sz="2000"/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 rot="-3656723">
            <a:off x="1835944" y="908844"/>
            <a:ext cx="720725" cy="1008063"/>
          </a:xfrm>
          <a:prstGeom prst="cloudCallout">
            <a:avLst>
              <a:gd name="adj1" fmla="val -200435"/>
              <a:gd name="adj2" fmla="val 968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r>
              <a:rPr lang="en-US" sz="1800"/>
              <a:t>You</a:t>
            </a:r>
            <a:endParaRPr lang="ru-RU" sz="180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 rot="-6150251">
            <a:off x="2879725" y="728663"/>
            <a:ext cx="792163" cy="1296987"/>
          </a:xfrm>
          <a:prstGeom prst="cloudCallout">
            <a:avLst>
              <a:gd name="adj1" fmla="val -77023"/>
              <a:gd name="adj2" fmla="val -641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r>
              <a:rPr lang="en-US" sz="1800"/>
              <a:t>We</a:t>
            </a:r>
            <a:endParaRPr lang="ru-RU" sz="1800"/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 rot="16362771" flipH="1">
            <a:off x="2482850" y="1762125"/>
            <a:ext cx="936625" cy="1222375"/>
          </a:xfrm>
          <a:prstGeom prst="cloudCallout">
            <a:avLst>
              <a:gd name="adj1" fmla="val 71412"/>
              <a:gd name="adj2" fmla="val -174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/>
          </a:p>
          <a:p>
            <a:r>
              <a:rPr lang="en-US" sz="1800"/>
              <a:t>They</a:t>
            </a:r>
            <a:endParaRPr lang="ru-RU" sz="1800"/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 rot="-7583817">
            <a:off x="7092156" y="1701007"/>
            <a:ext cx="720725" cy="1008062"/>
          </a:xfrm>
          <a:prstGeom prst="cloudCallout">
            <a:avLst>
              <a:gd name="adj1" fmla="val -10681"/>
              <a:gd name="adj2" fmla="val -127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r>
              <a:rPr lang="en-US" sz="1800"/>
              <a:t>He</a:t>
            </a:r>
            <a:endParaRPr lang="ru-RU" sz="1800"/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 rot="-8000304">
            <a:off x="5256213" y="1160463"/>
            <a:ext cx="1441450" cy="793750"/>
          </a:xfrm>
          <a:prstGeom prst="cloudCallout">
            <a:avLst>
              <a:gd name="adj1" fmla="val -99292"/>
              <a:gd name="adj2" fmla="val -414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ru-RU" sz="2000"/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5724525" y="14128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It</a:t>
            </a:r>
            <a:endParaRPr lang="ru-RU" sz="1800"/>
          </a:p>
        </p:txBody>
      </p:sp>
      <p:sp>
        <p:nvSpPr>
          <p:cNvPr id="19465" name="AutoShape 12"/>
          <p:cNvSpPr>
            <a:spLocks noChangeArrowheads="1"/>
          </p:cNvSpPr>
          <p:nvPr/>
        </p:nvSpPr>
        <p:spPr bwMode="auto">
          <a:xfrm>
            <a:off x="6588125" y="981075"/>
            <a:ext cx="1008063" cy="793750"/>
          </a:xfrm>
          <a:prstGeom prst="cloudCallout">
            <a:avLst>
              <a:gd name="adj1" fmla="val -52519"/>
              <a:gd name="adj2" fmla="val 134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/>
              <a:t>She</a:t>
            </a:r>
          </a:p>
          <a:p>
            <a:endParaRPr lang="ru-RU" sz="2000"/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1187450" y="2924175"/>
            <a:ext cx="24495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</a:rPr>
              <a:t>I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</a:rPr>
              <a:t>You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</a:rPr>
              <a:t>We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</a:rPr>
              <a:t>They</a:t>
            </a:r>
          </a:p>
          <a:p>
            <a:pPr algn="l">
              <a:spcBef>
                <a:spcPct val="50000"/>
              </a:spcBef>
            </a:pPr>
            <a:endParaRPr lang="ru-RU" sz="2000"/>
          </a:p>
        </p:txBody>
      </p:sp>
      <p:sp>
        <p:nvSpPr>
          <p:cNvPr id="19467" name="AutoShape 14"/>
          <p:cNvSpPr>
            <a:spLocks/>
          </p:cNvSpPr>
          <p:nvPr/>
        </p:nvSpPr>
        <p:spPr bwMode="auto">
          <a:xfrm>
            <a:off x="1908175" y="2997200"/>
            <a:ext cx="503238" cy="1584325"/>
          </a:xfrm>
          <a:prstGeom prst="rightBrace">
            <a:avLst>
              <a:gd name="adj1" fmla="val 26236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2916238" y="35734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2411413" y="35004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V</a:t>
            </a:r>
            <a:endParaRPr lang="ru-RU" sz="3200">
              <a:solidFill>
                <a:srgbClr val="CC0000"/>
              </a:solidFill>
            </a:endParaRP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1116013" y="2997200"/>
            <a:ext cx="2087562" cy="15652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/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5940425" y="3275013"/>
            <a:ext cx="14398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</a:rPr>
              <a:t>She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</a:rPr>
              <a:t>He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</a:rPr>
              <a:t>It</a:t>
            </a:r>
          </a:p>
          <a:p>
            <a:pPr>
              <a:spcBef>
                <a:spcPct val="50000"/>
              </a:spcBef>
            </a:pPr>
            <a:endParaRPr lang="ru-RU" sz="1800">
              <a:solidFill>
                <a:srgbClr val="CC0000"/>
              </a:solidFill>
            </a:endParaRPr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>
            <a:off x="6443663" y="3357563"/>
            <a:ext cx="288925" cy="1223962"/>
          </a:xfrm>
          <a:prstGeom prst="rightBrace">
            <a:avLst>
              <a:gd name="adj1" fmla="val 353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6877050" y="3573463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</a:rPr>
              <a:t>V</a:t>
            </a:r>
            <a:r>
              <a:rPr lang="en-US">
                <a:solidFill>
                  <a:srgbClr val="CC0000"/>
                </a:solidFill>
              </a:rPr>
              <a:t>s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5580063" y="3213100"/>
            <a:ext cx="2016125" cy="15652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/>
          </a:p>
        </p:txBody>
      </p:sp>
      <p:sp>
        <p:nvSpPr>
          <p:cNvPr id="19475" name="Text Box 23"/>
          <p:cNvSpPr txBox="1">
            <a:spLocks noChangeArrowheads="1"/>
          </p:cNvSpPr>
          <p:nvPr/>
        </p:nvSpPr>
        <p:spPr bwMode="auto">
          <a:xfrm>
            <a:off x="611188" y="5229225"/>
            <a:ext cx="32400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They </a:t>
            </a:r>
            <a:r>
              <a:rPr lang="en-US" sz="2000">
                <a:solidFill>
                  <a:srgbClr val="CC0000"/>
                </a:solidFill>
              </a:rPr>
              <a:t>live</a:t>
            </a:r>
            <a:r>
              <a:rPr lang="en-US" sz="2000"/>
              <a:t> in Moscow.</a:t>
            </a:r>
          </a:p>
          <a:p>
            <a:pPr>
              <a:spcBef>
                <a:spcPct val="50000"/>
              </a:spcBef>
            </a:pPr>
            <a:r>
              <a:rPr lang="en-US" sz="2000"/>
              <a:t>I </a:t>
            </a:r>
            <a:r>
              <a:rPr lang="en-US" sz="2000">
                <a:solidFill>
                  <a:srgbClr val="CC0000"/>
                </a:solidFill>
              </a:rPr>
              <a:t>like</a:t>
            </a:r>
            <a:r>
              <a:rPr lang="en-US" sz="2000"/>
              <a:t> Moscow</a:t>
            </a:r>
            <a:endParaRPr lang="ru-RU" sz="2000"/>
          </a:p>
        </p:txBody>
      </p:sp>
      <p:sp>
        <p:nvSpPr>
          <p:cNvPr id="19476" name="Text Box 24"/>
          <p:cNvSpPr txBox="1">
            <a:spLocks noChangeArrowheads="1"/>
          </p:cNvSpPr>
          <p:nvPr/>
        </p:nvSpPr>
        <p:spPr bwMode="auto">
          <a:xfrm>
            <a:off x="5435600" y="5300663"/>
            <a:ext cx="32400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She </a:t>
            </a:r>
            <a:r>
              <a:rPr lang="en-US" sz="2000">
                <a:solidFill>
                  <a:srgbClr val="CC0000"/>
                </a:solidFill>
              </a:rPr>
              <a:t>live</a:t>
            </a:r>
            <a:r>
              <a:rPr lang="en-US" sz="2000" u="sng">
                <a:solidFill>
                  <a:srgbClr val="CC0000"/>
                </a:solidFill>
              </a:rPr>
              <a:t>s</a:t>
            </a:r>
            <a:r>
              <a:rPr lang="en-US" sz="2000"/>
              <a:t> in London.</a:t>
            </a:r>
          </a:p>
          <a:p>
            <a:pPr>
              <a:spcBef>
                <a:spcPct val="50000"/>
              </a:spcBef>
            </a:pPr>
            <a:r>
              <a:rPr lang="en-US" sz="2000"/>
              <a:t>He </a:t>
            </a:r>
            <a:r>
              <a:rPr lang="en-US" sz="2000">
                <a:solidFill>
                  <a:srgbClr val="CC0000"/>
                </a:solidFill>
              </a:rPr>
              <a:t>like</a:t>
            </a:r>
            <a:r>
              <a:rPr lang="en-US" sz="2000" u="sng">
                <a:solidFill>
                  <a:srgbClr val="CC0000"/>
                </a:solidFill>
              </a:rPr>
              <a:t>s</a:t>
            </a:r>
            <a:r>
              <a:rPr lang="en-US" sz="2000"/>
              <a:t> London.</a:t>
            </a:r>
            <a:endParaRPr lang="ru-RU" sz="2000"/>
          </a:p>
        </p:txBody>
      </p: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1692275" y="404813"/>
            <a:ext cx="6119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1908175" y="333375"/>
            <a:ext cx="5472113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</a:rPr>
              <a:t>PRESENT     SIMPLE</a:t>
            </a:r>
            <a:endParaRPr lang="ru-RU" sz="2400">
              <a:solidFill>
                <a:srgbClr val="7030A0"/>
              </a:solidFill>
            </a:endParaRPr>
          </a:p>
        </p:txBody>
      </p:sp>
      <p:sp>
        <p:nvSpPr>
          <p:cNvPr id="19479" name="AutoShape 4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49288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7030A0"/>
                </a:solidFill>
              </a:rPr>
              <a:t>ВРЕМЕНА   ГРУППЫ  « </a:t>
            </a:r>
            <a:r>
              <a:rPr lang="en-US" sz="3600" b="1" smtClean="0">
                <a:solidFill>
                  <a:srgbClr val="7030A0"/>
                </a:solidFill>
              </a:rPr>
              <a:t>PAST</a:t>
            </a:r>
            <a:r>
              <a:rPr lang="ru-RU" sz="3600" b="1" smtClean="0">
                <a:solidFill>
                  <a:srgbClr val="7030A0"/>
                </a:solidFill>
              </a:rPr>
              <a:t>»</a:t>
            </a:r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3563938" y="3141663"/>
            <a:ext cx="1368425" cy="7191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563938" y="3357563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PAST</a:t>
            </a:r>
            <a:endParaRPr lang="ru-RU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4932363" y="3500438"/>
            <a:ext cx="42116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0" y="3573463"/>
            <a:ext cx="356393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4284663" y="1125538"/>
            <a:ext cx="0" cy="20161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4284663" y="3933825"/>
            <a:ext cx="0" cy="29241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539552" y="3645024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SIMPLE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468313" y="3213100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539750" y="3275013"/>
            <a:ext cx="2592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PROGRESSIVE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5651500" y="32131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PERFECT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4787900" y="3500438"/>
            <a:ext cx="410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PERFECT - PROGRESSIVE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250825" y="3860800"/>
            <a:ext cx="3529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dirty="0"/>
              <a:t>Констатация факта в прошлом</a:t>
            </a: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0" y="2997200"/>
            <a:ext cx="3851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Процесс, действие происходило в определенный момент в прошлом</a:t>
            </a: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4643438" y="3059113"/>
            <a:ext cx="42497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Действие закончилось к определенному моменту в прошлом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4572000" y="38608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Процесс, действие происходившее уже некоторое время до определенного момента в прошлом и продолжающееся  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468313" y="2781300"/>
            <a:ext cx="3167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When, at 6 o’clock yesterday</a:t>
            </a:r>
            <a:endParaRPr lang="ru-RU" sz="1200">
              <a:solidFill>
                <a:srgbClr val="008000"/>
              </a:solidFill>
            </a:endParaRP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0" y="4005263"/>
            <a:ext cx="3744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8000"/>
                </a:solidFill>
              </a:rPr>
              <a:t>Yesterday, last year, …ago</a:t>
            </a:r>
            <a:endParaRPr lang="ru-RU" sz="1200" dirty="0">
              <a:solidFill>
                <a:srgbClr val="008000"/>
              </a:solidFill>
            </a:endParaRP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716463" y="2852738"/>
            <a:ext cx="3887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By…o’clock, before…</a:t>
            </a:r>
            <a:endParaRPr lang="ru-RU" sz="1200">
              <a:solidFill>
                <a:srgbClr val="008000"/>
              </a:solidFill>
            </a:endParaRP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4500563" y="4149725"/>
            <a:ext cx="4319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For…</a:t>
            </a:r>
            <a:endParaRPr lang="ru-RU" sz="1200">
              <a:solidFill>
                <a:srgbClr val="008000"/>
              </a:solidFill>
            </a:endParaRP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539750" y="1412875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was, were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/>
              <a:t>Was, were                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 ?</a:t>
            </a:r>
          </a:p>
          <a:p>
            <a:pPr>
              <a:spcBef>
                <a:spcPct val="50000"/>
              </a:spcBef>
            </a:pPr>
            <a:r>
              <a:rPr lang="en-US"/>
              <a:t>was, were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/>
              <a:t>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.</a:t>
            </a:r>
            <a:endParaRPr lang="ru-RU"/>
          </a:p>
        </p:txBody>
      </p:sp>
      <p:sp>
        <p:nvSpPr>
          <p:cNvPr id="20503" name="AutoShape 24"/>
          <p:cNvSpPr>
            <a:spLocks noChangeArrowheads="1"/>
          </p:cNvSpPr>
          <p:nvPr/>
        </p:nvSpPr>
        <p:spPr bwMode="auto">
          <a:xfrm>
            <a:off x="1042988" y="1484313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AutoShape 25"/>
          <p:cNvSpPr>
            <a:spLocks noChangeArrowheads="1"/>
          </p:cNvSpPr>
          <p:nvPr/>
        </p:nvSpPr>
        <p:spPr bwMode="auto">
          <a:xfrm>
            <a:off x="2124075" y="1989138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5" name="AutoShape 26"/>
          <p:cNvSpPr>
            <a:spLocks noChangeArrowheads="1"/>
          </p:cNvSpPr>
          <p:nvPr/>
        </p:nvSpPr>
        <p:spPr bwMode="auto">
          <a:xfrm>
            <a:off x="971550" y="2420938"/>
            <a:ext cx="288925" cy="288925"/>
          </a:xfrm>
          <a:prstGeom prst="smileyFace">
            <a:avLst>
              <a:gd name="adj" fmla="val -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6" name="Text Box 28"/>
          <p:cNvSpPr txBox="1">
            <a:spLocks noChangeArrowheads="1"/>
          </p:cNvSpPr>
          <p:nvPr/>
        </p:nvSpPr>
        <p:spPr bwMode="auto">
          <a:xfrm>
            <a:off x="611188" y="4581525"/>
            <a:ext cx="26654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V</a:t>
            </a:r>
            <a:r>
              <a:rPr lang="en-US" sz="1000" dirty="0"/>
              <a:t>2</a:t>
            </a:r>
            <a:r>
              <a:rPr lang="en-US" sz="2000" dirty="0"/>
              <a:t> (</a:t>
            </a:r>
            <a:r>
              <a:rPr lang="en-US" sz="2000" dirty="0" err="1"/>
              <a:t>V</a:t>
            </a:r>
            <a:r>
              <a:rPr lang="en-US" sz="1000" dirty="0" err="1"/>
              <a:t>ed</a:t>
            </a:r>
            <a:r>
              <a:rPr lang="en-US" sz="2000" dirty="0"/>
              <a:t> ).</a:t>
            </a:r>
          </a:p>
          <a:p>
            <a:pPr>
              <a:spcBef>
                <a:spcPct val="50000"/>
              </a:spcBef>
            </a:pPr>
            <a:r>
              <a:rPr lang="en-US" dirty="0"/>
              <a:t>Did                       </a:t>
            </a:r>
            <a:r>
              <a:rPr lang="en-US" sz="2000" dirty="0"/>
              <a:t>V ?</a:t>
            </a:r>
          </a:p>
          <a:p>
            <a:pPr>
              <a:spcBef>
                <a:spcPct val="50000"/>
              </a:spcBef>
            </a:pPr>
            <a:r>
              <a:rPr lang="en-US" dirty="0"/>
              <a:t>did </a:t>
            </a:r>
            <a:r>
              <a:rPr lang="en-US" dirty="0">
                <a:solidFill>
                  <a:srgbClr val="FF3300"/>
                </a:solidFill>
              </a:rPr>
              <a:t>not</a:t>
            </a:r>
            <a:r>
              <a:rPr lang="en-US" sz="2000" dirty="0"/>
              <a:t> V.</a:t>
            </a:r>
            <a:endParaRPr lang="ru-RU" dirty="0"/>
          </a:p>
        </p:txBody>
      </p:sp>
      <p:sp>
        <p:nvSpPr>
          <p:cNvPr id="20507" name="AutoShape 30"/>
          <p:cNvSpPr>
            <a:spLocks noChangeArrowheads="1"/>
          </p:cNvSpPr>
          <p:nvPr/>
        </p:nvSpPr>
        <p:spPr bwMode="auto">
          <a:xfrm>
            <a:off x="1692275" y="5157788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8" name="AutoShape 31"/>
          <p:cNvSpPr>
            <a:spLocks noChangeArrowheads="1"/>
          </p:cNvSpPr>
          <p:nvPr/>
        </p:nvSpPr>
        <p:spPr bwMode="auto">
          <a:xfrm>
            <a:off x="971550" y="4652963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9" name="Text Box 32"/>
          <p:cNvSpPr txBox="1">
            <a:spLocks noChangeArrowheads="1"/>
          </p:cNvSpPr>
          <p:nvPr/>
        </p:nvSpPr>
        <p:spPr bwMode="auto">
          <a:xfrm>
            <a:off x="4932363" y="1484313"/>
            <a:ext cx="3024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had </a:t>
            </a:r>
            <a:r>
              <a:rPr lang="en-US" sz="2000"/>
              <a:t>V </a:t>
            </a:r>
            <a:r>
              <a:rPr lang="en-US" sz="1000"/>
              <a:t>3</a:t>
            </a:r>
            <a:r>
              <a:rPr lang="en-US"/>
              <a:t> ( </a:t>
            </a:r>
            <a:r>
              <a:rPr lang="en-US" sz="2000"/>
              <a:t>V</a:t>
            </a:r>
            <a:r>
              <a:rPr lang="en-US" sz="1000"/>
              <a:t>ed</a:t>
            </a:r>
            <a:r>
              <a:rPr lang="en-US"/>
              <a:t>).</a:t>
            </a:r>
          </a:p>
          <a:p>
            <a:pPr>
              <a:spcBef>
                <a:spcPct val="50000"/>
              </a:spcBef>
            </a:pPr>
            <a:r>
              <a:rPr lang="en-US"/>
              <a:t>Had                        </a:t>
            </a:r>
            <a:r>
              <a:rPr lang="en-US" sz="2000"/>
              <a:t>V</a:t>
            </a:r>
            <a:r>
              <a:rPr lang="en-US" sz="1000"/>
              <a:t>3</a:t>
            </a:r>
            <a:r>
              <a:rPr lang="en-US"/>
              <a:t> (</a:t>
            </a:r>
            <a:r>
              <a:rPr lang="en-US" sz="2000"/>
              <a:t>V</a:t>
            </a:r>
            <a:r>
              <a:rPr lang="en-US" sz="1000"/>
              <a:t>ed</a:t>
            </a:r>
            <a:r>
              <a:rPr lang="en-US"/>
              <a:t>) ?</a:t>
            </a:r>
          </a:p>
          <a:p>
            <a:pPr>
              <a:spcBef>
                <a:spcPct val="50000"/>
              </a:spcBef>
            </a:pPr>
            <a:r>
              <a:rPr lang="en-US"/>
              <a:t>had 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/>
              <a:t>  </a:t>
            </a:r>
            <a:r>
              <a:rPr lang="en-US" sz="2000"/>
              <a:t>V</a:t>
            </a:r>
            <a:r>
              <a:rPr lang="en-US" sz="1000"/>
              <a:t>3</a:t>
            </a:r>
            <a:r>
              <a:rPr lang="en-US"/>
              <a:t> (</a:t>
            </a:r>
            <a:r>
              <a:rPr lang="en-US" sz="2000"/>
              <a:t>V</a:t>
            </a:r>
            <a:r>
              <a:rPr lang="en-US" sz="1000"/>
              <a:t>ed</a:t>
            </a:r>
            <a:r>
              <a:rPr lang="en-US" sz="2000"/>
              <a:t> </a:t>
            </a:r>
            <a:r>
              <a:rPr lang="en-US"/>
              <a:t>).</a:t>
            </a:r>
            <a:endParaRPr lang="ru-RU"/>
          </a:p>
        </p:txBody>
      </p:sp>
      <p:sp>
        <p:nvSpPr>
          <p:cNvPr id="20510" name="AutoShape 33"/>
          <p:cNvSpPr>
            <a:spLocks noChangeArrowheads="1"/>
          </p:cNvSpPr>
          <p:nvPr/>
        </p:nvSpPr>
        <p:spPr bwMode="auto">
          <a:xfrm>
            <a:off x="5148263" y="2492375"/>
            <a:ext cx="288925" cy="288925"/>
          </a:xfrm>
          <a:prstGeom prst="smileyFace">
            <a:avLst>
              <a:gd name="adj" fmla="val -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1" name="AutoShape 37"/>
          <p:cNvSpPr>
            <a:spLocks noChangeArrowheads="1"/>
          </p:cNvSpPr>
          <p:nvPr/>
        </p:nvSpPr>
        <p:spPr bwMode="auto">
          <a:xfrm>
            <a:off x="6011863" y="2060575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2" name="AutoShape 38"/>
          <p:cNvSpPr>
            <a:spLocks noChangeArrowheads="1"/>
          </p:cNvSpPr>
          <p:nvPr/>
        </p:nvSpPr>
        <p:spPr bwMode="auto">
          <a:xfrm>
            <a:off x="5364163" y="1557338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3" name="Text Box 39"/>
          <p:cNvSpPr txBox="1">
            <a:spLocks noChangeArrowheads="1"/>
          </p:cNvSpPr>
          <p:nvPr/>
        </p:nvSpPr>
        <p:spPr bwMode="auto">
          <a:xfrm>
            <a:off x="4787900" y="4581525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had  been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/>
              <a:t>Had                       been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 ?</a:t>
            </a:r>
          </a:p>
          <a:p>
            <a:pPr>
              <a:spcBef>
                <a:spcPct val="50000"/>
              </a:spcBef>
            </a:pPr>
            <a:r>
              <a:rPr lang="en-US"/>
              <a:t>had 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/>
              <a:t>  been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.</a:t>
            </a:r>
            <a:endParaRPr lang="ru-RU"/>
          </a:p>
        </p:txBody>
      </p:sp>
      <p:sp>
        <p:nvSpPr>
          <p:cNvPr id="20514" name="AutoShape 40"/>
          <p:cNvSpPr>
            <a:spLocks noChangeArrowheads="1"/>
          </p:cNvSpPr>
          <p:nvPr/>
        </p:nvSpPr>
        <p:spPr bwMode="auto">
          <a:xfrm>
            <a:off x="5292725" y="5589588"/>
            <a:ext cx="288925" cy="288925"/>
          </a:xfrm>
          <a:prstGeom prst="smileyFace">
            <a:avLst>
              <a:gd name="adj" fmla="val -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5" name="AutoShape 41"/>
          <p:cNvSpPr>
            <a:spLocks noChangeArrowheads="1"/>
          </p:cNvSpPr>
          <p:nvPr/>
        </p:nvSpPr>
        <p:spPr bwMode="auto">
          <a:xfrm>
            <a:off x="5364163" y="4652963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6" name="AutoShape 42"/>
          <p:cNvSpPr>
            <a:spLocks noChangeArrowheads="1"/>
          </p:cNvSpPr>
          <p:nvPr/>
        </p:nvSpPr>
        <p:spPr bwMode="auto">
          <a:xfrm>
            <a:off x="6084888" y="5157788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AutoShape 43"/>
          <p:cNvSpPr>
            <a:spLocks noChangeArrowheads="1"/>
          </p:cNvSpPr>
          <p:nvPr/>
        </p:nvSpPr>
        <p:spPr bwMode="auto">
          <a:xfrm>
            <a:off x="1042988" y="5516563"/>
            <a:ext cx="288925" cy="288925"/>
          </a:xfrm>
          <a:prstGeom prst="smileyFace">
            <a:avLst>
              <a:gd name="adj" fmla="val -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8" name="AutoShape 4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rgbClr val="7030A0"/>
                </a:solidFill>
              </a:rPr>
              <a:t>ВРЕМЕНА   ГРУППЫ   «</a:t>
            </a:r>
            <a:r>
              <a:rPr lang="en-US" sz="3600" b="1" smtClean="0">
                <a:solidFill>
                  <a:srgbClr val="7030A0"/>
                </a:solidFill>
              </a:rPr>
              <a:t>FUTURE</a:t>
            </a:r>
            <a:r>
              <a:rPr lang="ru-RU" sz="3600" b="1" smtClean="0">
                <a:solidFill>
                  <a:srgbClr val="7030A0"/>
                </a:solidFill>
              </a:rPr>
              <a:t>»</a:t>
            </a:r>
            <a:r>
              <a:rPr lang="ru-RU" sz="3600" smtClean="0">
                <a:solidFill>
                  <a:srgbClr val="7030A0"/>
                </a:solidFill>
              </a:rPr>
              <a:t>                             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563938" y="3213100"/>
            <a:ext cx="1368425" cy="719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635375" y="33575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492500" y="3429000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</a:rPr>
              <a:t>FUTURE</a:t>
            </a:r>
            <a:endParaRPr lang="ru-RU">
              <a:solidFill>
                <a:srgbClr val="3333CC"/>
              </a:solidFill>
            </a:endParaRP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4211638" y="3933825"/>
            <a:ext cx="0" cy="29241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4211638" y="1052513"/>
            <a:ext cx="0" cy="2160587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V="1">
            <a:off x="0" y="3573463"/>
            <a:ext cx="3563938" cy="71437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4932363" y="3573463"/>
            <a:ext cx="4211637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827088" y="3644900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SIMPLE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611188" y="3284538"/>
            <a:ext cx="2665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PROGRESSIVE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5292725" y="3284538"/>
            <a:ext cx="280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PERFECT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5416550" y="3644900"/>
            <a:ext cx="311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4730750" y="3933825"/>
            <a:ext cx="3802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003800" y="3573463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PERFECT - PROGRESSIVE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250825" y="3860800"/>
            <a:ext cx="3384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Констатация факта в будущем</a:t>
            </a: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179388" y="2997200"/>
            <a:ext cx="3635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Процесс, действие будет происходить в определенный момент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4787900" y="3059113"/>
            <a:ext cx="3887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Завершенность, действие закончится к определенному моменту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4643438" y="3860800"/>
            <a:ext cx="4321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Процесс, действие, которое будет длиться уже некоторое время до определенного момента в будущем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323850" y="4076700"/>
            <a:ext cx="3455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3333CC"/>
                </a:solidFill>
              </a:rPr>
              <a:t>TOMORROW, NEXT WEEK</a:t>
            </a:r>
            <a:endParaRPr lang="ru-RU" sz="1200">
              <a:solidFill>
                <a:srgbClr val="3333CC"/>
              </a:solidFill>
            </a:endParaRP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 rot="-393417">
            <a:off x="323850" y="2708275"/>
            <a:ext cx="3527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179388" y="2781300"/>
            <a:ext cx="352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3333CC"/>
                </a:solidFill>
              </a:rPr>
              <a:t>AT 6 O’CLOCK TOMORROW, WHEN…</a:t>
            </a:r>
            <a:endParaRPr lang="ru-RU" sz="1200">
              <a:solidFill>
                <a:srgbClr val="3333CC"/>
              </a:solidFill>
            </a:endParaRP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4572000" y="2852738"/>
            <a:ext cx="424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3333CC"/>
                </a:solidFill>
              </a:rPr>
              <a:t>BY…,  WHEN…</a:t>
            </a:r>
            <a:endParaRPr lang="ru-RU" sz="1200">
              <a:solidFill>
                <a:srgbClr val="3333CC"/>
              </a:solidFill>
            </a:endParaRPr>
          </a:p>
        </p:txBody>
      </p:sp>
      <p:sp>
        <p:nvSpPr>
          <p:cNvPr id="21528" name="Text Box 26"/>
          <p:cNvSpPr txBox="1">
            <a:spLocks noChangeArrowheads="1"/>
          </p:cNvSpPr>
          <p:nvPr/>
        </p:nvSpPr>
        <p:spPr bwMode="auto">
          <a:xfrm>
            <a:off x="4427538" y="4149725"/>
            <a:ext cx="4537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3333CC"/>
                </a:solidFill>
              </a:rPr>
              <a:t>FOR…,  WHEN…</a:t>
            </a:r>
            <a:endParaRPr lang="ru-RU" sz="1200">
              <a:solidFill>
                <a:srgbClr val="3333CC"/>
              </a:solidFill>
            </a:endParaRPr>
          </a:p>
        </p:txBody>
      </p:sp>
      <p:sp>
        <p:nvSpPr>
          <p:cNvPr id="21529" name="Text Box 27"/>
          <p:cNvSpPr txBox="1">
            <a:spLocks noChangeArrowheads="1"/>
          </p:cNvSpPr>
          <p:nvPr/>
        </p:nvSpPr>
        <p:spPr bwMode="auto">
          <a:xfrm>
            <a:off x="611188" y="1330325"/>
            <a:ext cx="2736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will  be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/>
              <a:t>Will                      be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 ?</a:t>
            </a:r>
          </a:p>
          <a:p>
            <a:pPr>
              <a:spcBef>
                <a:spcPct val="50000"/>
              </a:spcBef>
            </a:pPr>
            <a:r>
              <a:rPr lang="en-US"/>
              <a:t>will 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/>
              <a:t>  be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.</a:t>
            </a:r>
            <a:endParaRPr lang="ru-RU"/>
          </a:p>
        </p:txBody>
      </p:sp>
      <p:sp>
        <p:nvSpPr>
          <p:cNvPr id="21530" name="AutoShape 28"/>
          <p:cNvSpPr>
            <a:spLocks noChangeArrowheads="1"/>
          </p:cNvSpPr>
          <p:nvPr/>
        </p:nvSpPr>
        <p:spPr bwMode="auto">
          <a:xfrm>
            <a:off x="1042988" y="1412875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1" name="AutoShape 29"/>
          <p:cNvSpPr>
            <a:spLocks noChangeArrowheads="1"/>
          </p:cNvSpPr>
          <p:nvPr/>
        </p:nvSpPr>
        <p:spPr bwMode="auto">
          <a:xfrm>
            <a:off x="1547813" y="1844675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2" name="AutoShape 30"/>
          <p:cNvSpPr>
            <a:spLocks noChangeArrowheads="1"/>
          </p:cNvSpPr>
          <p:nvPr/>
        </p:nvSpPr>
        <p:spPr bwMode="auto">
          <a:xfrm>
            <a:off x="827088" y="2349500"/>
            <a:ext cx="288925" cy="288925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3" name="Text Box 31"/>
          <p:cNvSpPr txBox="1">
            <a:spLocks noChangeArrowheads="1"/>
          </p:cNvSpPr>
          <p:nvPr/>
        </p:nvSpPr>
        <p:spPr bwMode="auto">
          <a:xfrm>
            <a:off x="611188" y="4724400"/>
            <a:ext cx="2952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will  </a:t>
            </a:r>
            <a:r>
              <a:rPr lang="en-US" sz="2000"/>
              <a:t>V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/>
              <a:t>Will                       </a:t>
            </a:r>
            <a:r>
              <a:rPr lang="en-US" sz="2000"/>
              <a:t>V</a:t>
            </a:r>
            <a:r>
              <a:rPr lang="en-US"/>
              <a:t>  ?</a:t>
            </a:r>
          </a:p>
          <a:p>
            <a:pPr>
              <a:spcBef>
                <a:spcPct val="50000"/>
              </a:spcBef>
            </a:pPr>
            <a:r>
              <a:rPr lang="en-US"/>
              <a:t> will  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/>
              <a:t>  </a:t>
            </a:r>
            <a:r>
              <a:rPr lang="en-US" sz="2000"/>
              <a:t>V</a:t>
            </a:r>
            <a:r>
              <a:rPr lang="en-US"/>
              <a:t>.</a:t>
            </a:r>
            <a:endParaRPr lang="ru-RU"/>
          </a:p>
        </p:txBody>
      </p:sp>
      <p:sp>
        <p:nvSpPr>
          <p:cNvPr id="21534" name="AutoShape 32"/>
          <p:cNvSpPr>
            <a:spLocks noChangeArrowheads="1"/>
          </p:cNvSpPr>
          <p:nvPr/>
        </p:nvSpPr>
        <p:spPr bwMode="auto">
          <a:xfrm>
            <a:off x="1187450" y="5734050"/>
            <a:ext cx="288925" cy="288925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5" name="AutoShape 33"/>
          <p:cNvSpPr>
            <a:spLocks noChangeArrowheads="1"/>
          </p:cNvSpPr>
          <p:nvPr/>
        </p:nvSpPr>
        <p:spPr bwMode="auto">
          <a:xfrm>
            <a:off x="1187450" y="4797425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6" name="AutoShape 34"/>
          <p:cNvSpPr>
            <a:spLocks noChangeArrowheads="1"/>
          </p:cNvSpPr>
          <p:nvPr/>
        </p:nvSpPr>
        <p:spPr bwMode="auto">
          <a:xfrm>
            <a:off x="1908175" y="5229225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7" name="Text Box 35"/>
          <p:cNvSpPr txBox="1">
            <a:spLocks noChangeArrowheads="1"/>
          </p:cNvSpPr>
          <p:nvPr/>
        </p:nvSpPr>
        <p:spPr bwMode="auto">
          <a:xfrm>
            <a:off x="4859338" y="1474788"/>
            <a:ext cx="3384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will  have  </a:t>
            </a:r>
            <a:r>
              <a:rPr lang="en-US" sz="2000"/>
              <a:t>V</a:t>
            </a:r>
            <a:r>
              <a:rPr lang="en-US" sz="1000"/>
              <a:t>3</a:t>
            </a:r>
            <a:r>
              <a:rPr lang="en-US"/>
              <a:t> ( </a:t>
            </a:r>
            <a:r>
              <a:rPr lang="en-US" sz="2000"/>
              <a:t>V</a:t>
            </a:r>
            <a:r>
              <a:rPr lang="en-US" sz="1000"/>
              <a:t>ed</a:t>
            </a:r>
            <a:r>
              <a:rPr lang="en-US"/>
              <a:t>).</a:t>
            </a:r>
          </a:p>
          <a:p>
            <a:pPr>
              <a:spcBef>
                <a:spcPct val="50000"/>
              </a:spcBef>
            </a:pPr>
            <a:r>
              <a:rPr lang="en-US"/>
              <a:t>Will                     have  </a:t>
            </a:r>
            <a:r>
              <a:rPr lang="en-US" sz="2000"/>
              <a:t>V</a:t>
            </a:r>
            <a:r>
              <a:rPr lang="en-US" sz="1000"/>
              <a:t>3</a:t>
            </a:r>
            <a:r>
              <a:rPr lang="en-US"/>
              <a:t> ( </a:t>
            </a:r>
            <a:r>
              <a:rPr lang="en-US" sz="2000"/>
              <a:t>V</a:t>
            </a:r>
            <a:r>
              <a:rPr lang="en-US" sz="1000"/>
              <a:t>ed</a:t>
            </a:r>
            <a:r>
              <a:rPr lang="en-US"/>
              <a:t>) ?</a:t>
            </a:r>
          </a:p>
          <a:p>
            <a:pPr>
              <a:spcBef>
                <a:spcPct val="50000"/>
              </a:spcBef>
            </a:pPr>
            <a:r>
              <a:rPr lang="en-US"/>
              <a:t> will   </a:t>
            </a:r>
            <a:r>
              <a:rPr lang="en-US">
                <a:solidFill>
                  <a:srgbClr val="FF3300"/>
                </a:solidFill>
              </a:rPr>
              <a:t>not </a:t>
            </a:r>
            <a:r>
              <a:rPr lang="en-US"/>
              <a:t> have  </a:t>
            </a:r>
            <a:r>
              <a:rPr lang="en-US" sz="2000"/>
              <a:t>V</a:t>
            </a:r>
            <a:r>
              <a:rPr lang="en-US" sz="1000"/>
              <a:t>3</a:t>
            </a:r>
            <a:r>
              <a:rPr lang="en-US"/>
              <a:t> (</a:t>
            </a:r>
            <a:r>
              <a:rPr lang="en-US" sz="2000"/>
              <a:t>V</a:t>
            </a:r>
            <a:r>
              <a:rPr lang="en-US" sz="1000"/>
              <a:t>ed</a:t>
            </a:r>
            <a:r>
              <a:rPr lang="en-US"/>
              <a:t>).</a:t>
            </a:r>
            <a:endParaRPr lang="ru-RU"/>
          </a:p>
        </p:txBody>
      </p:sp>
      <p:sp>
        <p:nvSpPr>
          <p:cNvPr id="21538" name="AutoShape 36"/>
          <p:cNvSpPr>
            <a:spLocks noChangeArrowheads="1"/>
          </p:cNvSpPr>
          <p:nvPr/>
        </p:nvSpPr>
        <p:spPr bwMode="auto">
          <a:xfrm>
            <a:off x="5219700" y="1557338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9" name="AutoShape 37"/>
          <p:cNvSpPr>
            <a:spLocks noChangeArrowheads="1"/>
          </p:cNvSpPr>
          <p:nvPr/>
        </p:nvSpPr>
        <p:spPr bwMode="auto">
          <a:xfrm>
            <a:off x="5795963" y="1989138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0" name="AutoShape 38"/>
          <p:cNvSpPr>
            <a:spLocks noChangeArrowheads="1"/>
          </p:cNvSpPr>
          <p:nvPr/>
        </p:nvSpPr>
        <p:spPr bwMode="auto">
          <a:xfrm>
            <a:off x="5148263" y="2492375"/>
            <a:ext cx="288925" cy="288925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1" name="Text Box 39"/>
          <p:cNvSpPr txBox="1">
            <a:spLocks noChangeArrowheads="1"/>
          </p:cNvSpPr>
          <p:nvPr/>
        </p:nvSpPr>
        <p:spPr bwMode="auto">
          <a:xfrm>
            <a:off x="4716463" y="4641850"/>
            <a:ext cx="39592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will  have  been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/>
              <a:t>Will                      have  been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 ?</a:t>
            </a:r>
          </a:p>
          <a:p>
            <a:pPr>
              <a:spcBef>
                <a:spcPct val="50000"/>
              </a:spcBef>
            </a:pPr>
            <a:r>
              <a:rPr lang="en-US"/>
              <a:t> will  </a:t>
            </a:r>
            <a:r>
              <a:rPr lang="en-US">
                <a:solidFill>
                  <a:srgbClr val="FF3300"/>
                </a:solidFill>
              </a:rPr>
              <a:t>not  </a:t>
            </a:r>
            <a:r>
              <a:rPr lang="en-US"/>
              <a:t>have  been  </a:t>
            </a:r>
            <a:r>
              <a:rPr lang="en-US" sz="2000"/>
              <a:t>V</a:t>
            </a:r>
            <a:r>
              <a:rPr lang="en-US" sz="1000"/>
              <a:t>ing</a:t>
            </a:r>
            <a:r>
              <a:rPr lang="en-US"/>
              <a:t>.</a:t>
            </a:r>
            <a:endParaRPr lang="ru-RU"/>
          </a:p>
        </p:txBody>
      </p:sp>
      <p:sp>
        <p:nvSpPr>
          <p:cNvPr id="21542" name="AutoShape 40"/>
          <p:cNvSpPr>
            <a:spLocks noChangeArrowheads="1"/>
          </p:cNvSpPr>
          <p:nvPr/>
        </p:nvSpPr>
        <p:spPr bwMode="auto">
          <a:xfrm>
            <a:off x="5219700" y="5589588"/>
            <a:ext cx="288925" cy="288925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3" name="AutoShape 41"/>
          <p:cNvSpPr>
            <a:spLocks noChangeArrowheads="1"/>
          </p:cNvSpPr>
          <p:nvPr/>
        </p:nvSpPr>
        <p:spPr bwMode="auto">
          <a:xfrm>
            <a:off x="5219700" y="4724400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4" name="AutoShape 42"/>
          <p:cNvSpPr>
            <a:spLocks noChangeArrowheads="1"/>
          </p:cNvSpPr>
          <p:nvPr/>
        </p:nvSpPr>
        <p:spPr bwMode="auto">
          <a:xfrm>
            <a:off x="5867400" y="5157788"/>
            <a:ext cx="288925" cy="288925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5" name="AutoShape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714500" y="357188"/>
            <a:ext cx="5786438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GRAMMAR   SONG</a:t>
            </a:r>
          </a:p>
          <a:p>
            <a:pPr algn="l"/>
            <a:r>
              <a:rPr lang="en-US"/>
              <a:t>Grammar isn’t easy you know…</a:t>
            </a:r>
          </a:p>
          <a:p>
            <a:pPr algn="l"/>
            <a:r>
              <a:rPr lang="en-US"/>
              <a:t>Caused me quite a few sleepless nights </a:t>
            </a:r>
          </a:p>
          <a:p>
            <a:pPr algn="l"/>
            <a:r>
              <a:rPr lang="en-US"/>
              <a:t>                                                   Years ago.</a:t>
            </a:r>
          </a:p>
          <a:p>
            <a:pPr algn="l"/>
            <a:endParaRPr lang="en-US"/>
          </a:p>
          <a:p>
            <a:r>
              <a:rPr lang="en-US"/>
              <a:t>Every grammar rule</a:t>
            </a:r>
          </a:p>
          <a:p>
            <a:r>
              <a:rPr lang="en-US"/>
              <a:t>         Which we learn at school</a:t>
            </a:r>
          </a:p>
          <a:p>
            <a:r>
              <a:rPr lang="en-US"/>
              <a:t>Is a useful tool</a:t>
            </a:r>
          </a:p>
          <a:p>
            <a:r>
              <a:rPr lang="en-US"/>
              <a:t>        If we know how to use it.</a:t>
            </a:r>
          </a:p>
          <a:p>
            <a:pPr algn="l"/>
            <a:endParaRPr lang="en-US"/>
          </a:p>
          <a:p>
            <a:pPr algn="l"/>
            <a:r>
              <a:rPr lang="en-US"/>
              <a:t>The Present Perfect Tense</a:t>
            </a:r>
          </a:p>
          <a:p>
            <a:pPr algn="l"/>
            <a:r>
              <a:rPr lang="en-US"/>
              <a:t>Made me very tense.</a:t>
            </a:r>
          </a:p>
          <a:p>
            <a:pPr algn="l"/>
            <a:r>
              <a:rPr lang="en-US"/>
              <a:t>Phrases I composed</a:t>
            </a:r>
          </a:p>
          <a:p>
            <a:pPr algn="l"/>
            <a:r>
              <a:rPr lang="en-US"/>
              <a:t>Didn’t make any sense.</a:t>
            </a:r>
          </a:p>
          <a:p>
            <a:pPr algn="l"/>
            <a:endParaRPr lang="en-US"/>
          </a:p>
          <a:p>
            <a:r>
              <a:rPr lang="en-US"/>
              <a:t>       What I thought was good</a:t>
            </a:r>
          </a:p>
          <a:p>
            <a:r>
              <a:rPr lang="en-US"/>
              <a:t>Sounded rather rude.</a:t>
            </a:r>
          </a:p>
          <a:p>
            <a:r>
              <a:rPr lang="en-US"/>
              <a:t>    Grammar is your friend</a:t>
            </a:r>
          </a:p>
          <a:p>
            <a:r>
              <a:rPr lang="en-US"/>
              <a:t>If you do not abuse it.</a:t>
            </a:r>
          </a:p>
          <a:p>
            <a:pPr algn="l"/>
            <a:endParaRPr lang="en-US"/>
          </a:p>
          <a:p>
            <a:pPr algn="l"/>
            <a:r>
              <a:rPr lang="en-US"/>
              <a:t>All those parts of speech</a:t>
            </a:r>
          </a:p>
          <a:p>
            <a:pPr algn="l"/>
            <a:r>
              <a:rPr lang="en-US"/>
              <a:t>Were beyond my reach.</a:t>
            </a:r>
          </a:p>
          <a:p>
            <a:pPr algn="l"/>
            <a:r>
              <a:rPr lang="en-US"/>
              <a:t>I mixed up</a:t>
            </a:r>
          </a:p>
          <a:p>
            <a:pPr algn="l"/>
            <a:r>
              <a:rPr lang="en-US"/>
              <a:t>What teaches tried to teach.</a:t>
            </a:r>
          </a:p>
          <a:p>
            <a:pPr algn="l"/>
            <a:endParaRPr lang="en-US"/>
          </a:p>
          <a:p>
            <a:r>
              <a:rPr lang="en-US"/>
              <a:t>If you ask me how I survived</a:t>
            </a:r>
          </a:p>
          <a:p>
            <a:r>
              <a:rPr lang="en-US"/>
              <a:t>I will tell you</a:t>
            </a:r>
          </a:p>
          <a:p>
            <a:r>
              <a:rPr lang="en-US"/>
              <a:t>That I </a:t>
            </a:r>
            <a:r>
              <a:rPr lang="en-US" i="1" u="sng"/>
              <a:t>simply tried and tried.</a:t>
            </a:r>
            <a:endParaRPr lang="ru-RU" i="1" u="sng"/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500813" y="628650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Ogden Nash.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  <a:solidFill>
            <a:srgbClr val="FFCCFF"/>
          </a:solidFill>
          <a:ln>
            <a:solidFill>
              <a:schemeClr val="hlink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7030A0"/>
                </a:solidFill>
              </a:rPr>
              <a:t>П а с с и в н ы й   з а л о г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3643313" y="3000375"/>
            <a:ext cx="1368425" cy="10795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851275" y="3213100"/>
            <a:ext cx="93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V</a:t>
            </a: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356100" y="3500438"/>
            <a:ext cx="28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3</a:t>
            </a:r>
            <a:endParaRPr lang="ru-RU" sz="1200">
              <a:solidFill>
                <a:srgbClr val="FF0000"/>
              </a:solidFill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284663" y="4149725"/>
            <a:ext cx="0" cy="270827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5003800" y="1557338"/>
            <a:ext cx="3240088" cy="18716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H="1" flipV="1">
            <a:off x="827088" y="1700213"/>
            <a:ext cx="2808287" cy="16573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3419475" y="1125538"/>
            <a:ext cx="2016125" cy="314325"/>
          </a:xfrm>
          <a:prstGeom prst="rect">
            <a:avLst/>
          </a:prstGeom>
          <a:solidFill>
            <a:srgbClr val="FFFF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</a:rPr>
              <a:t>SIMPLE</a:t>
            </a:r>
            <a:endParaRPr lang="ru-RU" u="sng">
              <a:solidFill>
                <a:schemeClr val="hlink"/>
              </a:solidFill>
            </a:endParaRP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55650" y="6453188"/>
            <a:ext cx="2305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 rot="1314522">
            <a:off x="323850" y="5734050"/>
            <a:ext cx="2374900" cy="314325"/>
          </a:xfrm>
          <a:prstGeom prst="rect">
            <a:avLst/>
          </a:prstGeom>
          <a:solidFill>
            <a:srgbClr val="FFFF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</a:rPr>
              <a:t>PROGRESSIVE</a:t>
            </a:r>
            <a:endParaRPr lang="ru-RU" u="sng">
              <a:solidFill>
                <a:schemeClr val="hlink"/>
              </a:solidFill>
            </a:endParaRP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 rot="-1929489">
            <a:off x="6511925" y="5541963"/>
            <a:ext cx="2438400" cy="314325"/>
          </a:xfrm>
          <a:prstGeom prst="rect">
            <a:avLst/>
          </a:prstGeom>
          <a:solidFill>
            <a:srgbClr val="FFFF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</a:rPr>
              <a:t>PERFECT</a:t>
            </a:r>
            <a:endParaRPr lang="ru-RU" u="sng">
              <a:solidFill>
                <a:schemeClr val="hlink"/>
              </a:solidFill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4572000" y="1628775"/>
            <a:ext cx="1008063" cy="14398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3203575" y="1557338"/>
            <a:ext cx="863600" cy="14398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971550" y="3716338"/>
            <a:ext cx="2663825" cy="3603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 flipV="1">
            <a:off x="2124075" y="4076700"/>
            <a:ext cx="1800225" cy="17287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>
            <a:off x="4716463" y="4076700"/>
            <a:ext cx="2087562" cy="18002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>
            <a:off x="5003800" y="3716338"/>
            <a:ext cx="2736850" cy="2174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2411413" y="1844675"/>
            <a:ext cx="1223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</a:t>
            </a:r>
          </a:p>
          <a:p>
            <a:pPr>
              <a:spcBef>
                <a:spcPct val="50000"/>
              </a:spcBef>
            </a:pPr>
            <a:r>
              <a:rPr lang="en-US"/>
              <a:t>IS</a:t>
            </a:r>
          </a:p>
          <a:p>
            <a:pPr>
              <a:spcBef>
                <a:spcPct val="50000"/>
              </a:spcBef>
            </a:pPr>
            <a:r>
              <a:rPr lang="en-US"/>
              <a:t>ARE</a:t>
            </a:r>
            <a:endParaRPr lang="ru-RU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>
            <a:off x="3492500" y="28527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3851275" y="1844675"/>
            <a:ext cx="8651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WAS</a:t>
            </a:r>
          </a:p>
          <a:p>
            <a:pPr>
              <a:spcBef>
                <a:spcPct val="50000"/>
              </a:spcBef>
            </a:pPr>
            <a:r>
              <a:rPr lang="en-US"/>
              <a:t>WERE</a:t>
            </a:r>
            <a:endParaRPr lang="ru-RU"/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4284663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5364163" y="1989138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421DAB"/>
                </a:solidFill>
              </a:rPr>
              <a:t>WILL BE</a:t>
            </a:r>
            <a:endParaRPr lang="ru-RU">
              <a:solidFill>
                <a:srgbClr val="421DAB"/>
              </a:solidFill>
            </a:endParaRPr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 flipH="1">
            <a:off x="4643438" y="2852738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6227763" y="3141663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HAVE, HAS BEEN</a:t>
            </a:r>
            <a:endParaRPr lang="ru-RU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 flipH="1">
            <a:off x="4787900" y="3429000"/>
            <a:ext cx="10080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5795963" y="4221163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HAD BEEN</a:t>
            </a:r>
            <a:endParaRPr lang="ru-RU"/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 flipH="1" flipV="1">
            <a:off x="4787900" y="3860800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7" name="Text Box 30"/>
          <p:cNvSpPr txBox="1">
            <a:spLocks noChangeArrowheads="1"/>
          </p:cNvSpPr>
          <p:nvPr/>
        </p:nvSpPr>
        <p:spPr bwMode="auto">
          <a:xfrm>
            <a:off x="4427538" y="5013325"/>
            <a:ext cx="11509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421DAB"/>
                </a:solidFill>
              </a:rPr>
              <a:t>WILL HAVE BEEN</a:t>
            </a:r>
            <a:endParaRPr lang="ru-RU">
              <a:solidFill>
                <a:srgbClr val="421DAB"/>
              </a:solidFill>
            </a:endParaRPr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 flipH="1" flipV="1">
            <a:off x="4427538" y="4005263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9" name="Text Box 32"/>
          <p:cNvSpPr txBox="1">
            <a:spLocks noChangeArrowheads="1"/>
          </p:cNvSpPr>
          <p:nvPr/>
        </p:nvSpPr>
        <p:spPr bwMode="auto">
          <a:xfrm>
            <a:off x="2700338" y="5013325"/>
            <a:ext cx="16557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AM, IS, ARE</a:t>
            </a:r>
          </a:p>
          <a:p>
            <a:pPr>
              <a:spcBef>
                <a:spcPct val="50000"/>
              </a:spcBef>
            </a:pPr>
            <a:r>
              <a:rPr lang="en-US"/>
              <a:t>BEING</a:t>
            </a:r>
            <a:endParaRPr lang="ru-RU"/>
          </a:p>
        </p:txBody>
      </p:sp>
      <p:sp>
        <p:nvSpPr>
          <p:cNvPr id="22560" name="Line 33"/>
          <p:cNvSpPr>
            <a:spLocks noChangeShapeType="1"/>
          </p:cNvSpPr>
          <p:nvPr/>
        </p:nvSpPr>
        <p:spPr bwMode="auto">
          <a:xfrm flipV="1">
            <a:off x="3779838" y="4005263"/>
            <a:ext cx="3603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1" name="Text Box 34"/>
          <p:cNvSpPr txBox="1">
            <a:spLocks noChangeArrowheads="1"/>
          </p:cNvSpPr>
          <p:nvPr/>
        </p:nvSpPr>
        <p:spPr bwMode="auto">
          <a:xfrm>
            <a:off x="1403350" y="4292600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WAS, WERE BEING</a:t>
            </a:r>
            <a:endParaRPr lang="ru-RU"/>
          </a:p>
        </p:txBody>
      </p:sp>
      <p:sp>
        <p:nvSpPr>
          <p:cNvPr id="22562" name="Line 35"/>
          <p:cNvSpPr>
            <a:spLocks noChangeShapeType="1"/>
          </p:cNvSpPr>
          <p:nvPr/>
        </p:nvSpPr>
        <p:spPr bwMode="auto">
          <a:xfrm flipV="1">
            <a:off x="2987675" y="3933825"/>
            <a:ext cx="8636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3" name="Text Box 36"/>
          <p:cNvSpPr txBox="1">
            <a:spLocks noChangeArrowheads="1"/>
          </p:cNvSpPr>
          <p:nvPr/>
        </p:nvSpPr>
        <p:spPr bwMode="auto">
          <a:xfrm>
            <a:off x="1331913" y="3284538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421DAB"/>
                </a:solidFill>
              </a:rPr>
              <a:t>WILL BE</a:t>
            </a:r>
            <a:endParaRPr lang="ru-RU">
              <a:solidFill>
                <a:srgbClr val="421DAB"/>
              </a:solidFill>
            </a:endParaRPr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2916238" y="3429000"/>
            <a:ext cx="8636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5" name="Text Box 38"/>
          <p:cNvSpPr txBox="1">
            <a:spLocks noChangeArrowheads="1"/>
          </p:cNvSpPr>
          <p:nvPr/>
        </p:nvSpPr>
        <p:spPr bwMode="auto">
          <a:xfrm rot="-747495">
            <a:off x="1619250" y="1628775"/>
            <a:ext cx="1152525" cy="2746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</a:rPr>
              <a:t>PRESENT</a:t>
            </a: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22566" name="Text Box 39"/>
          <p:cNvSpPr txBox="1">
            <a:spLocks noChangeArrowheads="1"/>
          </p:cNvSpPr>
          <p:nvPr/>
        </p:nvSpPr>
        <p:spPr bwMode="auto">
          <a:xfrm rot="671863">
            <a:off x="7451725" y="2770188"/>
            <a:ext cx="1008063" cy="2746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</a:rPr>
              <a:t>PRESENT</a:t>
            </a: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22567" name="Text Box 40"/>
          <p:cNvSpPr txBox="1">
            <a:spLocks noChangeArrowheads="1"/>
          </p:cNvSpPr>
          <p:nvPr/>
        </p:nvSpPr>
        <p:spPr bwMode="auto">
          <a:xfrm>
            <a:off x="2771775" y="5794375"/>
            <a:ext cx="1079500" cy="2746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</a:rPr>
              <a:t>PRESENT</a:t>
            </a: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22568" name="Text Box 41"/>
          <p:cNvSpPr txBox="1">
            <a:spLocks noChangeArrowheads="1"/>
          </p:cNvSpPr>
          <p:nvPr/>
        </p:nvSpPr>
        <p:spPr bwMode="auto">
          <a:xfrm>
            <a:off x="3929063" y="1571625"/>
            <a:ext cx="863600" cy="2746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PAST</a:t>
            </a:r>
            <a:endParaRPr lang="ru-RU" sz="1200">
              <a:solidFill>
                <a:srgbClr val="006600"/>
              </a:solidFill>
            </a:endParaRPr>
          </a:p>
        </p:txBody>
      </p:sp>
      <p:sp>
        <p:nvSpPr>
          <p:cNvPr id="22569" name="Text Box 42"/>
          <p:cNvSpPr txBox="1">
            <a:spLocks noChangeArrowheads="1"/>
          </p:cNvSpPr>
          <p:nvPr/>
        </p:nvSpPr>
        <p:spPr bwMode="auto">
          <a:xfrm rot="-992401">
            <a:off x="6732588" y="4941888"/>
            <a:ext cx="935037" cy="2746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PAST</a:t>
            </a:r>
            <a:endParaRPr lang="ru-RU" sz="1200">
              <a:solidFill>
                <a:srgbClr val="006600"/>
              </a:solidFill>
            </a:endParaRPr>
          </a:p>
        </p:txBody>
      </p:sp>
      <p:sp>
        <p:nvSpPr>
          <p:cNvPr id="22570" name="Text Box 43"/>
          <p:cNvSpPr txBox="1">
            <a:spLocks noChangeArrowheads="1"/>
          </p:cNvSpPr>
          <p:nvPr/>
        </p:nvSpPr>
        <p:spPr bwMode="auto">
          <a:xfrm rot="748802">
            <a:off x="1187450" y="4930775"/>
            <a:ext cx="1008063" cy="2746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PAST</a:t>
            </a:r>
            <a:endParaRPr lang="ru-RU" sz="1200">
              <a:solidFill>
                <a:srgbClr val="006600"/>
              </a:solidFill>
            </a:endParaRPr>
          </a:p>
        </p:txBody>
      </p:sp>
      <p:sp>
        <p:nvSpPr>
          <p:cNvPr id="22571" name="Text Box 44"/>
          <p:cNvSpPr txBox="1">
            <a:spLocks noChangeArrowheads="1"/>
          </p:cNvSpPr>
          <p:nvPr/>
        </p:nvSpPr>
        <p:spPr bwMode="auto">
          <a:xfrm rot="-1239563">
            <a:off x="611188" y="2852738"/>
            <a:ext cx="1008062" cy="2746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3333CC"/>
                </a:solidFill>
              </a:rPr>
              <a:t>FUTURE</a:t>
            </a:r>
            <a:endParaRPr lang="ru-RU" sz="1200">
              <a:solidFill>
                <a:srgbClr val="3333CC"/>
              </a:solidFill>
            </a:endParaRPr>
          </a:p>
        </p:txBody>
      </p:sp>
      <p:sp>
        <p:nvSpPr>
          <p:cNvPr id="22572" name="Text Box 45"/>
          <p:cNvSpPr txBox="1">
            <a:spLocks noChangeArrowheads="1"/>
          </p:cNvSpPr>
          <p:nvPr/>
        </p:nvSpPr>
        <p:spPr bwMode="auto">
          <a:xfrm rot="1242542">
            <a:off x="6011863" y="1557338"/>
            <a:ext cx="936625" cy="2746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3333CC"/>
                </a:solidFill>
              </a:rPr>
              <a:t>FUTURE</a:t>
            </a:r>
            <a:endParaRPr lang="ru-RU" sz="1200">
              <a:solidFill>
                <a:srgbClr val="3333CC"/>
              </a:solidFill>
            </a:endParaRPr>
          </a:p>
        </p:txBody>
      </p:sp>
      <p:sp>
        <p:nvSpPr>
          <p:cNvPr id="22573" name="Text Box 46"/>
          <p:cNvSpPr txBox="1">
            <a:spLocks noChangeArrowheads="1"/>
          </p:cNvSpPr>
          <p:nvPr/>
        </p:nvSpPr>
        <p:spPr bwMode="auto">
          <a:xfrm>
            <a:off x="4716463" y="5876925"/>
            <a:ext cx="1295400" cy="2746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3333CC"/>
                </a:solidFill>
              </a:rPr>
              <a:t>FUTURE</a:t>
            </a:r>
            <a:endParaRPr lang="ru-RU" sz="1200">
              <a:solidFill>
                <a:srgbClr val="3333CC"/>
              </a:solidFill>
            </a:endParaRPr>
          </a:p>
        </p:txBody>
      </p:sp>
      <p:sp>
        <p:nvSpPr>
          <p:cNvPr id="22574" name="AutoShap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  <a:solidFill>
            <a:srgbClr val="FFCCFF"/>
          </a:solidFill>
          <a:ln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ПОРЯДОК СЛОВ В ПРЕДЛОЖЕНИИ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50825" y="1484313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u="sng">
                <a:solidFill>
                  <a:srgbClr val="C00000"/>
                </a:solidFill>
              </a:rPr>
              <a:t>ПРЯМОЙ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85750" y="1989138"/>
            <a:ext cx="8462963" cy="307975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ОБСТОЯТЕЛЬСТВО</a:t>
            </a:r>
            <a:r>
              <a:rPr lang="ru-RU" dirty="0">
                <a:solidFill>
                  <a:srgbClr val="CC0000"/>
                </a:solidFill>
              </a:rPr>
              <a:t> * ПОДЛЕЖАЩЕЕ </a:t>
            </a:r>
            <a:r>
              <a:rPr lang="ru-RU" dirty="0"/>
              <a:t> *  </a:t>
            </a:r>
            <a:r>
              <a:rPr lang="ru-RU" dirty="0">
                <a:solidFill>
                  <a:srgbClr val="421DAB"/>
                </a:solidFill>
              </a:rPr>
              <a:t>СКАЗУЕМОЕ</a:t>
            </a:r>
            <a:r>
              <a:rPr lang="ru-RU" dirty="0"/>
              <a:t>  *  </a:t>
            </a:r>
            <a:r>
              <a:rPr lang="ru-RU" dirty="0">
                <a:solidFill>
                  <a:schemeClr val="hlink"/>
                </a:solidFill>
              </a:rPr>
              <a:t>ДОПОЛНЕНИЕ *</a:t>
            </a:r>
            <a:r>
              <a:rPr lang="ru-RU" dirty="0">
                <a:solidFill>
                  <a:srgbClr val="421DAB"/>
                </a:solidFill>
              </a:rPr>
              <a:t>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 ОБСТОЯТЕЛЬСТВО</a:t>
            </a:r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7308850" y="2349500"/>
            <a:ext cx="0" cy="3603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300788" y="2636838"/>
            <a:ext cx="24479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1.Образа действия (как?)</a:t>
            </a:r>
          </a:p>
          <a:p>
            <a:pPr algn="l">
              <a:spcBef>
                <a:spcPct val="50000"/>
              </a:spcBef>
            </a:pPr>
            <a:r>
              <a:rPr lang="ru-RU"/>
              <a:t>2.Места (где?)</a:t>
            </a:r>
          </a:p>
          <a:p>
            <a:pPr algn="l">
              <a:spcBef>
                <a:spcPct val="50000"/>
              </a:spcBef>
            </a:pPr>
            <a:r>
              <a:rPr lang="ru-RU"/>
              <a:t>3.Времени (когда?)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9" name="AutoShape 13"/>
          <p:cNvSpPr>
            <a:spLocks noChangeArrowheads="1"/>
          </p:cNvSpPr>
          <p:nvPr/>
        </p:nvSpPr>
        <p:spPr bwMode="auto">
          <a:xfrm>
            <a:off x="3643313" y="2214563"/>
            <a:ext cx="215900" cy="360362"/>
          </a:xfrm>
          <a:prstGeom prst="upArrow">
            <a:avLst>
              <a:gd name="adj1" fmla="val 50000"/>
              <a:gd name="adj2" fmla="val 417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3357563" y="2571750"/>
            <a:ext cx="1143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Always</a:t>
            </a:r>
          </a:p>
          <a:p>
            <a:pPr algn="l">
              <a:spcBef>
                <a:spcPct val="50000"/>
              </a:spcBef>
            </a:pPr>
            <a:r>
              <a:rPr lang="en-US" sz="1200"/>
              <a:t>Normally</a:t>
            </a:r>
          </a:p>
          <a:p>
            <a:pPr algn="l">
              <a:spcBef>
                <a:spcPct val="50000"/>
              </a:spcBef>
            </a:pPr>
            <a:r>
              <a:rPr lang="en-US" sz="1200"/>
              <a:t>Usually </a:t>
            </a:r>
          </a:p>
          <a:p>
            <a:pPr algn="l">
              <a:spcBef>
                <a:spcPct val="50000"/>
              </a:spcBef>
            </a:pPr>
            <a:r>
              <a:rPr lang="en-US" sz="1200"/>
              <a:t>Often</a:t>
            </a:r>
          </a:p>
          <a:p>
            <a:pPr algn="l">
              <a:spcBef>
                <a:spcPct val="50000"/>
              </a:spcBef>
            </a:pPr>
            <a:r>
              <a:rPr lang="en-US" sz="1200"/>
              <a:t> Never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3561" name="Text Box 16"/>
          <p:cNvSpPr txBox="1">
            <a:spLocks noChangeArrowheads="1"/>
          </p:cNvSpPr>
          <p:nvPr/>
        </p:nvSpPr>
        <p:spPr bwMode="auto">
          <a:xfrm>
            <a:off x="250825" y="5084763"/>
            <a:ext cx="345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u="sng">
                <a:solidFill>
                  <a:srgbClr val="CC0000"/>
                </a:solidFill>
              </a:rPr>
              <a:t>ОБРАТНЫЙ  </a:t>
            </a:r>
            <a:r>
              <a:rPr lang="ru-RU" sz="1800">
                <a:solidFill>
                  <a:srgbClr val="CC0000"/>
                </a:solidFill>
              </a:rPr>
              <a:t>(инверсия)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250825" y="4292600"/>
            <a:ext cx="8281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323850" y="4221163"/>
            <a:ext cx="8281988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</a:rPr>
              <a:t>We</a:t>
            </a:r>
            <a:r>
              <a:rPr lang="en-US" sz="2000" dirty="0"/>
              <a:t>   </a:t>
            </a:r>
            <a:r>
              <a:rPr lang="en-US" sz="2000" dirty="0">
                <a:solidFill>
                  <a:srgbClr val="6600FF"/>
                </a:solidFill>
              </a:rPr>
              <a:t>met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hlink"/>
                </a:solidFill>
              </a:rPr>
              <a:t>the teacher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accent3">
                    <a:lumMod val="25000"/>
                  </a:schemeClr>
                </a:solidFill>
              </a:rPr>
              <a:t>by chance  in the country  in summer.</a:t>
            </a:r>
            <a:endParaRPr lang="ru-RU" sz="20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>
            <a:off x="4859338" y="40052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20"/>
          <p:cNvSpPr>
            <a:spLocks noChangeShapeType="1"/>
          </p:cNvSpPr>
          <p:nvPr/>
        </p:nvSpPr>
        <p:spPr bwMode="auto">
          <a:xfrm>
            <a:off x="6659563" y="40052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857250" y="5857875"/>
            <a:ext cx="7964488" cy="307975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</a:rPr>
              <a:t>СКАЗУЕМОЕ      </a:t>
            </a:r>
            <a:r>
              <a:rPr lang="ru-RU">
                <a:solidFill>
                  <a:srgbClr val="CC0000"/>
                </a:solidFill>
              </a:rPr>
              <a:t>   </a:t>
            </a:r>
            <a:r>
              <a:rPr lang="ru-RU"/>
              <a:t> </a:t>
            </a:r>
            <a:r>
              <a:rPr lang="ru-RU">
                <a:solidFill>
                  <a:srgbClr val="CC0000"/>
                </a:solidFill>
              </a:rPr>
              <a:t>ПОДЛЕЖАЩЕЕ     </a:t>
            </a:r>
            <a:r>
              <a:rPr lang="ru-RU"/>
              <a:t> </a:t>
            </a:r>
            <a:r>
              <a:rPr lang="ru-RU">
                <a:solidFill>
                  <a:schemeClr val="hlink"/>
                </a:solidFill>
              </a:rPr>
              <a:t>ДОПОЛНЕНИЕ      </a:t>
            </a:r>
            <a:r>
              <a:rPr lang="ru-RU">
                <a:solidFill>
                  <a:srgbClr val="CC6600"/>
                </a:solidFill>
              </a:rPr>
              <a:t>ОБСТОЯТЕЛЬСТВО  </a:t>
            </a:r>
            <a:r>
              <a:rPr lang="ru-RU"/>
              <a:t>?</a:t>
            </a:r>
          </a:p>
        </p:txBody>
      </p:sp>
      <p:sp>
        <p:nvSpPr>
          <p:cNvPr id="23567" name="Line 26"/>
          <p:cNvSpPr>
            <a:spLocks noChangeShapeType="1"/>
          </p:cNvSpPr>
          <p:nvPr/>
        </p:nvSpPr>
        <p:spPr bwMode="auto">
          <a:xfrm flipH="1">
            <a:off x="1476375" y="5661025"/>
            <a:ext cx="576263" cy="1444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Line 27"/>
          <p:cNvSpPr>
            <a:spLocks noChangeShapeType="1"/>
          </p:cNvSpPr>
          <p:nvPr/>
        </p:nvSpPr>
        <p:spPr bwMode="auto">
          <a:xfrm>
            <a:off x="2051050" y="5661025"/>
            <a:ext cx="172878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28"/>
          <p:cNvSpPr>
            <a:spLocks noChangeShapeType="1"/>
          </p:cNvSpPr>
          <p:nvPr/>
        </p:nvSpPr>
        <p:spPr bwMode="auto">
          <a:xfrm>
            <a:off x="3779838" y="5661025"/>
            <a:ext cx="215900" cy="2889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Text Box 29"/>
          <p:cNvSpPr txBox="1">
            <a:spLocks noChangeArrowheads="1"/>
          </p:cNvSpPr>
          <p:nvPr/>
        </p:nvSpPr>
        <p:spPr bwMode="auto">
          <a:xfrm>
            <a:off x="3708400" y="472440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 How?                   Where ?                    When?</a:t>
            </a:r>
            <a:endParaRPr lang="ru-RU"/>
          </a:p>
        </p:txBody>
      </p:sp>
      <p:sp>
        <p:nvSpPr>
          <p:cNvPr id="23571" name="AutoShap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4531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00063" y="2286000"/>
            <a:ext cx="1500187" cy="30797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357188"/>
            <a:ext cx="8729663" cy="1071562"/>
          </a:xfrm>
          <a:solidFill>
            <a:srgbClr val="FFCC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ru-RU" sz="3600" b="1" smtClean="0">
                <a:solidFill>
                  <a:srgbClr val="7030A0"/>
                </a:solidFill>
              </a:rPr>
              <a:t>Если несколько прилагательных определяют существительное</a:t>
            </a:r>
            <a:r>
              <a:rPr lang="en-US" sz="3600" b="1" smtClean="0">
                <a:solidFill>
                  <a:srgbClr val="7030A0"/>
                </a:solidFill>
              </a:rPr>
              <a:t>…</a:t>
            </a:r>
            <a:endParaRPr lang="ru-RU" sz="3600" b="1" smtClean="0">
              <a:solidFill>
                <a:srgbClr val="7030A0"/>
              </a:solidFill>
            </a:endParaRPr>
          </a:p>
        </p:txBody>
      </p:sp>
      <p:sp>
        <p:nvSpPr>
          <p:cNvPr id="24579" name="Прямоугольник 8"/>
          <p:cNvSpPr>
            <a:spLocks noChangeArrowheads="1"/>
          </p:cNvSpPr>
          <p:nvPr/>
        </p:nvSpPr>
        <p:spPr bwMode="auto">
          <a:xfrm>
            <a:off x="785813" y="1928813"/>
            <a:ext cx="7572375" cy="3786187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в предложении </a:t>
            </a:r>
            <a:r>
              <a:rPr lang="ru-RU" sz="1600" i="1" u="sng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несколько прилагательных </a:t>
            </a:r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определяют существительное, то они употребляются в следующем порядке:</a:t>
            </a:r>
            <a:endParaRPr lang="en-US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80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относительные</a:t>
            </a:r>
            <a:r>
              <a:rPr lang="en-US" sz="160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1600">
                <a:solidFill>
                  <a:srgbClr val="0066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(beautiful, expensive, interesting, etc.)</a:t>
            </a:r>
            <a:endParaRPr lang="ru-RU" sz="1600">
              <a:solidFill>
                <a:srgbClr val="006633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80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качественные</a:t>
            </a:r>
            <a:r>
              <a:rPr lang="ru-RU" sz="1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a) размер (small, big)</a:t>
            </a:r>
            <a:endParaRPr lang="ru-RU" sz="16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1600">
                <a:solidFill>
                  <a:srgbClr val="36688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ru-RU" sz="1600">
                <a:solidFill>
                  <a:srgbClr val="36688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возраст</a:t>
            </a:r>
            <a:r>
              <a:rPr lang="en-US" sz="1600">
                <a:solidFill>
                  <a:srgbClr val="36688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(new, old)</a:t>
            </a:r>
            <a:endParaRPr lang="ru-RU" sz="1600">
              <a:solidFill>
                <a:srgbClr val="366884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    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c)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форма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(round, square)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    </a:t>
            </a:r>
            <a:r>
              <a:rPr lang="en-US" sz="1600">
                <a:solidFill>
                  <a:srgbClr val="FF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d) </a:t>
            </a:r>
            <a:r>
              <a:rPr lang="ru-RU" sz="1600">
                <a:solidFill>
                  <a:srgbClr val="FF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цвет</a:t>
            </a:r>
            <a:r>
              <a:rPr lang="en-US" sz="1600">
                <a:solidFill>
                  <a:srgbClr val="FF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(red, white)</a:t>
            </a:r>
            <a:endParaRPr lang="ru-RU" sz="1600">
              <a:solidFill>
                <a:srgbClr val="FF9900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    </a:t>
            </a:r>
            <a:r>
              <a:rPr lang="en-US" sz="160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e) </a:t>
            </a:r>
            <a:r>
              <a:rPr lang="ru-RU" sz="160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происхождение</a:t>
            </a:r>
            <a:r>
              <a:rPr lang="en-US" sz="160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(Russian, Italian)</a:t>
            </a:r>
            <a:endParaRPr lang="ru-RU" sz="1600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   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f) </a:t>
            </a:r>
            <a:r>
              <a:rPr lang="ru-RU" sz="16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(cotton, leather)</a:t>
            </a:r>
            <a:endParaRPr lang="ru-RU" sz="16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lang="ru-RU" sz="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2000" i="1" u="sng">
                <a:solidFill>
                  <a:srgbClr val="0066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 expensive    </a:t>
            </a:r>
            <a:r>
              <a:rPr lang="en-US" sz="2000" i="1" u="sng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big    </a:t>
            </a:r>
            <a:r>
              <a:rPr lang="en-US" sz="2000" i="1" u="sng">
                <a:solidFill>
                  <a:srgbClr val="36688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new     </a:t>
            </a:r>
            <a:r>
              <a:rPr lang="en-US" sz="2000" i="1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round   </a:t>
            </a:r>
            <a:r>
              <a:rPr lang="en-US" sz="2000" i="1" u="sng">
                <a:solidFill>
                  <a:srgbClr val="FF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yellow   </a:t>
            </a:r>
            <a:r>
              <a:rPr lang="en-US" sz="2000" i="1" u="sng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Swiss    </a:t>
            </a:r>
            <a:r>
              <a:rPr lang="en-US" sz="2000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gold</a:t>
            </a:r>
            <a:r>
              <a:rPr lang="en-US" sz="2000" i="1" u="sng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clock.</a:t>
            </a:r>
          </a:p>
          <a:p>
            <a:pPr algn="l" eaLnBrk="0" hangingPunct="0"/>
            <a:endParaRPr lang="ru-RU" sz="2000" i="1" u="sng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1100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NB!   </a:t>
            </a:r>
            <a:r>
              <a:rPr lang="ru-RU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Обычно перед существительным употребляется не более трёх прилагательных.</a:t>
            </a:r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0" name="AutoShap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2438" y="6215063"/>
            <a:ext cx="649287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00063" y="6357938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COR 6.1L3,04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43925" cy="685800"/>
          </a:xfrm>
          <a:solidFill>
            <a:srgbClr val="FFCCFF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ЕСЛИ ДОПОЛНЕНИЙ БОЛЬШЕ ОДНОГО</a:t>
            </a:r>
          </a:p>
        </p:txBody>
      </p:sp>
      <p:sp>
        <p:nvSpPr>
          <p:cNvPr id="25603" name="AutoShap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43875" y="628650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00063" y="1357313"/>
            <a:ext cx="8501062" cy="769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Прямое ( винительный падеж – что? кого?)</a:t>
            </a:r>
            <a:endParaRPr lang="en-US" sz="1600">
              <a:solidFill>
                <a:srgbClr val="C00000"/>
              </a:solidFill>
            </a:endParaRPr>
          </a:p>
          <a:p>
            <a:pPr algn="l"/>
            <a:r>
              <a:rPr lang="en-US" i="1"/>
              <a:t>She gave </a:t>
            </a:r>
            <a:r>
              <a:rPr lang="en-US" i="1" u="sng">
                <a:solidFill>
                  <a:srgbClr val="C00000"/>
                </a:solidFill>
              </a:rPr>
              <a:t>a book </a:t>
            </a:r>
            <a:r>
              <a:rPr lang="en-US" i="1"/>
              <a:t>to them.</a:t>
            </a:r>
          </a:p>
          <a:p>
            <a:pPr algn="l"/>
            <a:r>
              <a:rPr lang="en-US" i="1"/>
              <a:t>She gave them </a:t>
            </a:r>
            <a:r>
              <a:rPr lang="en-US" i="1" u="sng">
                <a:solidFill>
                  <a:srgbClr val="C00000"/>
                </a:solidFill>
              </a:rPr>
              <a:t>a book.</a:t>
            </a:r>
            <a:endParaRPr lang="ru-RU" i="1" u="sng">
              <a:solidFill>
                <a:srgbClr val="C00000"/>
              </a:solidFill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00063" y="2143125"/>
            <a:ext cx="8429625" cy="7699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Косвенное ( дательный падеж – кому? чему?)</a:t>
            </a:r>
            <a:endParaRPr lang="en-US" sz="1600">
              <a:solidFill>
                <a:srgbClr val="C00000"/>
              </a:solidFill>
            </a:endParaRPr>
          </a:p>
          <a:p>
            <a:pPr algn="l"/>
            <a:r>
              <a:rPr lang="ru-RU"/>
              <a:t>а) беспредложное</a:t>
            </a:r>
            <a:r>
              <a:rPr lang="en-US"/>
              <a:t>   </a:t>
            </a:r>
            <a:r>
              <a:rPr lang="ru-RU"/>
              <a:t> </a:t>
            </a:r>
            <a:r>
              <a:rPr lang="en-US" i="1"/>
              <a:t>She gave </a:t>
            </a:r>
            <a:r>
              <a:rPr lang="en-US" i="1" u="sng">
                <a:solidFill>
                  <a:srgbClr val="C00000"/>
                </a:solidFill>
              </a:rPr>
              <a:t>them</a:t>
            </a:r>
            <a:r>
              <a:rPr lang="en-US" i="1"/>
              <a:t> a book.</a:t>
            </a:r>
            <a:endParaRPr lang="ru-RU" i="1"/>
          </a:p>
          <a:p>
            <a:pPr algn="l"/>
            <a:r>
              <a:rPr lang="ru-RU"/>
              <a:t>б) предложное</a:t>
            </a:r>
            <a:r>
              <a:rPr lang="en-US"/>
              <a:t>          </a:t>
            </a:r>
            <a:r>
              <a:rPr lang="en-US" i="1"/>
              <a:t>She gave a book </a:t>
            </a:r>
            <a:r>
              <a:rPr lang="en-US" i="1" u="sng">
                <a:solidFill>
                  <a:srgbClr val="C00000"/>
                </a:solidFill>
              </a:rPr>
              <a:t>to them.</a:t>
            </a:r>
            <a:endParaRPr lang="ru-RU" i="1" u="sng">
              <a:solidFill>
                <a:srgbClr val="C00000"/>
              </a:solidFill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00063" y="3286125"/>
            <a:ext cx="3643312" cy="2924175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C00000"/>
                </a:solidFill>
              </a:rPr>
              <a:t>И прямое, и косвенное </a:t>
            </a:r>
            <a:r>
              <a:rPr lang="ru-RU">
                <a:solidFill>
                  <a:srgbClr val="C00000"/>
                </a:solidFill>
              </a:rPr>
              <a:t>дополнения</a:t>
            </a:r>
          </a:p>
          <a:p>
            <a:r>
              <a:rPr lang="ru-RU">
                <a:solidFill>
                  <a:srgbClr val="C00000"/>
                </a:solidFill>
              </a:rPr>
              <a:t> могут стать подлежащим</a:t>
            </a:r>
          </a:p>
          <a:p>
            <a:r>
              <a:rPr lang="ru-RU">
                <a:solidFill>
                  <a:srgbClr val="C00000"/>
                </a:solidFill>
              </a:rPr>
              <a:t> страдательного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ru-RU">
                <a:solidFill>
                  <a:srgbClr val="C00000"/>
                </a:solidFill>
              </a:rPr>
              <a:t>залога</a:t>
            </a:r>
          </a:p>
          <a:p>
            <a:r>
              <a:rPr lang="ru-RU">
                <a:solidFill>
                  <a:srgbClr val="C00000"/>
                </a:solidFill>
              </a:rPr>
              <a:t> с глаголами: </a:t>
            </a:r>
          </a:p>
          <a:p>
            <a:pPr algn="l"/>
            <a:r>
              <a:rPr lang="en-US" sz="1600"/>
              <a:t>to give</a:t>
            </a:r>
            <a:r>
              <a:rPr lang="ru-RU" sz="1600"/>
              <a:t> -          давать</a:t>
            </a:r>
            <a:endParaRPr lang="en-US" sz="1600"/>
          </a:p>
          <a:p>
            <a:pPr algn="l"/>
            <a:r>
              <a:rPr lang="en-US" sz="1600"/>
              <a:t>to pay</a:t>
            </a:r>
            <a:r>
              <a:rPr lang="ru-RU" sz="1600"/>
              <a:t> -           платить</a:t>
            </a:r>
            <a:endParaRPr lang="en-US" sz="1600"/>
          </a:p>
          <a:p>
            <a:pPr algn="l"/>
            <a:r>
              <a:rPr lang="en-US" sz="1600"/>
              <a:t> to leave</a:t>
            </a:r>
            <a:r>
              <a:rPr lang="ru-RU" sz="1600"/>
              <a:t>-        уезжать</a:t>
            </a:r>
            <a:endParaRPr lang="en-US" sz="1600"/>
          </a:p>
          <a:p>
            <a:pPr algn="l"/>
            <a:r>
              <a:rPr lang="en-US" sz="1600"/>
              <a:t>to send</a:t>
            </a:r>
            <a:r>
              <a:rPr lang="ru-RU" sz="1600"/>
              <a:t> -        посылать</a:t>
            </a:r>
            <a:endParaRPr lang="en-US" sz="1600"/>
          </a:p>
          <a:p>
            <a:pPr algn="l"/>
            <a:r>
              <a:rPr lang="en-US" sz="1600"/>
              <a:t>to promise</a:t>
            </a:r>
            <a:r>
              <a:rPr lang="ru-RU" sz="1600"/>
              <a:t> -  обещать</a:t>
            </a:r>
            <a:endParaRPr lang="en-US" sz="1600"/>
          </a:p>
          <a:p>
            <a:pPr algn="l"/>
            <a:r>
              <a:rPr lang="en-US" sz="1600"/>
              <a:t>to show</a:t>
            </a:r>
            <a:r>
              <a:rPr lang="ru-RU" sz="1600"/>
              <a:t> -       показывать</a:t>
            </a:r>
            <a:endParaRPr lang="en-US" sz="1600"/>
          </a:p>
          <a:p>
            <a:pPr algn="l"/>
            <a:r>
              <a:rPr lang="en-US" sz="1600"/>
              <a:t> to tell</a:t>
            </a:r>
            <a:r>
              <a:rPr lang="ru-RU" sz="1600"/>
              <a:t> -          рассказывать</a:t>
            </a:r>
            <a:endParaRPr lang="en-US" sz="1600"/>
          </a:p>
          <a:p>
            <a:pPr algn="l"/>
            <a:r>
              <a:rPr lang="en-US" sz="1600"/>
              <a:t> to offer</a:t>
            </a:r>
            <a:r>
              <a:rPr lang="ru-RU" sz="1600"/>
              <a:t> -       предлагать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929188" y="3286125"/>
            <a:ext cx="3643312" cy="2892425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C00000"/>
                </a:solidFill>
              </a:rPr>
              <a:t>Только прямое </a:t>
            </a:r>
            <a:r>
              <a:rPr lang="ru-RU">
                <a:solidFill>
                  <a:srgbClr val="C00000"/>
                </a:solidFill>
              </a:rPr>
              <a:t>дополнение может стать подлежащим страдательного залога с глаголами:</a:t>
            </a:r>
            <a:endParaRPr lang="en-US">
              <a:solidFill>
                <a:srgbClr val="C00000"/>
              </a:solidFill>
            </a:endParaRPr>
          </a:p>
          <a:p>
            <a:endParaRPr lang="en-US">
              <a:solidFill>
                <a:srgbClr val="C00000"/>
              </a:solidFill>
            </a:endParaRPr>
          </a:p>
          <a:p>
            <a:endParaRPr lang="ru-RU"/>
          </a:p>
          <a:p>
            <a:pPr algn="l"/>
            <a:r>
              <a:rPr lang="en-US" sz="1600"/>
              <a:t>to buy </a:t>
            </a:r>
            <a:r>
              <a:rPr lang="ru-RU" sz="1600"/>
              <a:t>                    </a:t>
            </a:r>
            <a:r>
              <a:rPr lang="en-US" sz="1600"/>
              <a:t>to sing</a:t>
            </a:r>
          </a:p>
          <a:p>
            <a:pPr algn="l"/>
            <a:r>
              <a:rPr lang="en-US" sz="1600"/>
              <a:t>to explain             </a:t>
            </a:r>
            <a:r>
              <a:rPr lang="ru-RU" sz="1600"/>
              <a:t> </a:t>
            </a:r>
            <a:r>
              <a:rPr lang="en-US" sz="1600"/>
              <a:t> to repeat</a:t>
            </a:r>
          </a:p>
          <a:p>
            <a:pPr algn="l"/>
            <a:r>
              <a:rPr lang="en-US" sz="1600"/>
              <a:t>to mention            </a:t>
            </a:r>
            <a:r>
              <a:rPr lang="ru-RU" sz="1600"/>
              <a:t> </a:t>
            </a:r>
            <a:r>
              <a:rPr lang="en-US" sz="1600"/>
              <a:t> to write</a:t>
            </a:r>
          </a:p>
          <a:p>
            <a:pPr algn="l"/>
            <a:r>
              <a:rPr lang="en-US" sz="1600"/>
              <a:t>to deliver                to describe</a:t>
            </a:r>
          </a:p>
          <a:p>
            <a:pPr algn="l"/>
            <a:r>
              <a:rPr lang="en-US" sz="1600"/>
              <a:t>to sell                      to dictate</a:t>
            </a:r>
          </a:p>
          <a:p>
            <a:pPr algn="l"/>
            <a:r>
              <a:rPr lang="en-US" sz="1600"/>
              <a:t>to recommend        to read</a:t>
            </a:r>
          </a:p>
          <a:p>
            <a:pPr algn="l"/>
            <a:r>
              <a:rPr lang="en-US" sz="1600"/>
              <a:t>to introduce            to declare  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3600" b="1" smtClean="0">
                <a:solidFill>
                  <a:srgbClr val="7030A0"/>
                </a:solidFill>
              </a:rPr>
              <a:t>ВОПРОСИТЕЛЬНЫЕ   СЛОВА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071563" y="1643063"/>
          <a:ext cx="7143800" cy="47149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83598"/>
                <a:gridCol w="5060202"/>
              </a:tblGrid>
              <a:tr h="4286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Why?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When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Когда ?</a:t>
                      </a:r>
                      <a:endParaRPr lang="ru-RU" sz="2000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What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Что ? Какой ?</a:t>
                      </a:r>
                      <a:endParaRPr lang="ru-RU" sz="2000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Where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Где ? Куда ?</a:t>
                      </a:r>
                      <a:endParaRPr lang="ru-RU" sz="2000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Who 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Кто?</a:t>
                      </a:r>
                      <a:endParaRPr lang="ru-RU" sz="2000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Whom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Кого ? Кому ?</a:t>
                      </a:r>
                      <a:endParaRPr lang="ru-RU" sz="2000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Whose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Чей ?</a:t>
                      </a:r>
                      <a:endParaRPr lang="ru-RU" sz="2000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Which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Который ? </a:t>
                      </a:r>
                      <a:r>
                        <a:rPr lang="ru-RU" sz="2000" b="0" dirty="0" smtClean="0"/>
                        <a:t>( при выборе)</a:t>
                      </a:r>
                      <a:endParaRPr lang="ru-RU" sz="2000" b="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How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Как ?</a:t>
                      </a:r>
                      <a:endParaRPr lang="ru-RU" sz="2000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How many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Сколько ? </a:t>
                      </a:r>
                      <a:r>
                        <a:rPr lang="ru-RU" sz="2000" b="0" dirty="0" smtClean="0"/>
                        <a:t>( с исчисляемыми сущ.)</a:t>
                      </a:r>
                      <a:endParaRPr lang="ru-RU" sz="2000" b="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How much ?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Сколько ? </a:t>
                      </a:r>
                      <a:r>
                        <a:rPr lang="ru-RU" sz="2000" b="0" dirty="0" smtClean="0"/>
                        <a:t>(с неисчисляемыми сущ.)</a:t>
                      </a:r>
                      <a:endParaRPr lang="ru-RU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65" name="AutoShap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2438" y="6143625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7030A0"/>
                </a:solidFill>
              </a:rPr>
              <a:t>ВОПРОСИТЕЛЬНЫЕ ПРЕДЛОЖЕНИЯ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FF3300"/>
                </a:solidFill>
              </a:rPr>
              <a:t>Операции: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1.Нахожу сказуемое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2. Выясняю, сколько в нем слов и нужен ли вспомогательный глагол: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FF3300"/>
                </a:solidFill>
              </a:rPr>
              <a:t>Одно слово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глагол-действие       глагол-связка,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                                            модальный      			глагол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        вспомогательный 		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глагол			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</a:t>
            </a:r>
            <a:r>
              <a:rPr lang="en-US" sz="1600" b="1" smtClean="0"/>
              <a:t>V- do, Vs- does, V</a:t>
            </a:r>
            <a:r>
              <a:rPr lang="en-US" sz="1000" b="1" smtClean="0"/>
              <a:t>2- </a:t>
            </a:r>
            <a:r>
              <a:rPr lang="en-US" sz="1600" b="1" smtClean="0"/>
              <a:t> did						 </a:t>
            </a:r>
            <a:r>
              <a:rPr lang="ru-RU" sz="1600" b="1" smtClean="0">
                <a:solidFill>
                  <a:srgbClr val="F91901"/>
                </a:solidFill>
              </a:rPr>
              <a:t>Д</a:t>
            </a:r>
            <a:r>
              <a:rPr lang="ru-RU" sz="1600" b="1" smtClean="0">
                <a:solidFill>
                  <a:srgbClr val="FF3300"/>
                </a:solidFill>
              </a:rPr>
              <a:t>ва, три и более слов </a:t>
            </a:r>
            <a:r>
              <a:rPr lang="ru-RU" sz="1600" b="1" smtClean="0"/>
              <a:t>– вспомогательный глагол не нужен, выделяю </a:t>
            </a:r>
            <a:r>
              <a:rPr lang="ru-RU" sz="1600" b="1" smtClean="0">
                <a:solidFill>
                  <a:srgbClr val="FF3300"/>
                </a:solidFill>
              </a:rPr>
              <a:t>первое слово</a:t>
            </a:r>
            <a:r>
              <a:rPr lang="ru-RU" sz="1600" b="1" smtClean="0"/>
              <a:t> сказуемого.</a:t>
            </a:r>
            <a:r>
              <a:rPr lang="en-US" sz="1600" b="1" smtClean="0"/>
              <a:t> 	</a:t>
            </a:r>
            <a:endParaRPr lang="ru-RU" sz="1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smtClean="0"/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57338"/>
            <a:ext cx="40386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3.Задаю вопрос изменяя порядок слов в соответствии со схемой для общего вопроса.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4. Задаю вопрос по этой же схеме добавляя альтернативу к одному из членов предложения, получаю альтернативный вопрос.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5. Задаю специальный вопрос к любому члену предложения, поставив вместо неге вопросительное слово или конструкцию на нулевое место.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6.Задаю вопрос к подлежащему не меняя порядок слов и не используя вспомогательный глагол.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smtClean="0">
                <a:solidFill>
                  <a:srgbClr val="FF3300"/>
                </a:solidFill>
              </a:rPr>
              <a:t>NB </a:t>
            </a:r>
            <a:r>
              <a:rPr lang="ru-RU" sz="1600" b="1" smtClean="0">
                <a:solidFill>
                  <a:srgbClr val="FF3300"/>
                </a:solidFill>
              </a:rPr>
              <a:t>!  Работа над разделительным вопросом требует отдельной схемы и других операций.</a:t>
            </a:r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H="1">
            <a:off x="1547813" y="3068638"/>
            <a:ext cx="5032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10"/>
          <p:cNvSpPr>
            <a:spLocks noChangeShapeType="1"/>
          </p:cNvSpPr>
          <p:nvPr/>
        </p:nvSpPr>
        <p:spPr bwMode="auto">
          <a:xfrm>
            <a:off x="2771775" y="30686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 flipH="1">
            <a:off x="1403350" y="3716338"/>
            <a:ext cx="21590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12"/>
          <p:cNvSpPr>
            <a:spLocks noChangeShapeType="1"/>
          </p:cNvSpPr>
          <p:nvPr/>
        </p:nvSpPr>
        <p:spPr bwMode="auto">
          <a:xfrm>
            <a:off x="190817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>
            <a:off x="3851275" y="39338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3348038" y="429260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не нужен</a:t>
            </a:r>
          </a:p>
        </p:txBody>
      </p:sp>
      <p:sp>
        <p:nvSpPr>
          <p:cNvPr id="27659" name="AutoShap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739775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7030A0"/>
                </a:solidFill>
              </a:rPr>
              <a:t>ВОПРОСЫ  ВСЕХ  ТИПОВ</a:t>
            </a:r>
          </a:p>
        </p:txBody>
      </p:sp>
      <p:graphicFrame>
        <p:nvGraphicFramePr>
          <p:cNvPr id="154719" name="Group 95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103688"/>
        </p:xfrm>
        <a:graphic>
          <a:graphicData uri="http://schemas.openxmlformats.org/drawingml/2006/table">
            <a:tbl>
              <a:tblPr/>
              <a:tblGrid>
                <a:gridCol w="1646238"/>
                <a:gridCol w="1747837"/>
                <a:gridCol w="1543050"/>
                <a:gridCol w="1646238"/>
                <a:gridCol w="164623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СПЕЦИАЛЬНЫЙ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ОБЩИЙ И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АЛЬТЕРНАТИВНЫЙ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Wh…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does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did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Первое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слово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сказуемого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Глагол-связка,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Модальный глагол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Подлежащее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5" name="Text Box 80"/>
          <p:cNvSpPr txBox="1">
            <a:spLocks noChangeArrowheads="1"/>
          </p:cNvSpPr>
          <p:nvPr/>
        </p:nvSpPr>
        <p:spPr bwMode="auto">
          <a:xfrm>
            <a:off x="900113" y="170021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0</a:t>
            </a:r>
          </a:p>
        </p:txBody>
      </p:sp>
      <p:sp>
        <p:nvSpPr>
          <p:cNvPr id="28696" name="Text Box 81"/>
          <p:cNvSpPr txBox="1">
            <a:spLocks noChangeArrowheads="1"/>
          </p:cNvSpPr>
          <p:nvPr/>
        </p:nvSpPr>
        <p:spPr bwMode="auto">
          <a:xfrm>
            <a:off x="2771775" y="170021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1</a:t>
            </a:r>
          </a:p>
        </p:txBody>
      </p:sp>
      <p:sp>
        <p:nvSpPr>
          <p:cNvPr id="28697" name="Text Box 82"/>
          <p:cNvSpPr txBox="1">
            <a:spLocks noChangeArrowheads="1"/>
          </p:cNvSpPr>
          <p:nvPr/>
        </p:nvSpPr>
        <p:spPr bwMode="auto">
          <a:xfrm>
            <a:off x="4140200" y="170021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2</a:t>
            </a:r>
          </a:p>
        </p:txBody>
      </p:sp>
      <p:sp>
        <p:nvSpPr>
          <p:cNvPr id="28698" name="Text Box 83"/>
          <p:cNvSpPr txBox="1">
            <a:spLocks noChangeArrowheads="1"/>
          </p:cNvSpPr>
          <p:nvPr/>
        </p:nvSpPr>
        <p:spPr bwMode="auto">
          <a:xfrm>
            <a:off x="5651500" y="170021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3</a:t>
            </a:r>
          </a:p>
        </p:txBody>
      </p:sp>
      <p:sp>
        <p:nvSpPr>
          <p:cNvPr id="28699" name="Line 84"/>
          <p:cNvSpPr>
            <a:spLocks noChangeShapeType="1"/>
          </p:cNvSpPr>
          <p:nvPr/>
        </p:nvSpPr>
        <p:spPr bwMode="auto">
          <a:xfrm>
            <a:off x="2124075" y="31416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0" name="Line 85"/>
          <p:cNvSpPr>
            <a:spLocks noChangeShapeType="1"/>
          </p:cNvSpPr>
          <p:nvPr/>
        </p:nvSpPr>
        <p:spPr bwMode="auto">
          <a:xfrm>
            <a:off x="2124075" y="429260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1" name="Line 86"/>
          <p:cNvSpPr>
            <a:spLocks noChangeShapeType="1"/>
          </p:cNvSpPr>
          <p:nvPr/>
        </p:nvSpPr>
        <p:spPr bwMode="auto">
          <a:xfrm>
            <a:off x="5364163" y="31416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2" name="Line 87"/>
          <p:cNvSpPr>
            <a:spLocks noChangeShapeType="1"/>
          </p:cNvSpPr>
          <p:nvPr/>
        </p:nvSpPr>
        <p:spPr bwMode="auto">
          <a:xfrm>
            <a:off x="5364163" y="429260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3" name="Text Box 92"/>
          <p:cNvSpPr txBox="1">
            <a:spLocks noChangeArrowheads="1"/>
          </p:cNvSpPr>
          <p:nvPr/>
        </p:nvSpPr>
        <p:spPr bwMode="auto">
          <a:xfrm>
            <a:off x="5508625" y="3213100"/>
            <a:ext cx="12969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6600"/>
                </a:solidFill>
              </a:rPr>
              <a:t>Оставшаяся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6600"/>
                </a:solidFill>
              </a:rPr>
              <a:t>часть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6600"/>
                </a:solidFill>
              </a:rPr>
              <a:t>сказуемого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- - - - -</a:t>
            </a:r>
            <a:endParaRPr lang="ru-RU" sz="160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endParaRPr lang="ru-RU" sz="1600">
              <a:solidFill>
                <a:schemeClr val="hlink"/>
              </a:solidFill>
            </a:endParaRPr>
          </a:p>
        </p:txBody>
      </p:sp>
      <p:sp>
        <p:nvSpPr>
          <p:cNvPr id="28704" name="Text Box 93"/>
          <p:cNvSpPr txBox="1">
            <a:spLocks noChangeArrowheads="1"/>
          </p:cNvSpPr>
          <p:nvPr/>
        </p:nvSpPr>
        <p:spPr bwMode="auto">
          <a:xfrm>
            <a:off x="468313" y="4292600"/>
            <a:ext cx="158273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(Вопроситель</a:t>
            </a:r>
            <a:r>
              <a:rPr lang="en-US"/>
              <a:t>-</a:t>
            </a:r>
            <a:r>
              <a:rPr lang="ru-RU"/>
              <a:t>ное слово</a:t>
            </a:r>
            <a:r>
              <a:rPr lang="en-US"/>
              <a:t> </a:t>
            </a:r>
            <a:r>
              <a:rPr lang="ru-RU"/>
              <a:t>или конструкция)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705" name="Text Box 94"/>
          <p:cNvSpPr txBox="1">
            <a:spLocks noChangeArrowheads="1"/>
          </p:cNvSpPr>
          <p:nvPr/>
        </p:nvSpPr>
        <p:spPr bwMode="auto">
          <a:xfrm>
            <a:off x="323850" y="5938838"/>
            <a:ext cx="8496300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Who (What) ………(</a:t>
            </a:r>
            <a:r>
              <a:rPr lang="ru-RU" sz="2000">
                <a:solidFill>
                  <a:schemeClr val="hlink"/>
                </a:solidFill>
              </a:rPr>
              <a:t>прямой порядок слов) ….?</a:t>
            </a:r>
          </a:p>
        </p:txBody>
      </p:sp>
      <p:sp>
        <p:nvSpPr>
          <p:cNvPr id="28706" name="AutoShape 96"/>
          <p:cNvSpPr>
            <a:spLocks noChangeArrowheads="1"/>
          </p:cNvSpPr>
          <p:nvPr/>
        </p:nvSpPr>
        <p:spPr bwMode="auto">
          <a:xfrm>
            <a:off x="4211638" y="2276475"/>
            <a:ext cx="647700" cy="576263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07" name="AutoShape 99"/>
          <p:cNvSpPr>
            <a:spLocks noChangeArrowheads="1"/>
          </p:cNvSpPr>
          <p:nvPr/>
        </p:nvSpPr>
        <p:spPr bwMode="auto">
          <a:xfrm>
            <a:off x="4211638" y="4365625"/>
            <a:ext cx="647700" cy="576263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08" name="Text Box 100"/>
          <p:cNvSpPr txBox="1">
            <a:spLocks noChangeArrowheads="1"/>
          </p:cNvSpPr>
          <p:nvPr/>
        </p:nvSpPr>
        <p:spPr bwMode="auto">
          <a:xfrm>
            <a:off x="323850" y="5589588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Вопрос к подлежащему.</a:t>
            </a:r>
          </a:p>
        </p:txBody>
      </p:sp>
      <p:sp>
        <p:nvSpPr>
          <p:cNvPr id="28709" name="Text Box 39"/>
          <p:cNvSpPr txBox="1">
            <a:spLocks noChangeArrowheads="1"/>
          </p:cNvSpPr>
          <p:nvPr/>
        </p:nvSpPr>
        <p:spPr bwMode="auto">
          <a:xfrm>
            <a:off x="1547813" y="6308725"/>
            <a:ext cx="324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</a:rPr>
              <a:t> NB!</a:t>
            </a:r>
            <a:r>
              <a:rPr lang="en-US" sz="1600"/>
              <a:t>  Vs  –</a:t>
            </a:r>
            <a:r>
              <a:rPr lang="ru-RU" sz="1600"/>
              <a:t>для </a:t>
            </a:r>
            <a:r>
              <a:rPr lang="en-US" sz="1600"/>
              <a:t>Present Simple</a:t>
            </a:r>
            <a:endParaRPr lang="ru-RU" sz="1600"/>
          </a:p>
        </p:txBody>
      </p:sp>
      <p:sp>
        <p:nvSpPr>
          <p:cNvPr id="28710" name="AutoShape 4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85813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3600" b="1" smtClean="0">
                <a:solidFill>
                  <a:srgbClr val="7030A0"/>
                </a:solidFill>
              </a:rPr>
              <a:t>РАЗДЕЛИТЕЛЬНЫЙ   ВОПРОС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1428750"/>
          <a:ext cx="8715438" cy="531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9"/>
                <a:gridCol w="1319030"/>
                <a:gridCol w="2009267"/>
                <a:gridCol w="1568779"/>
                <a:gridCol w="1960973"/>
              </a:tblGrid>
              <a:tr h="15573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ПОДЛЕЖАЩЕЕ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СКАЗУЕМОЕ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ВТОРОСТЕПЕННЫЕ ЧЛЕНЫ ПРЕДЛОЖЕНИЯ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ПРОТИВОПОЛОЖНАЯ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ФОРМА</a:t>
                      </a:r>
                    </a:p>
                    <a:p>
                      <a:pPr algn="ctr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сказуемого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МЕСТОИМЕНИЕ, ЗАМЕНЯЮЩЕЕ ПОДЛЕЖАЩЕЕ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ИМЯ СОБСТВЕННОЕ</a:t>
                      </a:r>
                      <a:endParaRPr lang="en-US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ИМЯ НАРИЦАТЕЛЬНОЕ</a:t>
                      </a:r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МЕСТОИМЕНИЕ</a:t>
                      </a:r>
                      <a:endParaRPr lang="ru-RU" sz="14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</a:t>
                      </a:r>
                    </a:p>
                    <a:p>
                      <a:r>
                        <a:rPr lang="en-US" b="1" dirty="0" smtClean="0"/>
                        <a:t>is</a:t>
                      </a:r>
                    </a:p>
                    <a:p>
                      <a:r>
                        <a:rPr lang="en-US" b="1" dirty="0" smtClean="0"/>
                        <a:t>are</a:t>
                      </a:r>
                    </a:p>
                    <a:p>
                      <a:r>
                        <a:rPr lang="en-US" b="1" dirty="0" smtClean="0"/>
                        <a:t>can</a:t>
                      </a:r>
                    </a:p>
                    <a:p>
                      <a:r>
                        <a:rPr lang="en-US" b="1" dirty="0" smtClean="0"/>
                        <a:t>must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V</a:t>
                      </a:r>
                    </a:p>
                    <a:p>
                      <a:r>
                        <a:rPr lang="en-US" b="1" dirty="0" smtClean="0"/>
                        <a:t>V</a:t>
                      </a:r>
                      <a:r>
                        <a:rPr lang="en-US" sz="1000" b="1" dirty="0" smtClean="0"/>
                        <a:t>s</a:t>
                      </a:r>
                    </a:p>
                    <a:p>
                      <a:r>
                        <a:rPr lang="en-US" sz="1800" b="1" dirty="0" smtClean="0"/>
                        <a:t>V</a:t>
                      </a:r>
                      <a:r>
                        <a:rPr lang="en-US" sz="1000" b="1" dirty="0" smtClean="0"/>
                        <a:t>2</a:t>
                      </a:r>
                      <a:r>
                        <a:rPr lang="en-US" sz="1800" b="1" dirty="0" smtClean="0"/>
                        <a:t> (V</a:t>
                      </a:r>
                      <a:r>
                        <a:rPr lang="en-US" sz="1000" b="1" dirty="0" smtClean="0"/>
                        <a:t>ed</a:t>
                      </a:r>
                      <a:r>
                        <a:rPr lang="en-US" sz="1800" b="1" dirty="0" smtClean="0"/>
                        <a:t>)</a:t>
                      </a:r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………….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are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n’t</a:t>
                      </a:r>
                    </a:p>
                    <a:p>
                      <a:pPr algn="ctr"/>
                      <a:r>
                        <a:rPr lang="en-US" b="1" dirty="0" smtClean="0"/>
                        <a:t>is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n’t</a:t>
                      </a:r>
                    </a:p>
                    <a:p>
                      <a:pPr algn="ctr"/>
                      <a:r>
                        <a:rPr lang="en-US" b="1" dirty="0" smtClean="0"/>
                        <a:t>ca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n’t</a:t>
                      </a:r>
                    </a:p>
                    <a:p>
                      <a:pPr algn="ctr"/>
                      <a:r>
                        <a:rPr lang="en-US" b="1" dirty="0" smtClean="0"/>
                        <a:t>must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n’t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do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n’t</a:t>
                      </a:r>
                    </a:p>
                    <a:p>
                      <a:pPr algn="ctr"/>
                      <a:r>
                        <a:rPr lang="en-US" b="1" dirty="0" smtClean="0"/>
                        <a:t>does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n’t</a:t>
                      </a:r>
                    </a:p>
                    <a:p>
                      <a:pPr algn="ctr"/>
                      <a:r>
                        <a:rPr lang="en-US" b="1" dirty="0" smtClean="0"/>
                        <a:t>did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n’t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NB!       </a:t>
                      </a:r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</a:t>
                      </a:r>
                      <a:endParaRPr lang="ru-RU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 friend,</a:t>
                      </a:r>
                      <a:endParaRPr lang="ru-RU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aren’t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?</a:t>
                      </a:r>
                      <a:endParaRPr lang="ru-RU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9725" name="TextBox 7"/>
          <p:cNvSpPr txBox="1">
            <a:spLocks noChangeArrowheads="1"/>
          </p:cNvSpPr>
          <p:nvPr/>
        </p:nvSpPr>
        <p:spPr bwMode="auto">
          <a:xfrm>
            <a:off x="8001000" y="3429000"/>
            <a:ext cx="642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?</a:t>
            </a: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29726" name="TextBox 8"/>
          <p:cNvSpPr txBox="1">
            <a:spLocks noChangeArrowheads="1"/>
          </p:cNvSpPr>
          <p:nvPr/>
        </p:nvSpPr>
        <p:spPr bwMode="auto">
          <a:xfrm>
            <a:off x="5214938" y="3214688"/>
            <a:ext cx="71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,</a:t>
            </a:r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29727" name="TextBox 9"/>
          <p:cNvSpPr txBox="1">
            <a:spLocks noChangeArrowheads="1"/>
          </p:cNvSpPr>
          <p:nvPr/>
        </p:nvSpPr>
        <p:spPr bwMode="auto">
          <a:xfrm>
            <a:off x="3857625" y="3286125"/>
            <a:ext cx="1357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…</a:t>
            </a:r>
            <a:endParaRPr lang="ru-RU" sz="4000"/>
          </a:p>
        </p:txBody>
      </p:sp>
      <p:sp>
        <p:nvSpPr>
          <p:cNvPr id="29728" name="AutoShape 4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9" name="TextBox 7"/>
          <p:cNvSpPr txBox="1">
            <a:spLocks noChangeArrowheads="1"/>
          </p:cNvSpPr>
          <p:nvPr/>
        </p:nvSpPr>
        <p:spPr bwMode="auto">
          <a:xfrm>
            <a:off x="642938" y="2214563"/>
            <a:ext cx="31432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Sentence positive</a:t>
            </a:r>
          </a:p>
          <a:p>
            <a:r>
              <a:rPr lang="en-US">
                <a:solidFill>
                  <a:srgbClr val="C00000"/>
                </a:solidFill>
              </a:rPr>
              <a:t>+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29730" name="TextBox 8"/>
          <p:cNvSpPr txBox="1">
            <a:spLocks noChangeArrowheads="1"/>
          </p:cNvSpPr>
          <p:nvPr/>
        </p:nvSpPr>
        <p:spPr bwMode="auto">
          <a:xfrm>
            <a:off x="5572125" y="2214563"/>
            <a:ext cx="21431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Tag negative</a:t>
            </a:r>
          </a:p>
          <a:p>
            <a:r>
              <a:rPr lang="en-US">
                <a:solidFill>
                  <a:srgbClr val="C00000"/>
                </a:solidFill>
              </a:rPr>
              <a:t>_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57238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3600" b="1" smtClean="0">
                <a:solidFill>
                  <a:srgbClr val="7030A0"/>
                </a:solidFill>
              </a:rPr>
              <a:t>РАЗДЕЛИТЕЛЬНЫЙ   ВОПРОС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1143000"/>
          <a:ext cx="8286808" cy="1375493"/>
        </p:xfrm>
        <a:graphic>
          <a:graphicData uri="http://schemas.openxmlformats.org/drawingml/2006/table">
            <a:tbl>
              <a:tblPr/>
              <a:tblGrid>
                <a:gridCol w="1764112"/>
                <a:gridCol w="1254480"/>
                <a:gridCol w="1908862"/>
                <a:gridCol w="1495726"/>
                <a:gridCol w="1863628"/>
              </a:tblGrid>
              <a:tr h="1375493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ПОДЛЕЖАЩЕЕ</a:t>
                      </a: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СКАЗУЕМОЕ</a:t>
                      </a: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ВТОРОСТЕПЕННЫЕ ЧЛЕНЫ ПРЕДЛОЖЕНИЯ</a:t>
                      </a: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ПРОТИВО</a:t>
                      </a:r>
                      <a:r>
                        <a:rPr lang="en-US" sz="14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-</a:t>
                      </a: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ПОЛОЖНАЯ ФОРМА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сказуемого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МЕСТОИМЕНИЕ, ЗАМЕНЯЮЩЕЕ ПОДЛЕЖАЩЕЕ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2500313"/>
          <a:ext cx="8286809" cy="3500462"/>
        </p:xfrm>
        <a:graphic>
          <a:graphicData uri="http://schemas.openxmlformats.org/drawingml/2006/table">
            <a:tbl>
              <a:tblPr/>
              <a:tblGrid>
                <a:gridCol w="1764113"/>
                <a:gridCol w="1254480"/>
                <a:gridCol w="1908861"/>
                <a:gridCol w="1495727"/>
                <a:gridCol w="1863628"/>
              </a:tblGrid>
              <a:tr h="350046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ИМЯ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СОБСТВЕННОЕ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ИМЯ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НАРИЦАТЕЛЬНОЕ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МЕСТОИМЕНИЕ</a:t>
                      </a: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am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is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are 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latin typeface="Arial"/>
                        </a:rPr>
                        <a:t>can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must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 do</a:t>
                      </a:r>
                      <a:r>
                        <a:rPr lang="en-US" sz="16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</a:rPr>
                        <a:t> not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V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does </a:t>
                      </a:r>
                      <a:r>
                        <a:rPr lang="en-US" sz="16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</a:rPr>
                        <a:t>not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V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did </a:t>
                      </a:r>
                      <a:r>
                        <a:rPr lang="en-US" sz="16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</a:rPr>
                        <a:t>not</a:t>
                      </a: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 V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kern="1200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kern="1200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………….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i="0" u="none" strike="noStrike" kern="1200" dirty="0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1" i="0" u="none" strike="noStrike" kern="1200" dirty="0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are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is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can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must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kern="1200" dirty="0">
                        <a:solidFill>
                          <a:schemeClr val="lt1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do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does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did</a:t>
                      </a:r>
                      <a:endParaRPr lang="en-US" sz="16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kern="1200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kern="1200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rgbClr val="002060"/>
                          </a:solidFill>
                          <a:latin typeface="Arial"/>
                        </a:rPr>
                        <a:t> I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baseline="0" dirty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you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baseline="0" dirty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she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baseline="0" dirty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he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baseline="0" dirty="0">
                          <a:solidFill>
                            <a:srgbClr val="002060"/>
                          </a:solidFill>
                          <a:latin typeface="Arial"/>
                        </a:rPr>
                        <a:t> it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baseline="0" dirty="0">
                          <a:solidFill>
                            <a:srgbClr val="002060"/>
                          </a:solidFill>
                          <a:latin typeface="Arial"/>
                        </a:rPr>
                        <a:t>we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baseline="0" dirty="0">
                          <a:solidFill>
                            <a:srgbClr val="002060"/>
                          </a:solidFill>
                          <a:latin typeface="Arial"/>
                        </a:rPr>
                        <a:t>they</a:t>
                      </a:r>
                      <a:endParaRPr lang="en-US" sz="1600" b="1" i="0" u="none" strike="noStrike" kern="1200" dirty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i="0" u="none" strike="noStrike" kern="1200" dirty="0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marL="63981" marR="63981" marT="31991" marB="31991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0751" name="TextBox 6"/>
          <p:cNvSpPr txBox="1">
            <a:spLocks noChangeArrowheads="1"/>
          </p:cNvSpPr>
          <p:nvPr/>
        </p:nvSpPr>
        <p:spPr bwMode="auto">
          <a:xfrm>
            <a:off x="2714625" y="2928938"/>
            <a:ext cx="57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00000"/>
                </a:solidFill>
              </a:rPr>
              <a:t>not</a:t>
            </a:r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30752" name="TextBox 7"/>
          <p:cNvSpPr txBox="1">
            <a:spLocks noChangeArrowheads="1"/>
          </p:cNvSpPr>
          <p:nvPr/>
        </p:nvSpPr>
        <p:spPr bwMode="auto">
          <a:xfrm>
            <a:off x="7786688" y="3786188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C00000"/>
                </a:solidFill>
              </a:rPr>
              <a:t>?</a:t>
            </a:r>
            <a:endParaRPr lang="ru-RU" sz="4000">
              <a:solidFill>
                <a:srgbClr val="C00000"/>
              </a:solidFill>
            </a:endParaRPr>
          </a:p>
        </p:txBody>
      </p:sp>
      <p:sp>
        <p:nvSpPr>
          <p:cNvPr id="30753" name="TextBox 8"/>
          <p:cNvSpPr txBox="1">
            <a:spLocks noChangeArrowheads="1"/>
          </p:cNvSpPr>
          <p:nvPr/>
        </p:nvSpPr>
        <p:spPr bwMode="auto">
          <a:xfrm>
            <a:off x="3714750" y="3571875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…   </a:t>
            </a:r>
            <a:r>
              <a:rPr lang="en-US" sz="4000">
                <a:solidFill>
                  <a:srgbClr val="C00000"/>
                </a:solidFill>
              </a:rPr>
              <a:t>,</a:t>
            </a:r>
            <a:endParaRPr lang="ru-RU" sz="4000">
              <a:solidFill>
                <a:srgbClr val="C00000"/>
              </a:solidFill>
            </a:endParaRPr>
          </a:p>
        </p:txBody>
      </p:sp>
      <p:sp>
        <p:nvSpPr>
          <p:cNvPr id="30754" name="AutoShape 4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5" name="TextBox 8"/>
          <p:cNvSpPr txBox="1">
            <a:spLocks noChangeArrowheads="1"/>
          </p:cNvSpPr>
          <p:nvPr/>
        </p:nvSpPr>
        <p:spPr bwMode="auto">
          <a:xfrm>
            <a:off x="1000125" y="1857375"/>
            <a:ext cx="25717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Sentence negative</a:t>
            </a:r>
          </a:p>
          <a:p>
            <a:r>
              <a:rPr lang="en-US">
                <a:solidFill>
                  <a:srgbClr val="C00000"/>
                </a:solidFill>
              </a:rPr>
              <a:t>_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0756" name="TextBox 10"/>
          <p:cNvSpPr txBox="1">
            <a:spLocks noChangeArrowheads="1"/>
          </p:cNvSpPr>
          <p:nvPr/>
        </p:nvSpPr>
        <p:spPr bwMode="auto">
          <a:xfrm>
            <a:off x="5429250" y="2000250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Tag positive</a:t>
            </a:r>
          </a:p>
          <a:p>
            <a:r>
              <a:rPr lang="en-US">
                <a:solidFill>
                  <a:srgbClr val="C00000"/>
                </a:solidFill>
              </a:rPr>
              <a:t>+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</a:rPr>
              <a:t>СЛОЖНОСОЧИНЕННОЕ   ПРЕДЛОЖЕНИЕ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98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smtClean="0"/>
              <a:t>Простые предложения равноправны по смыслу и связаны союзами:</a:t>
            </a:r>
          </a:p>
          <a:p>
            <a:r>
              <a:rPr lang="ru-RU" sz="2000" b="1" smtClean="0"/>
              <a:t>Сочинительные союзы:</a:t>
            </a:r>
            <a:r>
              <a:rPr lang="en-US" sz="2000" b="1" smtClean="0"/>
              <a:t> </a:t>
            </a:r>
            <a:r>
              <a:rPr lang="en-US" sz="2000" b="1" smtClean="0">
                <a:solidFill>
                  <a:srgbClr val="CC0000"/>
                </a:solidFill>
              </a:rPr>
              <a:t>and</a:t>
            </a:r>
            <a:r>
              <a:rPr lang="ru-RU" sz="2000" b="1" smtClean="0">
                <a:solidFill>
                  <a:srgbClr val="CC0000"/>
                </a:solidFill>
              </a:rPr>
              <a:t> - и</a:t>
            </a:r>
            <a:r>
              <a:rPr lang="en-US" sz="2000" b="1" smtClean="0">
                <a:solidFill>
                  <a:srgbClr val="CC0000"/>
                </a:solidFill>
              </a:rPr>
              <a:t>, as well as</a:t>
            </a:r>
            <a:r>
              <a:rPr lang="ru-RU" sz="2000" b="1" smtClean="0">
                <a:solidFill>
                  <a:srgbClr val="CC0000"/>
                </a:solidFill>
              </a:rPr>
              <a:t>  - так же как и</a:t>
            </a:r>
            <a:r>
              <a:rPr lang="en-US" sz="2000" b="1" smtClean="0">
                <a:solidFill>
                  <a:srgbClr val="CC0000"/>
                </a:solidFill>
              </a:rPr>
              <a:t>, not only…but also</a:t>
            </a:r>
            <a:r>
              <a:rPr lang="ru-RU" sz="2000" b="1" smtClean="0">
                <a:solidFill>
                  <a:srgbClr val="CC0000"/>
                </a:solidFill>
              </a:rPr>
              <a:t> – не только… но и и др.</a:t>
            </a:r>
            <a:endParaRPr lang="en-US" sz="2000" b="1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i="1" smtClean="0">
                <a:solidFill>
                  <a:srgbClr val="CC0000"/>
                </a:solidFill>
              </a:rPr>
              <a:t>     </a:t>
            </a:r>
            <a:r>
              <a:rPr lang="en-US" sz="1800" b="1" i="1" smtClean="0"/>
              <a:t>Talk of the devil, and he is sure to appear.</a:t>
            </a:r>
            <a:endParaRPr lang="ru-RU" sz="1800" b="1" i="1" smtClean="0"/>
          </a:p>
          <a:p>
            <a:r>
              <a:rPr lang="ru-RU" sz="2000" b="1" smtClean="0"/>
              <a:t>Противительные союзы: </a:t>
            </a:r>
            <a:r>
              <a:rPr lang="en-US" sz="2000" b="1" smtClean="0">
                <a:solidFill>
                  <a:srgbClr val="CC0000"/>
                </a:solidFill>
              </a:rPr>
              <a:t>but</a:t>
            </a:r>
            <a:r>
              <a:rPr lang="ru-RU" sz="2000" b="1" smtClean="0">
                <a:solidFill>
                  <a:srgbClr val="CC0000"/>
                </a:solidFill>
              </a:rPr>
              <a:t>- но</a:t>
            </a:r>
            <a:r>
              <a:rPr lang="en-US" sz="2000" b="1" smtClean="0">
                <a:solidFill>
                  <a:srgbClr val="CC0000"/>
                </a:solidFill>
              </a:rPr>
              <a:t>, while</a:t>
            </a:r>
            <a:r>
              <a:rPr lang="ru-RU" sz="2000" b="1" smtClean="0">
                <a:solidFill>
                  <a:srgbClr val="CC0000"/>
                </a:solidFill>
              </a:rPr>
              <a:t> - пока</a:t>
            </a:r>
            <a:r>
              <a:rPr lang="en-US" sz="2000" b="1" smtClean="0">
                <a:solidFill>
                  <a:srgbClr val="CC0000"/>
                </a:solidFill>
              </a:rPr>
              <a:t>, whereas</a:t>
            </a:r>
            <a:r>
              <a:rPr lang="ru-RU" sz="2000" b="1" smtClean="0">
                <a:solidFill>
                  <a:srgbClr val="CC0000"/>
                </a:solidFill>
              </a:rPr>
              <a:t> – в то время как</a:t>
            </a:r>
            <a:r>
              <a:rPr lang="en-US" sz="2000" b="1" smtClean="0">
                <a:solidFill>
                  <a:srgbClr val="CC0000"/>
                </a:solidFill>
              </a:rPr>
              <a:t> </a:t>
            </a:r>
            <a:r>
              <a:rPr lang="ru-RU" sz="2000" b="1" smtClean="0">
                <a:solidFill>
                  <a:srgbClr val="CC0000"/>
                </a:solidFill>
              </a:rPr>
              <a:t>и др.</a:t>
            </a:r>
            <a:endParaRPr lang="en-US" sz="2000" b="1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i="1" smtClean="0">
                <a:solidFill>
                  <a:srgbClr val="FF0000"/>
                </a:solidFill>
              </a:rPr>
              <a:t>     </a:t>
            </a:r>
            <a:r>
              <a:rPr lang="en-US" sz="1800" b="1" i="1" smtClean="0"/>
              <a:t>Honey is sweet, but the bee stings.</a:t>
            </a:r>
            <a:endParaRPr lang="ru-RU" sz="1800" b="1" i="1" smtClean="0"/>
          </a:p>
          <a:p>
            <a:r>
              <a:rPr lang="ru-RU" sz="2000" b="1" smtClean="0"/>
              <a:t>Разделительные союзы: </a:t>
            </a:r>
            <a:r>
              <a:rPr lang="en-US" sz="2000" b="1" smtClean="0">
                <a:solidFill>
                  <a:srgbClr val="CC0000"/>
                </a:solidFill>
              </a:rPr>
              <a:t>or</a:t>
            </a:r>
            <a:r>
              <a:rPr lang="ru-RU" sz="2000" b="1" smtClean="0">
                <a:solidFill>
                  <a:srgbClr val="CC0000"/>
                </a:solidFill>
              </a:rPr>
              <a:t> - или</a:t>
            </a:r>
            <a:r>
              <a:rPr lang="en-US" sz="2000" b="1" smtClean="0">
                <a:solidFill>
                  <a:srgbClr val="CC0000"/>
                </a:solidFill>
              </a:rPr>
              <a:t>, either…or</a:t>
            </a:r>
            <a:r>
              <a:rPr lang="ru-RU" sz="2000" b="1" smtClean="0">
                <a:solidFill>
                  <a:srgbClr val="CC0000"/>
                </a:solidFill>
              </a:rPr>
              <a:t> – или…или</a:t>
            </a:r>
            <a:r>
              <a:rPr lang="en-US" sz="2000" b="1" smtClean="0">
                <a:solidFill>
                  <a:srgbClr val="CC0000"/>
                </a:solidFill>
              </a:rPr>
              <a:t>, otherwise</a:t>
            </a:r>
            <a:r>
              <a:rPr lang="ru-RU" sz="2000" b="1" smtClean="0">
                <a:solidFill>
                  <a:srgbClr val="CC0000"/>
                </a:solidFill>
              </a:rPr>
              <a:t> - иначе</a:t>
            </a:r>
            <a:r>
              <a:rPr lang="en-US" sz="2000" b="1" smtClean="0">
                <a:solidFill>
                  <a:srgbClr val="CC0000"/>
                </a:solidFill>
              </a:rPr>
              <a:t> </a:t>
            </a:r>
            <a:r>
              <a:rPr lang="ru-RU" sz="2000" b="1" smtClean="0">
                <a:solidFill>
                  <a:srgbClr val="CC0000"/>
                </a:solidFill>
              </a:rPr>
              <a:t>и др.</a:t>
            </a:r>
            <a:endParaRPr lang="en-US" sz="2000" b="1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smtClean="0"/>
              <a:t>     Y</a:t>
            </a:r>
            <a:r>
              <a:rPr lang="en-US" sz="2000" b="1" i="1" smtClean="0"/>
              <a:t>ou can take a bus, or we can walk together.</a:t>
            </a:r>
            <a:endParaRPr lang="ru-RU" sz="2000" b="1" i="1" smtClean="0"/>
          </a:p>
          <a:p>
            <a:r>
              <a:rPr lang="ru-RU" sz="2000" b="1" smtClean="0"/>
              <a:t>Причинно-следственные союзы: </a:t>
            </a:r>
            <a:r>
              <a:rPr lang="en-US" sz="2000" b="1" smtClean="0">
                <a:solidFill>
                  <a:srgbClr val="CC0000"/>
                </a:solidFill>
              </a:rPr>
              <a:t>for</a:t>
            </a:r>
            <a:r>
              <a:rPr lang="ru-RU" sz="2000" b="1" smtClean="0">
                <a:solidFill>
                  <a:srgbClr val="CC0000"/>
                </a:solidFill>
              </a:rPr>
              <a:t> - ибо</a:t>
            </a:r>
            <a:r>
              <a:rPr lang="en-US" sz="2000" b="1" smtClean="0">
                <a:solidFill>
                  <a:srgbClr val="CC0000"/>
                </a:solidFill>
              </a:rPr>
              <a:t>, so</a:t>
            </a:r>
            <a:r>
              <a:rPr lang="ru-RU" sz="2000" b="1" smtClean="0">
                <a:solidFill>
                  <a:srgbClr val="CC0000"/>
                </a:solidFill>
              </a:rPr>
              <a:t> - поэтому</a:t>
            </a:r>
            <a:r>
              <a:rPr lang="en-US" sz="2000" b="1" smtClean="0">
                <a:solidFill>
                  <a:srgbClr val="CC0000"/>
                </a:solidFill>
              </a:rPr>
              <a:t> </a:t>
            </a:r>
            <a:r>
              <a:rPr lang="ru-RU" sz="2000" b="1" smtClean="0">
                <a:solidFill>
                  <a:srgbClr val="CC0000"/>
                </a:solidFill>
              </a:rPr>
              <a:t>и др.</a:t>
            </a:r>
            <a:endParaRPr lang="en-US" sz="2000" b="1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i="1" smtClean="0">
                <a:solidFill>
                  <a:srgbClr val="CC0000"/>
                </a:solidFill>
              </a:rPr>
              <a:t>     </a:t>
            </a:r>
            <a:r>
              <a:rPr lang="en-US" sz="2000" b="1" i="1" smtClean="0"/>
              <a:t>The weather was fine, so we went for a walk.</a:t>
            </a:r>
            <a:r>
              <a:rPr lang="en-US" sz="2000" b="1" smtClean="0">
                <a:solidFill>
                  <a:srgbClr val="CC0000"/>
                </a:solidFill>
              </a:rPr>
              <a:t> </a:t>
            </a:r>
            <a:endParaRPr lang="ru-RU" sz="2000" b="1" smtClean="0">
              <a:solidFill>
                <a:srgbClr val="CC0000"/>
              </a:solidFill>
            </a:endParaRPr>
          </a:p>
          <a:p>
            <a:endParaRPr lang="ru-RU" sz="1800" b="1" smtClean="0">
              <a:solidFill>
                <a:srgbClr val="CC0000"/>
              </a:solidFill>
            </a:endParaRPr>
          </a:p>
        </p:txBody>
      </p:sp>
      <p:sp>
        <p:nvSpPr>
          <p:cNvPr id="317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27988" y="6165850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87334" y="769919"/>
          <a:ext cx="814393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164388" y="119697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64388" y="170021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64388" y="227647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164388" y="2781300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35825" y="335756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35825" y="393382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1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235825" y="443706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5825" y="501332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35825" y="551656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1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235825" y="609282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СЛОЖНОПОДЧИНЕННОЕ   ПРЕДЛОЖЕНИЕ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smtClean="0"/>
              <a:t>Главное и придаточное предложение могут соединяться:</a:t>
            </a:r>
            <a:endParaRPr lang="en-US" sz="2000" b="1" smtClean="0"/>
          </a:p>
          <a:p>
            <a:pPr>
              <a:buFont typeface="Wingdings" pitchFamily="2" charset="2"/>
              <a:buNone/>
            </a:pPr>
            <a:endParaRPr lang="ru-RU" sz="2000" b="1" smtClean="0"/>
          </a:p>
          <a:p>
            <a:r>
              <a:rPr lang="ru-RU" sz="2000" b="1" smtClean="0"/>
              <a:t>Без союза </a:t>
            </a:r>
            <a:r>
              <a:rPr lang="en-US" sz="2000" b="1" smtClean="0"/>
              <a:t> </a:t>
            </a:r>
            <a:r>
              <a:rPr lang="en-US" sz="1800" b="1" i="1" smtClean="0">
                <a:solidFill>
                  <a:srgbClr val="CC0000"/>
                </a:solidFill>
              </a:rPr>
              <a:t>He said he would come tomorrow.</a:t>
            </a:r>
            <a:endParaRPr lang="ru-RU" sz="2000" b="1" smtClean="0"/>
          </a:p>
          <a:p>
            <a:r>
              <a:rPr lang="ru-RU" sz="2000" b="1" smtClean="0"/>
              <a:t>С помощью подчинительных союзов</a:t>
            </a:r>
            <a:r>
              <a:rPr lang="en-US" sz="2000" b="1" smtClean="0"/>
              <a:t>  </a:t>
            </a:r>
            <a:r>
              <a:rPr lang="en-US" sz="1800" b="1" i="1" smtClean="0">
                <a:solidFill>
                  <a:srgbClr val="CC0000"/>
                </a:solidFill>
              </a:rPr>
              <a:t>If you do it again I’ll punish you.</a:t>
            </a:r>
            <a:endParaRPr lang="ru-RU" sz="2000" b="1" smtClean="0"/>
          </a:p>
          <a:p>
            <a:r>
              <a:rPr lang="ru-RU" sz="2000" b="1" smtClean="0"/>
              <a:t>С помощью союзных слов (наречия, местоимения)</a:t>
            </a:r>
            <a:r>
              <a:rPr lang="en-US" sz="2000" b="1" smtClean="0"/>
              <a:t> </a:t>
            </a:r>
            <a:r>
              <a:rPr lang="en-US" sz="1800" b="1" i="1" smtClean="0">
                <a:solidFill>
                  <a:srgbClr val="CC0000"/>
                </a:solidFill>
              </a:rPr>
              <a:t>I don’t know what you mean.</a:t>
            </a:r>
          </a:p>
          <a:p>
            <a:pPr>
              <a:buFont typeface="Wingdings" pitchFamily="2" charset="2"/>
              <a:buNone/>
            </a:pPr>
            <a:endParaRPr lang="en-US" sz="1800" b="1" i="1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smtClean="0">
                <a:solidFill>
                  <a:srgbClr val="CC0000"/>
                </a:solidFill>
              </a:rPr>
              <a:t>NB!</a:t>
            </a:r>
            <a:r>
              <a:rPr lang="en-US" sz="2000" b="1" smtClean="0"/>
              <a:t>  </a:t>
            </a:r>
            <a:r>
              <a:rPr lang="ru-RU" sz="2000" b="1" smtClean="0"/>
              <a:t>В придаточных предложениях, начинающихся словами</a:t>
            </a:r>
            <a:r>
              <a:rPr lang="en-US" sz="2000" b="1" smtClean="0"/>
              <a:t> </a:t>
            </a:r>
            <a:r>
              <a:rPr lang="en-US" sz="1800" b="1" i="1" smtClean="0">
                <a:solidFill>
                  <a:srgbClr val="CC0000"/>
                </a:solidFill>
              </a:rPr>
              <a:t>whose, whom, which, what, when, where, how, why</a:t>
            </a:r>
            <a:r>
              <a:rPr lang="ru-RU" sz="2000" b="1" smtClean="0"/>
              <a:t> всегда употребляется прямой порядок слов. </a:t>
            </a:r>
            <a:r>
              <a:rPr lang="en-US" sz="1800" b="1" i="1" smtClean="0">
                <a:solidFill>
                  <a:srgbClr val="CC0000"/>
                </a:solidFill>
              </a:rPr>
              <a:t>How he did it we don’t know.</a:t>
            </a:r>
            <a:endParaRPr lang="en-US" sz="2000" b="1" smtClean="0"/>
          </a:p>
          <a:p>
            <a:pPr>
              <a:buFont typeface="Wingdings" pitchFamily="2" charset="2"/>
              <a:buNone/>
            </a:pPr>
            <a:r>
              <a:rPr lang="en-US" sz="2000" b="1" smtClean="0"/>
              <a:t> </a:t>
            </a:r>
            <a:endParaRPr lang="ru-RU" sz="2000" b="1" smtClean="0"/>
          </a:p>
        </p:txBody>
      </p:sp>
      <p:sp>
        <p:nvSpPr>
          <p:cNvPr id="3277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27988" y="6165850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ПРИДАТОЧНЫЕ   ОПРЕДЕЛИТЕЛЬНЫЕ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7030A0"/>
                </a:solidFill>
              </a:rPr>
              <a:t>ОПИСАТЕЛЬНЫЕ -</a:t>
            </a:r>
            <a:r>
              <a:rPr lang="ru-RU" sz="1400" b="1" smtClean="0"/>
              <a:t> СОДЕРЖАТ ДОПОЛНИТЕЛЬНУЮ </a:t>
            </a:r>
            <a:r>
              <a:rPr lang="ru-RU" sz="1400" b="1" smtClean="0">
                <a:solidFill>
                  <a:srgbClr val="C00000"/>
                </a:solidFill>
              </a:rPr>
              <a:t>ИНФОРМАЦИЮ, БЕЗ КОТОРОЙ МОЖНО ОБОЙТИСЬ</a:t>
            </a:r>
            <a:r>
              <a:rPr lang="ru-RU" sz="1400" b="1" smtClean="0"/>
              <a:t>, ОТДЕЛЯЮТСЯ ОТ ГЛАВНОГО ЗАПЯТОЙ.</a:t>
            </a:r>
          </a:p>
          <a:p>
            <a:pPr>
              <a:buFont typeface="Wingdings" pitchFamily="2" charset="2"/>
              <a:buNone/>
            </a:pPr>
            <a:r>
              <a:rPr lang="ru-RU" sz="1400" b="1" smtClean="0"/>
              <a:t>       В описательных </a:t>
            </a:r>
            <a:r>
              <a:rPr lang="ru-RU" sz="1400" b="1" smtClean="0">
                <a:solidFill>
                  <a:srgbClr val="C00000"/>
                </a:solidFill>
              </a:rPr>
              <a:t>никогда не употребляется </a:t>
            </a:r>
            <a:r>
              <a:rPr lang="ru-RU" sz="1400" b="1" smtClean="0"/>
              <a:t>союзное слово  </a:t>
            </a:r>
            <a:r>
              <a:rPr lang="en-US" sz="1600" b="1" smtClean="0">
                <a:solidFill>
                  <a:srgbClr val="C00000"/>
                </a:solidFill>
              </a:rPr>
              <a:t>that.</a:t>
            </a:r>
          </a:p>
          <a:p>
            <a:pPr>
              <a:buFont typeface="Wingdings" pitchFamily="2" charset="2"/>
              <a:buNone/>
            </a:pPr>
            <a:endParaRPr lang="en-US" sz="1400" b="1" smtClean="0"/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    </a:t>
            </a:r>
            <a:r>
              <a:rPr lang="en-US" sz="2000" b="1" smtClean="0"/>
              <a:t>She told me about Nick</a:t>
            </a:r>
            <a:r>
              <a:rPr lang="en-US" sz="2000" b="1" smtClean="0">
                <a:solidFill>
                  <a:srgbClr val="C00000"/>
                </a:solidFill>
              </a:rPr>
              <a:t>, whom she liked a lot.</a:t>
            </a:r>
            <a:endParaRPr lang="ru-RU" sz="2000" b="1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400" b="1" smtClean="0">
                <a:solidFill>
                  <a:srgbClr val="7030A0"/>
                </a:solidFill>
              </a:rPr>
              <a:t>  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ЛИМИТИРУЮЩИЕ - </a:t>
            </a:r>
            <a:r>
              <a:rPr lang="ru-RU" sz="1400" b="1" smtClean="0"/>
              <a:t>ОПИСЫВАЮТ ПРИЗНАКИ, ПРИСУЩИЕ ТОЛЬКО ДАННОМУ ЛИЦУ ИЛИ ПРЕДМЕТУ, </a:t>
            </a:r>
            <a:r>
              <a:rPr lang="ru-RU" sz="1400" b="1" smtClean="0">
                <a:solidFill>
                  <a:srgbClr val="C00000"/>
                </a:solidFill>
              </a:rPr>
              <a:t>НЕЛЬЗЯ ОПУСТИТЬ БЕЗ УЩЕРБА </a:t>
            </a:r>
            <a:r>
              <a:rPr lang="ru-RU" sz="1400" b="1" smtClean="0"/>
              <a:t>ДЛЯ ПОНИМАНИЯ ОБЩЕГО  СМЫСЛА, НЕ ОТДЕЛЯЮТСЯ ЗАПЯТОЙ. Союзные слова </a:t>
            </a:r>
            <a:r>
              <a:rPr lang="en-US" sz="1400" b="1" smtClean="0">
                <a:solidFill>
                  <a:srgbClr val="C00000"/>
                </a:solidFill>
              </a:rPr>
              <a:t>who </a:t>
            </a:r>
            <a:r>
              <a:rPr lang="ru-RU" sz="1400" b="1" smtClean="0">
                <a:solidFill>
                  <a:srgbClr val="C00000"/>
                </a:solidFill>
              </a:rPr>
              <a:t>и </a:t>
            </a:r>
            <a:r>
              <a:rPr lang="en-US" sz="1400" b="1" smtClean="0">
                <a:solidFill>
                  <a:srgbClr val="C00000"/>
                </a:solidFill>
              </a:rPr>
              <a:t>which </a:t>
            </a:r>
            <a:r>
              <a:rPr lang="ru-RU" sz="1400" b="1" smtClean="0"/>
              <a:t>можно заменить словом </a:t>
            </a:r>
            <a:r>
              <a:rPr lang="en-US" sz="1400" b="1" smtClean="0">
                <a:solidFill>
                  <a:srgbClr val="C00000"/>
                </a:solidFill>
              </a:rPr>
              <a:t>that</a:t>
            </a:r>
            <a:r>
              <a:rPr lang="en-US" sz="1400" b="1" smtClean="0"/>
              <a:t>.</a:t>
            </a:r>
          </a:p>
          <a:p>
            <a:endParaRPr lang="en-US" sz="1400" b="1" smtClean="0"/>
          </a:p>
          <a:p>
            <a:pPr>
              <a:buFont typeface="Wingdings" pitchFamily="2" charset="2"/>
              <a:buNone/>
            </a:pPr>
            <a:r>
              <a:rPr lang="en-US" sz="1400" b="1" smtClean="0"/>
              <a:t>       </a:t>
            </a:r>
            <a:r>
              <a:rPr lang="en-US" sz="2000" b="1" smtClean="0"/>
              <a:t>The people </a:t>
            </a:r>
            <a:r>
              <a:rPr lang="en-US" sz="2000" b="1" smtClean="0">
                <a:solidFill>
                  <a:srgbClr val="C00000"/>
                </a:solidFill>
              </a:rPr>
              <a:t>who live in the village </a:t>
            </a:r>
            <a:r>
              <a:rPr lang="en-US" sz="2000" b="1" smtClean="0"/>
              <a:t>get up early.</a:t>
            </a:r>
          </a:p>
          <a:p>
            <a:pPr>
              <a:buFont typeface="Wingdings" pitchFamily="2" charset="2"/>
              <a:buNone/>
            </a:pPr>
            <a:r>
              <a:rPr lang="en-US" sz="2000" b="1" smtClean="0"/>
              <a:t>     The people </a:t>
            </a:r>
            <a:r>
              <a:rPr lang="en-US" sz="2000" b="1" smtClean="0">
                <a:solidFill>
                  <a:srgbClr val="C00000"/>
                </a:solidFill>
              </a:rPr>
              <a:t>that live in the village </a:t>
            </a:r>
            <a:r>
              <a:rPr lang="en-US" sz="2000" b="1" smtClean="0"/>
              <a:t>get up early. </a:t>
            </a:r>
            <a:endParaRPr lang="ru-RU" sz="200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71500" y="142875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Служат определением </a:t>
            </a:r>
            <a:r>
              <a:rPr lang="ru-RU"/>
              <a:t>по отношению к существительному главного предложения.</a:t>
            </a:r>
          </a:p>
          <a:p>
            <a:r>
              <a:rPr lang="ru-RU"/>
              <a:t>Присоединяются союзами </a:t>
            </a:r>
            <a:r>
              <a:rPr lang="en-US">
                <a:solidFill>
                  <a:srgbClr val="C00000"/>
                </a:solidFill>
              </a:rPr>
              <a:t>who (whom), which, that, whose, when, where.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3797" name="AutoShap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6165850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291512" cy="1100137"/>
          </a:xfrm>
          <a:solidFill>
            <a:srgbClr val="FFCC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7030A0"/>
                </a:solidFill>
              </a:rPr>
              <a:t>ПРИДАТОЧНЫЕ ПРЕДЛОЖЕНИЯ ВРЕМЕНИ И УСЛОВИЯ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400" b="1" smtClean="0">
                <a:solidFill>
                  <a:srgbClr val="FF3300"/>
                </a:solidFill>
              </a:rPr>
              <a:t>ГЛАВНОЕ  ПРЕДЛОЖЕНИЕ</a:t>
            </a:r>
            <a:r>
              <a:rPr lang="ru-RU" sz="1400" smtClean="0"/>
              <a:t>                                       </a:t>
            </a:r>
            <a:r>
              <a:rPr lang="ru-RU" sz="1400" b="1" smtClean="0">
                <a:solidFill>
                  <a:srgbClr val="FF3300"/>
                </a:solidFill>
              </a:rPr>
              <a:t>ПРИДАТОЧНОЕ ПРЕДЛОЖЕНИЕ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smtClean="0"/>
              <a:t>реальное условие                                                          реальное условие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smtClean="0"/>
              <a:t>нереальное условие в                                                  нереальное условие в настоящем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smtClean="0"/>
              <a:t>настоящем или будущем                                              или будущем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smtClean="0"/>
              <a:t>нереальное условие в                                                  нереальное условие в прошедшем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smtClean="0"/>
              <a:t>прошедшем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03575" y="1989138"/>
            <a:ext cx="0" cy="4464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76600" y="1989138"/>
            <a:ext cx="1511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If</a:t>
            </a:r>
            <a:r>
              <a:rPr lang="en-US"/>
              <a:t> </a:t>
            </a:r>
            <a:r>
              <a:rPr lang="ru-RU"/>
              <a:t>-если</a:t>
            </a:r>
            <a:endParaRPr lang="en-US"/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When</a:t>
            </a:r>
            <a:r>
              <a:rPr lang="ru-RU"/>
              <a:t> -когда</a:t>
            </a:r>
            <a:endParaRPr lang="en-US"/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As soon as</a:t>
            </a:r>
            <a:r>
              <a:rPr lang="ru-RU"/>
              <a:t>- как только</a:t>
            </a:r>
            <a:endParaRPr lang="en-US"/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Before</a:t>
            </a:r>
            <a:r>
              <a:rPr lang="ru-RU"/>
              <a:t>- прежде</a:t>
            </a:r>
            <a:endParaRPr lang="en-US"/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After</a:t>
            </a:r>
            <a:r>
              <a:rPr lang="ru-RU"/>
              <a:t>- после</a:t>
            </a:r>
            <a:endParaRPr lang="en-US"/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While</a:t>
            </a:r>
            <a:r>
              <a:rPr lang="ru-RU"/>
              <a:t>- пока</a:t>
            </a:r>
            <a:endParaRPr lang="en-US"/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Till</a:t>
            </a:r>
            <a:r>
              <a:rPr lang="ru-RU"/>
              <a:t>- до тех пор</a:t>
            </a:r>
            <a:endParaRPr lang="en-US"/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Untill</a:t>
            </a:r>
            <a:r>
              <a:rPr lang="ru-RU">
                <a:solidFill>
                  <a:srgbClr val="FF3300"/>
                </a:solidFill>
              </a:rPr>
              <a:t> </a:t>
            </a:r>
            <a:r>
              <a:rPr lang="ru-RU"/>
              <a:t>- пока не..</a:t>
            </a:r>
            <a:endParaRPr lang="en-US"/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Unless</a:t>
            </a:r>
            <a:r>
              <a:rPr lang="ru-RU"/>
              <a:t> -если не..</a:t>
            </a:r>
            <a:endParaRPr lang="en-US"/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In case</a:t>
            </a:r>
            <a:r>
              <a:rPr lang="ru-RU"/>
              <a:t>- в случае если..</a:t>
            </a:r>
            <a:endParaRPr lang="en-US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4213" y="2924175"/>
            <a:ext cx="1871662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+ V</a:t>
            </a:r>
            <a:endParaRPr lang="ru-RU" sz="200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292725" y="2997200"/>
            <a:ext cx="244792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V, V</a:t>
            </a:r>
            <a:r>
              <a:rPr lang="en-US"/>
              <a:t>s.</a:t>
            </a:r>
            <a:endParaRPr lang="ru-RU" sz="200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84213" y="4508500"/>
            <a:ext cx="1871662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Would + V</a:t>
            </a:r>
            <a:endParaRPr lang="ru-RU" sz="20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364163" y="4508500"/>
            <a:ext cx="2376487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</a:t>
            </a:r>
            <a:r>
              <a:rPr lang="en-US"/>
              <a:t>ed, </a:t>
            </a:r>
            <a:r>
              <a:rPr lang="en-US" sz="2000"/>
              <a:t>V</a:t>
            </a:r>
            <a:r>
              <a:rPr lang="en-US"/>
              <a:t>2.</a:t>
            </a:r>
            <a:endParaRPr lang="ru-RU" sz="2000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79388" y="5949950"/>
            <a:ext cx="2879725" cy="40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Would have + V</a:t>
            </a:r>
            <a:r>
              <a:rPr lang="en-US"/>
              <a:t>3 </a:t>
            </a:r>
            <a:r>
              <a:rPr lang="en-US" sz="2000"/>
              <a:t>( V</a:t>
            </a:r>
            <a:r>
              <a:rPr lang="en-US"/>
              <a:t>ed)</a:t>
            </a:r>
            <a:endParaRPr lang="ru-RU" sz="2000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076825" y="5949950"/>
            <a:ext cx="3097213" cy="40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Had + V</a:t>
            </a:r>
            <a:r>
              <a:rPr lang="en-US"/>
              <a:t>3 (</a:t>
            </a:r>
            <a:r>
              <a:rPr lang="en-US" sz="2000"/>
              <a:t>V</a:t>
            </a:r>
            <a:r>
              <a:rPr lang="en-US"/>
              <a:t>ed)</a:t>
            </a:r>
            <a:endParaRPr lang="ru-RU" sz="2000"/>
          </a:p>
        </p:txBody>
      </p:sp>
      <p:sp>
        <p:nvSpPr>
          <p:cNvPr id="34828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  <a:solidFill>
            <a:srgbClr val="FFCCFF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hlink"/>
                </a:solidFill>
              </a:rPr>
              <a:t>МОДАЛЬНЫЕ    ГЛАГОЛЫ</a:t>
            </a:r>
          </a:p>
        </p:txBody>
      </p:sp>
      <p:sp>
        <p:nvSpPr>
          <p:cNvPr id="35843" name="Oval 8"/>
          <p:cNvSpPr>
            <a:spLocks noChangeArrowheads="1"/>
          </p:cNvSpPr>
          <p:nvPr/>
        </p:nvSpPr>
        <p:spPr bwMode="auto">
          <a:xfrm>
            <a:off x="3203575" y="3284538"/>
            <a:ext cx="1512888" cy="7207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Oval 10"/>
          <p:cNvSpPr>
            <a:spLocks noChangeArrowheads="1"/>
          </p:cNvSpPr>
          <p:nvPr/>
        </p:nvSpPr>
        <p:spPr bwMode="auto">
          <a:xfrm rot="-452806">
            <a:off x="4932363" y="2420938"/>
            <a:ext cx="3024187" cy="11525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Oval 11"/>
          <p:cNvSpPr>
            <a:spLocks noChangeArrowheads="1"/>
          </p:cNvSpPr>
          <p:nvPr/>
        </p:nvSpPr>
        <p:spPr bwMode="auto">
          <a:xfrm rot="1590492">
            <a:off x="5364163" y="3284538"/>
            <a:ext cx="3024187" cy="11525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Oval 12"/>
          <p:cNvSpPr>
            <a:spLocks noChangeArrowheads="1"/>
          </p:cNvSpPr>
          <p:nvPr/>
        </p:nvSpPr>
        <p:spPr bwMode="auto">
          <a:xfrm rot="3234265">
            <a:off x="3887788" y="4471988"/>
            <a:ext cx="3095625" cy="11525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Oval 13"/>
          <p:cNvSpPr>
            <a:spLocks noChangeArrowheads="1"/>
          </p:cNvSpPr>
          <p:nvPr/>
        </p:nvSpPr>
        <p:spPr bwMode="auto">
          <a:xfrm rot="4720038">
            <a:off x="2988469" y="4769644"/>
            <a:ext cx="3024187" cy="11525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Oval 14"/>
          <p:cNvSpPr>
            <a:spLocks noChangeArrowheads="1"/>
          </p:cNvSpPr>
          <p:nvPr/>
        </p:nvSpPr>
        <p:spPr bwMode="auto">
          <a:xfrm rot="-1819785">
            <a:off x="4211638" y="1989138"/>
            <a:ext cx="3024187" cy="11525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Oval 15"/>
          <p:cNvSpPr>
            <a:spLocks noChangeArrowheads="1"/>
          </p:cNvSpPr>
          <p:nvPr/>
        </p:nvSpPr>
        <p:spPr bwMode="auto">
          <a:xfrm rot="1205560">
            <a:off x="468313" y="2349500"/>
            <a:ext cx="3024187" cy="11525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Oval 16"/>
          <p:cNvSpPr>
            <a:spLocks noChangeArrowheads="1"/>
          </p:cNvSpPr>
          <p:nvPr/>
        </p:nvSpPr>
        <p:spPr bwMode="auto">
          <a:xfrm rot="-946071">
            <a:off x="468313" y="3357563"/>
            <a:ext cx="3024187" cy="11525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Oval 17"/>
          <p:cNvSpPr>
            <a:spLocks noChangeArrowheads="1"/>
          </p:cNvSpPr>
          <p:nvPr/>
        </p:nvSpPr>
        <p:spPr bwMode="auto">
          <a:xfrm rot="-2204285">
            <a:off x="900113" y="4292600"/>
            <a:ext cx="3024187" cy="1152525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Oval 18"/>
          <p:cNvSpPr>
            <a:spLocks noChangeArrowheads="1"/>
          </p:cNvSpPr>
          <p:nvPr/>
        </p:nvSpPr>
        <p:spPr bwMode="auto">
          <a:xfrm rot="-3852545">
            <a:off x="1764507" y="4769644"/>
            <a:ext cx="3024187" cy="1152525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3300"/>
                </a:solidFill>
              </a:rPr>
              <a:t>BE </a:t>
            </a:r>
            <a:r>
              <a:rPr lang="ru-RU">
                <a:solidFill>
                  <a:srgbClr val="FF3300"/>
                </a:solidFill>
              </a:rPr>
              <a:t> </a:t>
            </a:r>
            <a:r>
              <a:rPr lang="en-US">
                <a:solidFill>
                  <a:srgbClr val="FF3300"/>
                </a:solidFill>
              </a:rPr>
              <a:t>ALLOWED</a:t>
            </a:r>
            <a:r>
              <a:rPr lang="ru-RU">
                <a:solidFill>
                  <a:srgbClr val="FF3300"/>
                </a:solidFill>
              </a:rPr>
              <a:t> </a:t>
            </a:r>
            <a:r>
              <a:rPr lang="en-US">
                <a:solidFill>
                  <a:srgbClr val="FF3300"/>
                </a:solidFill>
              </a:rPr>
              <a:t> TO…</a:t>
            </a:r>
          </a:p>
          <a:p>
            <a:r>
              <a:rPr lang="ru-RU" sz="1200"/>
              <a:t>РАЗРЕШИТЬ, </a:t>
            </a:r>
          </a:p>
          <a:p>
            <a:r>
              <a:rPr lang="ru-RU" sz="1200"/>
              <a:t>ПОЗВОЛИТЬ</a:t>
            </a:r>
          </a:p>
        </p:txBody>
      </p:sp>
      <p:sp>
        <p:nvSpPr>
          <p:cNvPr id="35853" name="Oval 19"/>
          <p:cNvSpPr>
            <a:spLocks noChangeArrowheads="1"/>
          </p:cNvSpPr>
          <p:nvPr/>
        </p:nvSpPr>
        <p:spPr bwMode="auto">
          <a:xfrm rot="2491890">
            <a:off x="1187450" y="1773238"/>
            <a:ext cx="3024188" cy="11525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4" name="Oval 20"/>
          <p:cNvSpPr>
            <a:spLocks noChangeArrowheads="1"/>
          </p:cNvSpPr>
          <p:nvPr/>
        </p:nvSpPr>
        <p:spPr bwMode="auto">
          <a:xfrm rot="-3730213">
            <a:off x="3174207" y="1675606"/>
            <a:ext cx="2592388" cy="11525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5" name="Oval 21"/>
          <p:cNvSpPr>
            <a:spLocks noChangeArrowheads="1"/>
          </p:cNvSpPr>
          <p:nvPr/>
        </p:nvSpPr>
        <p:spPr bwMode="auto">
          <a:xfrm rot="-5400000">
            <a:off x="2336801" y="1704975"/>
            <a:ext cx="2311400" cy="11525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6" name="Oval 22"/>
          <p:cNvSpPr>
            <a:spLocks noChangeArrowheads="1"/>
          </p:cNvSpPr>
          <p:nvPr/>
        </p:nvSpPr>
        <p:spPr bwMode="auto">
          <a:xfrm rot="1970886">
            <a:off x="4427538" y="3789363"/>
            <a:ext cx="3024187" cy="11525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7" name="Oval 23"/>
          <p:cNvSpPr>
            <a:spLocks noChangeArrowheads="1"/>
          </p:cNvSpPr>
          <p:nvPr/>
        </p:nvSpPr>
        <p:spPr bwMode="auto">
          <a:xfrm>
            <a:off x="3203575" y="3213100"/>
            <a:ext cx="1728788" cy="9366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8" name="Text Box 24"/>
          <p:cNvSpPr txBox="1">
            <a:spLocks noChangeArrowheads="1"/>
          </p:cNvSpPr>
          <p:nvPr/>
        </p:nvSpPr>
        <p:spPr bwMode="auto">
          <a:xfrm>
            <a:off x="3492500" y="3429000"/>
            <a:ext cx="1150938" cy="396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FFFF99"/>
                </a:solidFill>
              </a:rPr>
              <a:t>МОДАЛЬНЫЕ ГЛАГОЛЫ</a:t>
            </a:r>
            <a:endParaRPr lang="ru-RU">
              <a:solidFill>
                <a:srgbClr val="FFFF99"/>
              </a:solidFill>
            </a:endParaRPr>
          </a:p>
        </p:txBody>
      </p:sp>
      <p:sp>
        <p:nvSpPr>
          <p:cNvPr id="35859" name="Text Box 25"/>
          <p:cNvSpPr txBox="1">
            <a:spLocks noChangeArrowheads="1"/>
          </p:cNvSpPr>
          <p:nvPr/>
        </p:nvSpPr>
        <p:spPr bwMode="auto">
          <a:xfrm>
            <a:off x="3059113" y="1700213"/>
            <a:ext cx="93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MUST</a:t>
            </a:r>
          </a:p>
          <a:p>
            <a:pPr>
              <a:spcBef>
                <a:spcPct val="50000"/>
              </a:spcBef>
            </a:pPr>
            <a:r>
              <a:rPr lang="ru-RU" sz="1200"/>
              <a:t>ОБЯЗАН</a:t>
            </a:r>
          </a:p>
        </p:txBody>
      </p:sp>
      <p:sp>
        <p:nvSpPr>
          <p:cNvPr id="35860" name="Text Box 26"/>
          <p:cNvSpPr txBox="1">
            <a:spLocks noChangeArrowheads="1"/>
          </p:cNvSpPr>
          <p:nvPr/>
        </p:nvSpPr>
        <p:spPr bwMode="auto">
          <a:xfrm>
            <a:off x="3779838" y="1700213"/>
            <a:ext cx="15128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SHOULD</a:t>
            </a:r>
          </a:p>
          <a:p>
            <a:pPr>
              <a:spcBef>
                <a:spcPct val="50000"/>
              </a:spcBef>
            </a:pPr>
            <a:r>
              <a:rPr lang="ru-RU" sz="1200"/>
              <a:t>СЛЕДУЕТ</a:t>
            </a:r>
          </a:p>
          <a:p>
            <a:pPr>
              <a:spcBef>
                <a:spcPct val="50000"/>
              </a:spcBef>
            </a:pPr>
            <a:r>
              <a:rPr lang="ru-RU" sz="1200"/>
              <a:t>(СОВЕТ)</a:t>
            </a:r>
          </a:p>
        </p:txBody>
      </p:sp>
      <p:sp>
        <p:nvSpPr>
          <p:cNvPr id="35861" name="Text Box 27"/>
          <p:cNvSpPr txBox="1">
            <a:spLocks noChangeArrowheads="1"/>
          </p:cNvSpPr>
          <p:nvPr/>
        </p:nvSpPr>
        <p:spPr bwMode="auto">
          <a:xfrm>
            <a:off x="5219700" y="2060575"/>
            <a:ext cx="17287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OUGHT  TO…</a:t>
            </a:r>
          </a:p>
          <a:p>
            <a:pPr>
              <a:spcBef>
                <a:spcPct val="50000"/>
              </a:spcBef>
            </a:pPr>
            <a:r>
              <a:rPr lang="ru-RU" sz="1200"/>
              <a:t>СЛЕДУЕТ</a:t>
            </a:r>
          </a:p>
          <a:p>
            <a:pPr algn="l">
              <a:spcBef>
                <a:spcPct val="50000"/>
              </a:spcBef>
            </a:pPr>
            <a:r>
              <a:rPr lang="en-US" sz="1200"/>
              <a:t>(</a:t>
            </a:r>
            <a:r>
              <a:rPr lang="ru-RU" sz="1200"/>
              <a:t>МОРАЛЬНЫЙ ДОЛГ)</a:t>
            </a:r>
          </a:p>
        </p:txBody>
      </p:sp>
      <p:sp>
        <p:nvSpPr>
          <p:cNvPr id="35862" name="Text Box 28"/>
          <p:cNvSpPr txBox="1">
            <a:spLocks noChangeArrowheads="1"/>
          </p:cNvSpPr>
          <p:nvPr/>
        </p:nvSpPr>
        <p:spPr bwMode="auto">
          <a:xfrm>
            <a:off x="6516688" y="25654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SHALL</a:t>
            </a:r>
          </a:p>
          <a:p>
            <a:pPr>
              <a:spcBef>
                <a:spcPct val="50000"/>
              </a:spcBef>
            </a:pPr>
            <a:r>
              <a:rPr lang="ru-RU" sz="1200"/>
              <a:t>НАМЕРЕНИЕ</a:t>
            </a:r>
          </a:p>
        </p:txBody>
      </p:sp>
      <p:sp>
        <p:nvSpPr>
          <p:cNvPr id="35863" name="Text Box 29"/>
          <p:cNvSpPr txBox="1">
            <a:spLocks noChangeArrowheads="1"/>
          </p:cNvSpPr>
          <p:nvPr/>
        </p:nvSpPr>
        <p:spPr bwMode="auto">
          <a:xfrm>
            <a:off x="6227763" y="3500438"/>
            <a:ext cx="1366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HAVE TO…</a:t>
            </a:r>
          </a:p>
          <a:p>
            <a:pPr algn="r">
              <a:spcBef>
                <a:spcPct val="50000"/>
              </a:spcBef>
            </a:pPr>
            <a:r>
              <a:rPr lang="ru-RU" sz="1200"/>
              <a:t>ПРИХОДИТСЯ</a:t>
            </a:r>
          </a:p>
        </p:txBody>
      </p:sp>
      <p:sp>
        <p:nvSpPr>
          <p:cNvPr id="35864" name="Text Box 30"/>
          <p:cNvSpPr txBox="1">
            <a:spLocks noChangeArrowheads="1"/>
          </p:cNvSpPr>
          <p:nvPr/>
        </p:nvSpPr>
        <p:spPr bwMode="auto">
          <a:xfrm>
            <a:off x="5076825" y="3860800"/>
            <a:ext cx="16557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BE OBLIGED TO…</a:t>
            </a:r>
          </a:p>
          <a:p>
            <a:pPr algn="r">
              <a:spcBef>
                <a:spcPct val="50000"/>
              </a:spcBef>
            </a:pPr>
            <a:r>
              <a:rPr lang="ru-RU" sz="1200"/>
              <a:t>БЫТЬ ОБЯЗАННЫМ</a:t>
            </a:r>
          </a:p>
        </p:txBody>
      </p:sp>
      <p:sp>
        <p:nvSpPr>
          <p:cNvPr id="35865" name="Text Box 32"/>
          <p:cNvSpPr txBox="1">
            <a:spLocks noChangeArrowheads="1"/>
          </p:cNvSpPr>
          <p:nvPr/>
        </p:nvSpPr>
        <p:spPr bwMode="auto">
          <a:xfrm>
            <a:off x="4787900" y="5084763"/>
            <a:ext cx="1871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BE TO..</a:t>
            </a:r>
          </a:p>
          <a:p>
            <a:pPr>
              <a:spcBef>
                <a:spcPct val="50000"/>
              </a:spcBef>
            </a:pPr>
            <a:r>
              <a:rPr lang="ru-RU" sz="1200"/>
              <a:t>ПРЕДСТОИТ</a:t>
            </a:r>
          </a:p>
        </p:txBody>
      </p:sp>
      <p:sp>
        <p:nvSpPr>
          <p:cNvPr id="35866" name="Text Box 33"/>
          <p:cNvSpPr txBox="1">
            <a:spLocks noChangeArrowheads="1"/>
          </p:cNvSpPr>
          <p:nvPr/>
        </p:nvSpPr>
        <p:spPr bwMode="auto">
          <a:xfrm>
            <a:off x="3995738" y="4941888"/>
            <a:ext cx="100806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NEEDN’T</a:t>
            </a:r>
            <a:endParaRPr lang="ru-RU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200"/>
              <a:t>НЕТ</a:t>
            </a:r>
            <a:endParaRPr lang="en-US" sz="1200"/>
          </a:p>
          <a:p>
            <a:pPr>
              <a:spcBef>
                <a:spcPct val="50000"/>
              </a:spcBef>
            </a:pPr>
            <a:r>
              <a:rPr lang="ru-RU" sz="1200"/>
              <a:t>НЕОБХО-ДИМОСТИ</a:t>
            </a:r>
          </a:p>
        </p:txBody>
      </p:sp>
      <p:sp>
        <p:nvSpPr>
          <p:cNvPr id="35867" name="Text Box 34"/>
          <p:cNvSpPr txBox="1">
            <a:spLocks noChangeArrowheads="1"/>
          </p:cNvSpPr>
          <p:nvPr/>
        </p:nvSpPr>
        <p:spPr bwMode="auto">
          <a:xfrm>
            <a:off x="1835150" y="1628775"/>
            <a:ext cx="1079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CAN</a:t>
            </a:r>
          </a:p>
          <a:p>
            <a:pPr>
              <a:spcBef>
                <a:spcPct val="50000"/>
              </a:spcBef>
            </a:pPr>
            <a:r>
              <a:rPr lang="ru-RU" sz="1200"/>
              <a:t>УМЕТЬ</a:t>
            </a:r>
          </a:p>
          <a:p>
            <a:pPr>
              <a:spcBef>
                <a:spcPct val="50000"/>
              </a:spcBef>
            </a:pPr>
            <a:r>
              <a:rPr lang="ru-RU" sz="1200"/>
              <a:t>МОЧЬ</a:t>
            </a:r>
          </a:p>
        </p:txBody>
      </p:sp>
      <p:sp>
        <p:nvSpPr>
          <p:cNvPr id="35868" name="Text Box 35"/>
          <p:cNvSpPr txBox="1">
            <a:spLocks noChangeArrowheads="1"/>
          </p:cNvSpPr>
          <p:nvPr/>
        </p:nvSpPr>
        <p:spPr bwMode="auto">
          <a:xfrm>
            <a:off x="1042988" y="2492375"/>
            <a:ext cx="1296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DARE</a:t>
            </a:r>
          </a:p>
          <a:p>
            <a:pPr>
              <a:spcBef>
                <a:spcPct val="50000"/>
              </a:spcBef>
            </a:pPr>
            <a:r>
              <a:rPr lang="ru-RU" sz="1200"/>
              <a:t>ОСМЕЛИТЬСЯ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/>
        </p:nvSpPr>
        <p:spPr bwMode="auto">
          <a:xfrm>
            <a:off x="1042988" y="3500438"/>
            <a:ext cx="18002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BE ABLE TO…</a:t>
            </a:r>
          </a:p>
          <a:p>
            <a:pPr>
              <a:spcBef>
                <a:spcPct val="50000"/>
              </a:spcBef>
            </a:pPr>
            <a:r>
              <a:rPr lang="ru-RU" sz="1200"/>
              <a:t>БЫТЬ СПОСОБНЫМ</a:t>
            </a:r>
          </a:p>
          <a:p>
            <a:pPr algn="l">
              <a:spcBef>
                <a:spcPct val="50000"/>
              </a:spcBef>
            </a:pPr>
            <a:r>
              <a:rPr lang="ru-RU" sz="1200"/>
              <a:t>СДЕЛАТЬ</a:t>
            </a:r>
          </a:p>
        </p:txBody>
      </p:sp>
      <p:sp>
        <p:nvSpPr>
          <p:cNvPr id="35870" name="Text Box 37"/>
          <p:cNvSpPr txBox="1">
            <a:spLocks noChangeArrowheads="1"/>
          </p:cNvSpPr>
          <p:nvPr/>
        </p:nvSpPr>
        <p:spPr bwMode="auto">
          <a:xfrm>
            <a:off x="1547813" y="4581525"/>
            <a:ext cx="10795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MAY</a:t>
            </a:r>
          </a:p>
          <a:p>
            <a:pPr>
              <a:spcBef>
                <a:spcPct val="50000"/>
              </a:spcBef>
            </a:pPr>
            <a:r>
              <a:rPr lang="ru-RU" sz="1200"/>
              <a:t>МОЖНО</a:t>
            </a:r>
          </a:p>
          <a:p>
            <a:pPr algn="l">
              <a:spcBef>
                <a:spcPct val="50000"/>
              </a:spcBef>
            </a:pPr>
            <a:r>
              <a:rPr lang="ru-RU" sz="1200"/>
              <a:t>(РАЗРЕШЕНИЕ)</a:t>
            </a:r>
          </a:p>
        </p:txBody>
      </p:sp>
      <p:sp>
        <p:nvSpPr>
          <p:cNvPr id="35871" name="Text Box 32"/>
          <p:cNvSpPr txBox="1">
            <a:spLocks noChangeArrowheads="1"/>
          </p:cNvSpPr>
          <p:nvPr/>
        </p:nvSpPr>
        <p:spPr bwMode="auto">
          <a:xfrm>
            <a:off x="0" y="6340475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Выражают не реальное действие, а отношение к нему действующего лица- возможность, необходимость, желательность действия, выраженного смысловым глаголом.</a:t>
            </a:r>
          </a:p>
        </p:txBody>
      </p:sp>
      <p:sp>
        <p:nvSpPr>
          <p:cNvPr id="35872" name="AutoShape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5805488"/>
            <a:ext cx="649287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229600" cy="1071562"/>
          </a:xfrm>
          <a:solidFill>
            <a:srgbClr val="FFCCFF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>
                    <a:lumMod val="25000"/>
                  </a:schemeClr>
                </a:solidFill>
              </a:rPr>
              <a:t>глаголы с послелогами  (фразеологические глаголы)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 smtClean="0"/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3492500" y="3357563"/>
            <a:ext cx="1800225" cy="15113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3492500" y="1628775"/>
            <a:ext cx="1800225" cy="792163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3563938" y="5661025"/>
            <a:ext cx="1800225" cy="792163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6227763" y="2133600"/>
            <a:ext cx="1800225" cy="792163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6300788" y="3644900"/>
            <a:ext cx="1800225" cy="792163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Oval 9"/>
          <p:cNvSpPr>
            <a:spLocks noChangeArrowheads="1"/>
          </p:cNvSpPr>
          <p:nvPr/>
        </p:nvSpPr>
        <p:spPr bwMode="auto">
          <a:xfrm>
            <a:off x="6227763" y="5229225"/>
            <a:ext cx="1800225" cy="792163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Oval 10"/>
          <p:cNvSpPr>
            <a:spLocks noChangeArrowheads="1"/>
          </p:cNvSpPr>
          <p:nvPr/>
        </p:nvSpPr>
        <p:spPr bwMode="auto">
          <a:xfrm>
            <a:off x="755650" y="2205038"/>
            <a:ext cx="1800225" cy="792162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Oval 11"/>
          <p:cNvSpPr>
            <a:spLocks noChangeArrowheads="1"/>
          </p:cNvSpPr>
          <p:nvPr/>
        </p:nvSpPr>
        <p:spPr bwMode="auto">
          <a:xfrm>
            <a:off x="755650" y="3644900"/>
            <a:ext cx="1800225" cy="792163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Oval 12"/>
          <p:cNvSpPr>
            <a:spLocks noChangeArrowheads="1"/>
          </p:cNvSpPr>
          <p:nvPr/>
        </p:nvSpPr>
        <p:spPr bwMode="auto">
          <a:xfrm>
            <a:off x="755650" y="5084763"/>
            <a:ext cx="1800225" cy="792162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3851275" y="3789363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GO</a:t>
            </a:r>
            <a:endParaRPr lang="ru-RU" sz="4000">
              <a:solidFill>
                <a:srgbClr val="FF3300"/>
              </a:solidFill>
            </a:endParaRP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3492500" y="1700213"/>
            <a:ext cx="1727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ABOUT</a:t>
            </a:r>
          </a:p>
          <a:p>
            <a:pPr>
              <a:spcBef>
                <a:spcPct val="50000"/>
              </a:spcBef>
            </a:pPr>
            <a:r>
              <a:rPr lang="ru-RU"/>
              <a:t>расхаживать</a:t>
            </a: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900113" y="2276475"/>
            <a:ext cx="15113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IN  FOR</a:t>
            </a:r>
          </a:p>
          <a:p>
            <a:pPr>
              <a:spcBef>
                <a:spcPct val="50000"/>
              </a:spcBef>
            </a:pPr>
            <a:r>
              <a:rPr lang="ru-RU"/>
              <a:t>увлекаться</a:t>
            </a: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755650" y="3716338"/>
            <a:ext cx="1655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AHEAD</a:t>
            </a:r>
          </a:p>
          <a:p>
            <a:pPr>
              <a:spcBef>
                <a:spcPct val="50000"/>
              </a:spcBef>
            </a:pPr>
            <a:r>
              <a:rPr lang="ru-RU"/>
              <a:t>продвигаться</a:t>
            </a: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827088" y="5157788"/>
            <a:ext cx="16557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ON</a:t>
            </a:r>
          </a:p>
          <a:p>
            <a:pPr>
              <a:spcBef>
                <a:spcPct val="50000"/>
              </a:spcBef>
            </a:pPr>
            <a:r>
              <a:rPr lang="ru-RU"/>
              <a:t>продолжать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3492500" y="5734050"/>
            <a:ext cx="18716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AGAINST</a:t>
            </a:r>
          </a:p>
          <a:p>
            <a:pPr>
              <a:spcBef>
                <a:spcPct val="50000"/>
              </a:spcBef>
            </a:pPr>
            <a:r>
              <a:rPr lang="ru-RU"/>
              <a:t>противоречить</a:t>
            </a: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6443663" y="5300663"/>
            <a:ext cx="14398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WITHOUT</a:t>
            </a:r>
          </a:p>
          <a:p>
            <a:pPr>
              <a:spcBef>
                <a:spcPct val="50000"/>
              </a:spcBef>
            </a:pPr>
            <a:r>
              <a:rPr lang="ru-RU"/>
              <a:t> обходиться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6372225" y="3716338"/>
            <a:ext cx="17287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BACK</a:t>
            </a:r>
          </a:p>
          <a:p>
            <a:pPr>
              <a:spcBef>
                <a:spcPct val="50000"/>
              </a:spcBef>
            </a:pPr>
            <a:r>
              <a:rPr lang="ru-RU"/>
              <a:t>возвращаться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6516688" y="2276475"/>
            <a:ext cx="11525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OFF</a:t>
            </a:r>
          </a:p>
          <a:p>
            <a:pPr>
              <a:spcBef>
                <a:spcPct val="50000"/>
              </a:spcBef>
            </a:pPr>
            <a:r>
              <a:rPr lang="ru-RU"/>
              <a:t>гаснуть</a:t>
            </a:r>
          </a:p>
        </p:txBody>
      </p:sp>
      <p:sp>
        <p:nvSpPr>
          <p:cNvPr id="36885" name="Line 22"/>
          <p:cNvSpPr>
            <a:spLocks noChangeShapeType="1"/>
          </p:cNvSpPr>
          <p:nvPr/>
        </p:nvSpPr>
        <p:spPr bwMode="auto">
          <a:xfrm flipV="1">
            <a:off x="5076825" y="2781300"/>
            <a:ext cx="1366838" cy="863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6" name="Line 23"/>
          <p:cNvSpPr>
            <a:spLocks noChangeShapeType="1"/>
          </p:cNvSpPr>
          <p:nvPr/>
        </p:nvSpPr>
        <p:spPr bwMode="auto">
          <a:xfrm flipV="1">
            <a:off x="4356100" y="2420938"/>
            <a:ext cx="0" cy="1008062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7" name="Line 24"/>
          <p:cNvSpPr>
            <a:spLocks noChangeShapeType="1"/>
          </p:cNvSpPr>
          <p:nvPr/>
        </p:nvSpPr>
        <p:spPr bwMode="auto">
          <a:xfrm flipH="1" flipV="1">
            <a:off x="2339975" y="2852738"/>
            <a:ext cx="1368425" cy="863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8" name="Line 25"/>
          <p:cNvSpPr>
            <a:spLocks noChangeShapeType="1"/>
          </p:cNvSpPr>
          <p:nvPr/>
        </p:nvSpPr>
        <p:spPr bwMode="auto">
          <a:xfrm flipH="1">
            <a:off x="2411413" y="4149725"/>
            <a:ext cx="1081087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9" name="Line 26"/>
          <p:cNvSpPr>
            <a:spLocks noChangeShapeType="1"/>
          </p:cNvSpPr>
          <p:nvPr/>
        </p:nvSpPr>
        <p:spPr bwMode="auto">
          <a:xfrm flipH="1">
            <a:off x="2339975" y="4652963"/>
            <a:ext cx="1439863" cy="6477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0" name="Line 27"/>
          <p:cNvSpPr>
            <a:spLocks noChangeShapeType="1"/>
          </p:cNvSpPr>
          <p:nvPr/>
        </p:nvSpPr>
        <p:spPr bwMode="auto">
          <a:xfrm>
            <a:off x="4356100" y="4868863"/>
            <a:ext cx="0" cy="86518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1" name="Line 28"/>
          <p:cNvSpPr>
            <a:spLocks noChangeShapeType="1"/>
          </p:cNvSpPr>
          <p:nvPr/>
        </p:nvSpPr>
        <p:spPr bwMode="auto">
          <a:xfrm>
            <a:off x="5003800" y="4652963"/>
            <a:ext cx="1368425" cy="792162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2" name="Line 29"/>
          <p:cNvSpPr>
            <a:spLocks noChangeShapeType="1"/>
          </p:cNvSpPr>
          <p:nvPr/>
        </p:nvSpPr>
        <p:spPr bwMode="auto">
          <a:xfrm>
            <a:off x="5292725" y="4149725"/>
            <a:ext cx="10795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3" name="AutoShap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  <a:solidFill>
            <a:srgbClr val="FFCCFF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hlink"/>
                </a:solidFill>
              </a:rPr>
              <a:t>МНОЖЕСТВЕННОЕ ЧИСЛО СУЩЕСТВИТЕЛЬНЫХ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50825" y="1196975"/>
            <a:ext cx="3025775" cy="254793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-</a:t>
            </a:r>
            <a:r>
              <a:rPr lang="en-US">
                <a:solidFill>
                  <a:srgbClr val="FF3300"/>
                </a:solidFill>
              </a:rPr>
              <a:t>es [iz]</a:t>
            </a:r>
          </a:p>
          <a:p>
            <a:pPr algn="l">
              <a:spcBef>
                <a:spcPct val="50000"/>
              </a:spcBef>
            </a:pPr>
            <a:r>
              <a:rPr lang="en-US"/>
              <a:t>1.</a:t>
            </a:r>
            <a:r>
              <a:rPr lang="ru-RU"/>
              <a:t>После «о»- </a:t>
            </a:r>
            <a:r>
              <a:rPr lang="en-US"/>
              <a:t>hero</a:t>
            </a:r>
            <a:r>
              <a:rPr lang="en-US">
                <a:solidFill>
                  <a:srgbClr val="FF3300"/>
                </a:solidFill>
              </a:rPr>
              <a:t>es</a:t>
            </a:r>
            <a:r>
              <a:rPr lang="en-US"/>
              <a:t> (</a:t>
            </a:r>
            <a:r>
              <a:rPr lang="ru-RU"/>
              <a:t>искл.-</a:t>
            </a:r>
            <a:r>
              <a:rPr lang="en-US">
                <a:solidFill>
                  <a:srgbClr val="FF3300"/>
                </a:solidFill>
              </a:rPr>
              <a:t>pianos, solos, photos</a:t>
            </a:r>
            <a:r>
              <a:rPr lang="en-US">
                <a:solidFill>
                  <a:srgbClr val="CC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radios</a:t>
            </a:r>
            <a:r>
              <a:rPr lang="en-US"/>
              <a:t> </a:t>
            </a:r>
            <a:r>
              <a:rPr lang="ru-RU"/>
              <a:t>после «гласн.+о» -</a:t>
            </a:r>
            <a:r>
              <a:rPr lang="en-US"/>
              <a:t>s – cuckoo</a:t>
            </a:r>
            <a:r>
              <a:rPr lang="en-US">
                <a:solidFill>
                  <a:srgbClr val="FF3300"/>
                </a:solidFill>
              </a:rPr>
              <a:t>s)</a:t>
            </a:r>
          </a:p>
          <a:p>
            <a:pPr algn="l">
              <a:spcBef>
                <a:spcPct val="50000"/>
              </a:spcBef>
            </a:pPr>
            <a:r>
              <a:rPr lang="en-US"/>
              <a:t>2.</a:t>
            </a:r>
            <a:r>
              <a:rPr lang="ru-RU"/>
              <a:t>После «</a:t>
            </a:r>
            <a:r>
              <a:rPr lang="en-US"/>
              <a:t>s, ss, sh,ch,x</a:t>
            </a:r>
            <a:r>
              <a:rPr lang="ru-RU"/>
              <a:t>» - </a:t>
            </a:r>
            <a:r>
              <a:rPr lang="en-US"/>
              <a:t>box</a:t>
            </a:r>
            <a:r>
              <a:rPr lang="en-US">
                <a:solidFill>
                  <a:srgbClr val="FF3300"/>
                </a:solidFill>
              </a:rPr>
              <a:t>es</a:t>
            </a:r>
          </a:p>
          <a:p>
            <a:pPr algn="l">
              <a:spcBef>
                <a:spcPct val="50000"/>
              </a:spcBef>
            </a:pPr>
            <a:r>
              <a:rPr lang="en-US"/>
              <a:t>3</a:t>
            </a:r>
            <a:r>
              <a:rPr lang="ru-RU"/>
              <a:t>.После «согл.+у» </a:t>
            </a:r>
            <a:r>
              <a:rPr lang="en-US"/>
              <a:t>y – i -balcon</a:t>
            </a:r>
            <a:r>
              <a:rPr lang="en-US">
                <a:solidFill>
                  <a:srgbClr val="FF3300"/>
                </a:solidFill>
              </a:rPr>
              <a:t>ies </a:t>
            </a:r>
          </a:p>
          <a:p>
            <a:pPr algn="l">
              <a:spcBef>
                <a:spcPct val="50000"/>
              </a:spcBef>
            </a:pPr>
            <a:r>
              <a:rPr lang="en-US"/>
              <a:t>4.</a:t>
            </a:r>
            <a:r>
              <a:rPr lang="ru-RU"/>
              <a:t>После «</a:t>
            </a:r>
            <a:r>
              <a:rPr lang="en-US"/>
              <a:t>f</a:t>
            </a:r>
            <a:r>
              <a:rPr lang="ru-RU"/>
              <a:t>»</a:t>
            </a:r>
            <a:r>
              <a:rPr lang="en-US"/>
              <a:t> f – v – shel</a:t>
            </a:r>
            <a:r>
              <a:rPr lang="en-US">
                <a:solidFill>
                  <a:srgbClr val="FF3300"/>
                </a:solidFill>
              </a:rPr>
              <a:t>ves</a:t>
            </a:r>
            <a:r>
              <a:rPr lang="ru-RU">
                <a:solidFill>
                  <a:srgbClr val="FF3300"/>
                </a:solidFill>
              </a:rPr>
              <a:t> </a:t>
            </a:r>
            <a:r>
              <a:rPr lang="ru-RU"/>
              <a:t>(искл</a:t>
            </a:r>
            <a:r>
              <a:rPr lang="ru-RU">
                <a:solidFill>
                  <a:srgbClr val="FF3300"/>
                </a:solidFill>
              </a:rPr>
              <a:t>.</a:t>
            </a:r>
            <a:endParaRPr lang="en-US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chiefs, roofs)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7892" name="Text Box 11"/>
          <p:cNvSpPr txBox="1">
            <a:spLocks noChangeArrowheads="1"/>
          </p:cNvSpPr>
          <p:nvPr/>
        </p:nvSpPr>
        <p:spPr bwMode="auto">
          <a:xfrm>
            <a:off x="3635375" y="1125538"/>
            <a:ext cx="1733550" cy="201612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Изменения корня</a:t>
            </a:r>
          </a:p>
          <a:p>
            <a:r>
              <a:rPr lang="en-US"/>
              <a:t>M</a:t>
            </a:r>
            <a:r>
              <a:rPr lang="en-US">
                <a:solidFill>
                  <a:srgbClr val="FF3300"/>
                </a:solidFill>
              </a:rPr>
              <a:t>a</a:t>
            </a:r>
            <a:r>
              <a:rPr lang="en-US"/>
              <a:t>n – m</a:t>
            </a:r>
            <a:r>
              <a:rPr lang="en-US">
                <a:solidFill>
                  <a:srgbClr val="FF3300"/>
                </a:solidFill>
              </a:rPr>
              <a:t>e</a:t>
            </a:r>
            <a:r>
              <a:rPr lang="en-US"/>
              <a:t>n</a:t>
            </a:r>
          </a:p>
          <a:p>
            <a:r>
              <a:rPr lang="en-US"/>
              <a:t>Wom</a:t>
            </a:r>
            <a:r>
              <a:rPr lang="en-US">
                <a:solidFill>
                  <a:srgbClr val="FF3300"/>
                </a:solidFill>
              </a:rPr>
              <a:t>a</a:t>
            </a:r>
            <a:r>
              <a:rPr lang="en-US"/>
              <a:t>n – wom</a:t>
            </a:r>
            <a:r>
              <a:rPr lang="en-US">
                <a:solidFill>
                  <a:srgbClr val="FF3300"/>
                </a:solidFill>
              </a:rPr>
              <a:t>e</a:t>
            </a:r>
            <a:r>
              <a:rPr lang="en-US"/>
              <a:t>n</a:t>
            </a:r>
          </a:p>
          <a:p>
            <a:r>
              <a:rPr lang="en-US"/>
              <a:t>F</a:t>
            </a:r>
            <a:r>
              <a:rPr lang="en-US">
                <a:solidFill>
                  <a:srgbClr val="FF3300"/>
                </a:solidFill>
              </a:rPr>
              <a:t>oo</a:t>
            </a:r>
            <a:r>
              <a:rPr lang="en-US"/>
              <a:t>t – f</a:t>
            </a:r>
            <a:r>
              <a:rPr lang="en-US">
                <a:solidFill>
                  <a:srgbClr val="FF3300"/>
                </a:solidFill>
              </a:rPr>
              <a:t>ee</a:t>
            </a:r>
            <a:r>
              <a:rPr lang="en-US"/>
              <a:t>t</a:t>
            </a:r>
          </a:p>
          <a:p>
            <a:r>
              <a:rPr lang="en-US"/>
              <a:t>T</a:t>
            </a:r>
            <a:r>
              <a:rPr lang="en-US">
                <a:solidFill>
                  <a:srgbClr val="FF3300"/>
                </a:solidFill>
              </a:rPr>
              <a:t>oo</a:t>
            </a:r>
            <a:r>
              <a:rPr lang="en-US"/>
              <a:t>th – t</a:t>
            </a:r>
            <a:r>
              <a:rPr lang="en-US">
                <a:solidFill>
                  <a:srgbClr val="FF3300"/>
                </a:solidFill>
              </a:rPr>
              <a:t>ee</a:t>
            </a:r>
            <a:r>
              <a:rPr lang="en-US"/>
              <a:t>th</a:t>
            </a:r>
          </a:p>
          <a:p>
            <a:r>
              <a:rPr lang="en-US"/>
              <a:t>G</a:t>
            </a:r>
            <a:r>
              <a:rPr lang="en-US">
                <a:solidFill>
                  <a:srgbClr val="FF3300"/>
                </a:solidFill>
              </a:rPr>
              <a:t>oo</a:t>
            </a:r>
            <a:r>
              <a:rPr lang="en-US"/>
              <a:t>se – g</a:t>
            </a:r>
            <a:r>
              <a:rPr lang="en-US">
                <a:solidFill>
                  <a:srgbClr val="FF3300"/>
                </a:solidFill>
              </a:rPr>
              <a:t>ee</a:t>
            </a:r>
            <a:r>
              <a:rPr lang="en-US"/>
              <a:t>se</a:t>
            </a:r>
          </a:p>
          <a:p>
            <a:r>
              <a:rPr lang="en-US"/>
              <a:t>Child – child</a:t>
            </a:r>
            <a:r>
              <a:rPr lang="en-US">
                <a:solidFill>
                  <a:srgbClr val="FF3300"/>
                </a:solidFill>
              </a:rPr>
              <a:t>ren</a:t>
            </a:r>
          </a:p>
          <a:p>
            <a:r>
              <a:rPr lang="en-US"/>
              <a:t>Ox-ox</a:t>
            </a:r>
            <a:r>
              <a:rPr lang="en-US">
                <a:solidFill>
                  <a:srgbClr val="FF3300"/>
                </a:solidFill>
              </a:rPr>
              <a:t>en</a:t>
            </a:r>
          </a:p>
          <a:p>
            <a:r>
              <a:rPr lang="en-US"/>
              <a:t>Mouse</a:t>
            </a:r>
            <a:r>
              <a:rPr lang="en-US">
                <a:solidFill>
                  <a:srgbClr val="FF3300"/>
                </a:solidFill>
              </a:rPr>
              <a:t> - mice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6156325" y="1125538"/>
            <a:ext cx="2592388" cy="3186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Только ед. число</a:t>
            </a:r>
          </a:p>
          <a:p>
            <a:pPr>
              <a:spcBef>
                <a:spcPct val="50000"/>
              </a:spcBef>
            </a:pPr>
            <a:r>
              <a:rPr lang="en-US"/>
              <a:t>Advice</a:t>
            </a:r>
          </a:p>
          <a:p>
            <a:pPr>
              <a:spcBef>
                <a:spcPct val="50000"/>
              </a:spcBef>
            </a:pPr>
            <a:r>
              <a:rPr lang="en-US"/>
              <a:t>Information</a:t>
            </a:r>
            <a:endParaRPr lang="ru-RU"/>
          </a:p>
          <a:p>
            <a:pPr>
              <a:spcBef>
                <a:spcPct val="50000"/>
              </a:spcBef>
            </a:pPr>
            <a:r>
              <a:rPr lang="en-US"/>
              <a:t>Knowledge</a:t>
            </a:r>
          </a:p>
          <a:p>
            <a:pPr>
              <a:spcBef>
                <a:spcPct val="50000"/>
              </a:spcBef>
            </a:pPr>
            <a:r>
              <a:rPr lang="en-US"/>
              <a:t>Progress</a:t>
            </a:r>
          </a:p>
          <a:p>
            <a:pPr>
              <a:spcBef>
                <a:spcPct val="50000"/>
              </a:spcBef>
            </a:pPr>
            <a:r>
              <a:rPr lang="en-US"/>
              <a:t>Money</a:t>
            </a:r>
          </a:p>
          <a:p>
            <a:pPr>
              <a:spcBef>
                <a:spcPct val="50000"/>
              </a:spcBef>
            </a:pPr>
            <a:r>
              <a:rPr lang="en-US"/>
              <a:t>News</a:t>
            </a:r>
          </a:p>
          <a:p>
            <a:pPr>
              <a:spcBef>
                <a:spcPct val="50000"/>
              </a:spcBef>
            </a:pPr>
            <a:r>
              <a:rPr lang="en-US"/>
              <a:t>Hair ( a hair)</a:t>
            </a:r>
          </a:p>
          <a:p>
            <a:pPr>
              <a:spcBef>
                <a:spcPct val="50000"/>
              </a:spcBef>
            </a:pPr>
            <a:r>
              <a:rPr lang="en-US"/>
              <a:t>Fruit ( fruits –</a:t>
            </a:r>
            <a:r>
              <a:rPr lang="ru-RU"/>
              <a:t>виды)</a:t>
            </a:r>
            <a:endParaRPr lang="en-US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6516688" y="4365625"/>
            <a:ext cx="2159000" cy="1909763"/>
          </a:xfrm>
          <a:prstGeom prst="rect">
            <a:avLst/>
          </a:prstGeom>
          <a:solidFill>
            <a:srgbClr val="66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Только мн. Число</a:t>
            </a:r>
          </a:p>
          <a:p>
            <a:pPr>
              <a:spcBef>
                <a:spcPct val="50000"/>
              </a:spcBef>
            </a:pPr>
            <a:r>
              <a:rPr lang="en-US"/>
              <a:t>Trousers</a:t>
            </a:r>
          </a:p>
          <a:p>
            <a:pPr>
              <a:spcBef>
                <a:spcPct val="50000"/>
              </a:spcBef>
            </a:pPr>
            <a:r>
              <a:rPr lang="en-US"/>
              <a:t>Glasses</a:t>
            </a:r>
          </a:p>
          <a:p>
            <a:pPr>
              <a:spcBef>
                <a:spcPct val="50000"/>
              </a:spcBef>
            </a:pPr>
            <a:r>
              <a:rPr lang="en-US"/>
              <a:t>Goods</a:t>
            </a:r>
          </a:p>
          <a:p>
            <a:pPr>
              <a:spcBef>
                <a:spcPct val="50000"/>
              </a:spcBef>
            </a:pPr>
            <a:r>
              <a:rPr lang="en-US"/>
              <a:t>Clothes etc.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5" name="Text Box 15"/>
          <p:cNvSpPr txBox="1">
            <a:spLocks noChangeArrowheads="1"/>
          </p:cNvSpPr>
          <p:nvPr/>
        </p:nvSpPr>
        <p:spPr bwMode="auto">
          <a:xfrm>
            <a:off x="250825" y="3860800"/>
            <a:ext cx="2087563" cy="2441575"/>
          </a:xfrm>
          <a:prstGeom prst="rect">
            <a:avLst/>
          </a:prstGeom>
          <a:solidFill>
            <a:srgbClr val="CC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Ед. и мн. число совпадают</a:t>
            </a:r>
          </a:p>
          <a:p>
            <a:pPr>
              <a:spcBef>
                <a:spcPct val="50000"/>
              </a:spcBef>
            </a:pPr>
            <a:r>
              <a:rPr lang="en-US"/>
              <a:t>Deer</a:t>
            </a:r>
          </a:p>
          <a:p>
            <a:pPr>
              <a:spcBef>
                <a:spcPct val="50000"/>
              </a:spcBef>
            </a:pPr>
            <a:r>
              <a:rPr lang="en-US"/>
              <a:t>Sheep</a:t>
            </a:r>
          </a:p>
          <a:p>
            <a:pPr>
              <a:spcBef>
                <a:spcPct val="50000"/>
              </a:spcBef>
            </a:pPr>
            <a:r>
              <a:rPr lang="en-US"/>
              <a:t>Swine</a:t>
            </a:r>
          </a:p>
          <a:p>
            <a:pPr>
              <a:spcBef>
                <a:spcPct val="50000"/>
              </a:spcBef>
            </a:pPr>
            <a:r>
              <a:rPr lang="en-US"/>
              <a:t>Fish</a:t>
            </a:r>
          </a:p>
          <a:p>
            <a:pPr>
              <a:spcBef>
                <a:spcPct val="50000"/>
              </a:spcBef>
            </a:pPr>
            <a:r>
              <a:rPr lang="en-US"/>
              <a:t>Trout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6" name="Oval 17"/>
          <p:cNvSpPr>
            <a:spLocks noChangeArrowheads="1"/>
          </p:cNvSpPr>
          <p:nvPr/>
        </p:nvSpPr>
        <p:spPr bwMode="auto">
          <a:xfrm>
            <a:off x="3708400" y="3429000"/>
            <a:ext cx="1943100" cy="10795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/>
              <a:t>NOUN</a:t>
            </a:r>
            <a:endParaRPr lang="ru-RU" sz="2000"/>
          </a:p>
        </p:txBody>
      </p:sp>
      <p:sp>
        <p:nvSpPr>
          <p:cNvPr id="37897" name="Line 19"/>
          <p:cNvSpPr>
            <a:spLocks noChangeShapeType="1"/>
          </p:cNvSpPr>
          <p:nvPr/>
        </p:nvSpPr>
        <p:spPr bwMode="auto">
          <a:xfrm flipH="1">
            <a:off x="2124075" y="4076700"/>
            <a:ext cx="17272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Line 20"/>
          <p:cNvSpPr>
            <a:spLocks noChangeShapeType="1"/>
          </p:cNvSpPr>
          <p:nvPr/>
        </p:nvSpPr>
        <p:spPr bwMode="auto">
          <a:xfrm flipH="1" flipV="1">
            <a:off x="3059113" y="3068638"/>
            <a:ext cx="8651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Line 21"/>
          <p:cNvSpPr>
            <a:spLocks noChangeShapeType="1"/>
          </p:cNvSpPr>
          <p:nvPr/>
        </p:nvSpPr>
        <p:spPr bwMode="auto">
          <a:xfrm flipV="1">
            <a:off x="4427538" y="3068638"/>
            <a:ext cx="73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Line 22"/>
          <p:cNvSpPr>
            <a:spLocks noChangeShapeType="1"/>
          </p:cNvSpPr>
          <p:nvPr/>
        </p:nvSpPr>
        <p:spPr bwMode="auto">
          <a:xfrm flipV="1">
            <a:off x="5148263" y="3357563"/>
            <a:ext cx="11525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Line 23"/>
          <p:cNvSpPr>
            <a:spLocks noChangeShapeType="1"/>
          </p:cNvSpPr>
          <p:nvPr/>
        </p:nvSpPr>
        <p:spPr bwMode="auto">
          <a:xfrm>
            <a:off x="5364163" y="4221163"/>
            <a:ext cx="13684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2" name="Text Box 7"/>
          <p:cNvSpPr txBox="1">
            <a:spLocks noChangeArrowheads="1"/>
          </p:cNvSpPr>
          <p:nvPr/>
        </p:nvSpPr>
        <p:spPr bwMode="auto">
          <a:xfrm>
            <a:off x="2411413" y="4581525"/>
            <a:ext cx="3887787" cy="1271588"/>
          </a:xfrm>
          <a:prstGeom prst="rect">
            <a:avLst/>
          </a:prstGeom>
          <a:solidFill>
            <a:srgbClr val="00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-S</a:t>
            </a:r>
          </a:p>
          <a:p>
            <a:pPr algn="l">
              <a:spcBef>
                <a:spcPct val="50000"/>
              </a:spcBef>
            </a:pPr>
            <a:r>
              <a:rPr lang="en-US"/>
              <a:t>1.[</a:t>
            </a:r>
            <a:r>
              <a:rPr lang="en-US">
                <a:solidFill>
                  <a:srgbClr val="FF3300"/>
                </a:solidFill>
              </a:rPr>
              <a:t>s]</a:t>
            </a:r>
            <a:r>
              <a:rPr lang="en-US"/>
              <a:t> </a:t>
            </a:r>
            <a:r>
              <a:rPr lang="ru-RU"/>
              <a:t>после глух. согл.</a:t>
            </a:r>
            <a:r>
              <a:rPr lang="en-US"/>
              <a:t> - book</a:t>
            </a:r>
            <a:r>
              <a:rPr lang="en-US">
                <a:solidFill>
                  <a:srgbClr val="FF3300"/>
                </a:solidFill>
              </a:rPr>
              <a:t>s</a:t>
            </a:r>
            <a:r>
              <a:rPr lang="en-US"/>
              <a:t> </a:t>
            </a:r>
            <a:endParaRPr lang="ru-RU"/>
          </a:p>
          <a:p>
            <a:pPr algn="l">
              <a:spcBef>
                <a:spcPct val="50000"/>
              </a:spcBef>
            </a:pPr>
            <a:r>
              <a:rPr lang="ru-RU"/>
              <a:t>2.</a:t>
            </a:r>
            <a:r>
              <a:rPr lang="en-US">
                <a:solidFill>
                  <a:srgbClr val="FF3300"/>
                </a:solidFill>
              </a:rPr>
              <a:t>[z</a:t>
            </a:r>
            <a:r>
              <a:rPr lang="en-US"/>
              <a:t>] </a:t>
            </a:r>
            <a:r>
              <a:rPr lang="ru-RU"/>
              <a:t>после гласн. и зв. согл.</a:t>
            </a:r>
            <a:r>
              <a:rPr lang="en-US"/>
              <a:t> – day</a:t>
            </a:r>
            <a:r>
              <a:rPr lang="en-US">
                <a:solidFill>
                  <a:srgbClr val="FF3300"/>
                </a:solidFill>
              </a:rPr>
              <a:t>s</a:t>
            </a:r>
            <a:r>
              <a:rPr lang="en-US"/>
              <a:t>, bag</a:t>
            </a:r>
            <a:r>
              <a:rPr lang="en-US">
                <a:solidFill>
                  <a:srgbClr val="FF3300"/>
                </a:solidFill>
              </a:rPr>
              <a:t>s</a:t>
            </a:r>
            <a:endParaRPr lang="ru-RU">
              <a:solidFill>
                <a:srgbClr val="FF3300"/>
              </a:solidFill>
            </a:endParaRPr>
          </a:p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37903" name="Line 18"/>
          <p:cNvSpPr>
            <a:spLocks noChangeShapeType="1"/>
          </p:cNvSpPr>
          <p:nvPr/>
        </p:nvSpPr>
        <p:spPr bwMode="auto">
          <a:xfrm flipH="1">
            <a:off x="4067175" y="4437063"/>
            <a:ext cx="1444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4" name="Text Box 20"/>
          <p:cNvSpPr txBox="1">
            <a:spLocks noChangeArrowheads="1"/>
          </p:cNvSpPr>
          <p:nvPr/>
        </p:nvSpPr>
        <p:spPr bwMode="auto">
          <a:xfrm>
            <a:off x="2268538" y="5661025"/>
            <a:ext cx="4321175" cy="9429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Сущ. латинского происхождения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Datum – data, medium – media</a:t>
            </a:r>
            <a:r>
              <a:rPr lang="en-US"/>
              <a:t>  etc.</a:t>
            </a: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37905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11212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ru-RU" sz="4000" b="1" smtClean="0">
                <a:solidFill>
                  <a:schemeClr val="hlink"/>
                </a:solidFill>
              </a:rPr>
              <a:t>СТЕПЕНИ СРАВНЕНИЯ</a:t>
            </a:r>
            <a:r>
              <a:rPr lang="ru-RU" sz="4000" smtClean="0">
                <a:solidFill>
                  <a:schemeClr val="hlink"/>
                </a:solidFill>
              </a:rPr>
              <a:t> </a:t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2000" b="1" smtClean="0">
                <a:solidFill>
                  <a:schemeClr val="hlink"/>
                </a:solidFill>
              </a:rPr>
              <a:t>ПРИЛАГАТЕЛЬНЫХ И НАРЕЧИЙ</a:t>
            </a:r>
          </a:p>
        </p:txBody>
      </p:sp>
      <p:graphicFrame>
        <p:nvGraphicFramePr>
          <p:cNvPr id="59429" name="Group 37"/>
          <p:cNvGraphicFramePr>
            <a:graphicFrameLocks noGrp="1"/>
          </p:cNvGraphicFramePr>
          <p:nvPr/>
        </p:nvGraphicFramePr>
        <p:xfrm>
          <a:off x="0" y="1268413"/>
          <a:ext cx="9144000" cy="6581077"/>
        </p:xfrm>
        <a:graphic>
          <a:graphicData uri="http://schemas.openxmlformats.org/drawingml/2006/table">
            <a:tbl>
              <a:tblPr/>
              <a:tblGrid>
                <a:gridCol w="2916238"/>
                <a:gridCol w="2913062"/>
                <a:gridCol w="33147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ПОЛОЖИТЕЛЬНАЯ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СРАВНИТЕЛЬНАЯ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ПРЕВОСХОДНАЯ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dirt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beautiful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good, well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much, many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little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gg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dirt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ier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more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beautiful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farther, further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gg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dirt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iest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most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beautiful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farthest, furthest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9" name="Text Box 24"/>
          <p:cNvSpPr txBox="1">
            <a:spLocks noChangeArrowheads="1"/>
          </p:cNvSpPr>
          <p:nvPr/>
        </p:nvSpPr>
        <p:spPr bwMode="auto">
          <a:xfrm>
            <a:off x="468313" y="1700213"/>
            <a:ext cx="8207375" cy="304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</a:rPr>
              <a:t>Односложные и двусложные оканчивающиеся на </a:t>
            </a:r>
            <a:r>
              <a:rPr lang="en-US">
                <a:solidFill>
                  <a:srgbClr val="CC0000"/>
                </a:solidFill>
              </a:rPr>
              <a:t>–y, -ow, -er, -le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38930" name="Text Box 25"/>
          <p:cNvSpPr txBox="1">
            <a:spLocks noChangeArrowheads="1"/>
          </p:cNvSpPr>
          <p:nvPr/>
        </p:nvSpPr>
        <p:spPr bwMode="auto">
          <a:xfrm>
            <a:off x="539750" y="3860800"/>
            <a:ext cx="7993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31" name="Text Box 27"/>
          <p:cNvSpPr txBox="1">
            <a:spLocks noChangeArrowheads="1"/>
          </p:cNvSpPr>
          <p:nvPr/>
        </p:nvSpPr>
        <p:spPr bwMode="auto">
          <a:xfrm>
            <a:off x="395288" y="3500438"/>
            <a:ext cx="8208962" cy="304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</a:rPr>
              <a:t>Многосложные, наречия от  прилагательных на </a:t>
            </a:r>
            <a:r>
              <a:rPr lang="en-US">
                <a:solidFill>
                  <a:srgbClr val="CC0000"/>
                </a:solidFill>
              </a:rPr>
              <a:t>-ly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38932" name="Text Box 28"/>
          <p:cNvSpPr txBox="1">
            <a:spLocks noChangeArrowheads="1"/>
          </p:cNvSpPr>
          <p:nvPr/>
        </p:nvSpPr>
        <p:spPr bwMode="auto">
          <a:xfrm>
            <a:off x="323850" y="4221163"/>
            <a:ext cx="8280400" cy="304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</a:rPr>
              <a:t>исключения</a:t>
            </a:r>
          </a:p>
        </p:txBody>
      </p:sp>
      <p:sp>
        <p:nvSpPr>
          <p:cNvPr id="38933" name="AutoShape 3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008063"/>
          </a:xfrm>
          <a:solidFill>
            <a:srgbClr val="FFCCFF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hlink"/>
                </a:solidFill>
              </a:rPr>
              <a:t>ПРЕДЛОГИ  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ПАДЕЖЕЙ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95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b="1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3300"/>
                </a:solidFill>
              </a:rPr>
              <a:t>Of –</a:t>
            </a:r>
            <a:r>
              <a:rPr lang="en-US" sz="1800" b="1" smtClean="0">
                <a:solidFill>
                  <a:schemeClr val="accent2"/>
                </a:solidFill>
              </a:rPr>
              <a:t>  -</a:t>
            </a:r>
            <a:r>
              <a:rPr lang="ru-RU" sz="1800" b="1" smtClean="0"/>
              <a:t>родительный</a:t>
            </a:r>
            <a:r>
              <a:rPr lang="ru-RU" sz="1800" b="1" smtClean="0">
                <a:solidFill>
                  <a:schemeClr val="accent2"/>
                </a:solidFill>
              </a:rPr>
              <a:t>   </a:t>
            </a:r>
            <a:r>
              <a:rPr lang="en-US" sz="1800" b="1" smtClean="0">
                <a:solidFill>
                  <a:schemeClr val="accent2"/>
                </a:solidFill>
              </a:rPr>
              <a:t>            </a:t>
            </a:r>
            <a:r>
              <a:rPr lang="ru-RU" sz="1800" b="1" smtClean="0">
                <a:solidFill>
                  <a:schemeClr val="accent2"/>
                </a:solidFill>
              </a:rPr>
              <a:t> </a:t>
            </a:r>
            <a:r>
              <a:rPr lang="ru-RU" sz="1800" b="1" smtClean="0">
                <a:solidFill>
                  <a:srgbClr val="FF3300"/>
                </a:solidFill>
              </a:rPr>
              <a:t>кого? чего?</a:t>
            </a:r>
            <a:r>
              <a:rPr lang="ru-RU" sz="1800" b="1" smtClean="0">
                <a:solidFill>
                  <a:schemeClr val="accent2"/>
                </a:solidFill>
              </a:rPr>
              <a:t> </a:t>
            </a:r>
            <a:endParaRPr lang="en-US" sz="18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 </a:t>
            </a:r>
            <a:r>
              <a:rPr lang="en-US" sz="1800" b="1" smtClean="0"/>
              <a:t>…  of the boy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…of milk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3300"/>
                </a:solidFill>
              </a:rPr>
              <a:t>To –</a:t>
            </a:r>
            <a:r>
              <a:rPr lang="en-US" sz="1800" b="1" smtClean="0">
                <a:solidFill>
                  <a:schemeClr val="accent2"/>
                </a:solidFill>
              </a:rPr>
              <a:t> </a:t>
            </a:r>
            <a:r>
              <a:rPr lang="ru-RU" sz="1800" b="1" smtClean="0"/>
              <a:t>дательный </a:t>
            </a:r>
            <a:r>
              <a:rPr lang="ru-RU" sz="1800" b="1" smtClean="0">
                <a:solidFill>
                  <a:schemeClr val="accent2"/>
                </a:solidFill>
              </a:rPr>
              <a:t>                   </a:t>
            </a:r>
            <a:r>
              <a:rPr lang="ru-RU" sz="1800" b="1" smtClean="0">
                <a:solidFill>
                  <a:srgbClr val="FF3300"/>
                </a:solidFill>
              </a:rPr>
              <a:t>кому? чему?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…to the boy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3300"/>
                </a:solidFill>
              </a:rPr>
              <a:t>For –</a:t>
            </a:r>
            <a:r>
              <a:rPr lang="en-US" sz="1800" b="1" smtClean="0">
                <a:solidFill>
                  <a:schemeClr val="accent2"/>
                </a:solidFill>
              </a:rPr>
              <a:t> </a:t>
            </a:r>
            <a:r>
              <a:rPr lang="ru-RU" sz="1800" b="1" smtClean="0"/>
              <a:t>дательный</a:t>
            </a:r>
            <a:r>
              <a:rPr lang="ru-RU" sz="1800" b="1" smtClean="0">
                <a:solidFill>
                  <a:schemeClr val="accent2"/>
                </a:solidFill>
              </a:rPr>
              <a:t>                  </a:t>
            </a:r>
            <a:r>
              <a:rPr lang="ru-RU" sz="1800" b="1" smtClean="0">
                <a:solidFill>
                  <a:srgbClr val="FF3300"/>
                </a:solidFill>
              </a:rPr>
              <a:t>кому? чему?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…</a:t>
            </a:r>
            <a:r>
              <a:rPr lang="en-US" sz="1800" b="1" smtClean="0"/>
              <a:t>for the boy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3300"/>
                </a:solidFill>
              </a:rPr>
              <a:t>By –</a:t>
            </a:r>
            <a:r>
              <a:rPr lang="en-US" sz="1800" b="1" smtClean="0">
                <a:solidFill>
                  <a:schemeClr val="accent2"/>
                </a:solidFill>
              </a:rPr>
              <a:t> </a:t>
            </a:r>
            <a:r>
              <a:rPr lang="ru-RU" sz="1800" b="1" smtClean="0"/>
              <a:t>творительный</a:t>
            </a:r>
            <a:r>
              <a:rPr lang="ru-RU" sz="1800" b="1" smtClean="0">
                <a:solidFill>
                  <a:schemeClr val="accent2"/>
                </a:solidFill>
              </a:rPr>
              <a:t>             </a:t>
            </a:r>
            <a:r>
              <a:rPr lang="ru-RU" sz="1800" b="1" smtClean="0">
                <a:solidFill>
                  <a:srgbClr val="FF3300"/>
                </a:solidFill>
              </a:rPr>
              <a:t>кем?( одушевл.)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…by the boy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3300"/>
                </a:solidFill>
              </a:rPr>
              <a:t>With –</a:t>
            </a:r>
            <a:r>
              <a:rPr lang="en-US" sz="1800" b="1" smtClean="0">
                <a:solidFill>
                  <a:schemeClr val="accent2"/>
                </a:solidFill>
              </a:rPr>
              <a:t> </a:t>
            </a:r>
            <a:r>
              <a:rPr lang="ru-RU" sz="1800" b="1" smtClean="0"/>
              <a:t>творительный</a:t>
            </a:r>
            <a:r>
              <a:rPr lang="ru-RU" sz="1800" b="1" smtClean="0">
                <a:solidFill>
                  <a:schemeClr val="accent2"/>
                </a:solidFill>
              </a:rPr>
              <a:t>          </a:t>
            </a:r>
            <a:r>
              <a:rPr lang="ru-RU" sz="1800" b="1" smtClean="0">
                <a:solidFill>
                  <a:srgbClr val="FF3300"/>
                </a:solidFill>
              </a:rPr>
              <a:t>чем? (неодуш.)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                                                    …with a pen</a:t>
            </a:r>
            <a:endParaRPr lang="ru-RU" sz="1800" b="1" smtClean="0"/>
          </a:p>
        </p:txBody>
      </p:sp>
      <p:sp>
        <p:nvSpPr>
          <p:cNvPr id="3994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165850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 descr="tab">
            <a:hlinkClick r:id="rId2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76250"/>
            <a:ext cx="8964612" cy="6381750"/>
          </a:xfrm>
        </p:spPr>
      </p:pic>
      <p:sp>
        <p:nvSpPr>
          <p:cNvPr id="40963" name="Rectangle 12"/>
          <p:cNvSpPr>
            <a:spLocks noChangeArrowheads="1"/>
          </p:cNvSpPr>
          <p:nvPr/>
        </p:nvSpPr>
        <p:spPr bwMode="auto">
          <a:xfrm>
            <a:off x="323850" y="476250"/>
            <a:ext cx="8569325" cy="6477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7030A0"/>
                </a:solidFill>
              </a:rPr>
              <a:t>П Р Е Д Л О Г И   В Р Е М Е Н И</a:t>
            </a:r>
            <a:endParaRPr lang="ru-RU" sz="4400" b="0">
              <a:solidFill>
                <a:srgbClr val="7030A0"/>
              </a:solidFill>
            </a:endParaRPr>
          </a:p>
        </p:txBody>
      </p:sp>
      <p:sp>
        <p:nvSpPr>
          <p:cNvPr id="40964" name="AutoShape 5"/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971550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3200" b="1" smtClean="0">
                <a:solidFill>
                  <a:srgbClr val="7030A0"/>
                </a:solidFill>
              </a:rPr>
              <a:t>ПРЕДЛОГИ  МЕСТА  И </a:t>
            </a:r>
            <a:br>
              <a:rPr lang="ru-RU" sz="3200" b="1" smtClean="0">
                <a:solidFill>
                  <a:srgbClr val="7030A0"/>
                </a:solidFill>
              </a:rPr>
            </a:br>
            <a:r>
              <a:rPr lang="ru-RU" sz="3200" b="1" smtClean="0">
                <a:solidFill>
                  <a:srgbClr val="7030A0"/>
                </a:solidFill>
              </a:rPr>
              <a:t> ДВИЖЕНИЯ  В  ПРОСТРАНСТВЕ</a:t>
            </a:r>
          </a:p>
        </p:txBody>
      </p:sp>
      <p:pic>
        <p:nvPicPr>
          <p:cNvPr id="5" name="Содержимое 4" descr="pr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209" y="1643050"/>
            <a:ext cx="8761313" cy="457203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8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87334" y="769919"/>
          <a:ext cx="814393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164388" y="119697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64388" y="170021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64388" y="227647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164388" y="2781300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35825" y="335756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35825" y="393382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AutoShape 1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235825" y="443706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AutoShape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5825" y="501332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AutoShape 1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35825" y="551656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1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235825" y="609282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7" name="Группа 12"/>
          <p:cNvGrpSpPr>
            <a:grpSpLocks/>
          </p:cNvGrpSpPr>
          <p:nvPr/>
        </p:nvGrpSpPr>
        <p:grpSpPr bwMode="auto">
          <a:xfrm>
            <a:off x="857250" y="4214813"/>
            <a:ext cx="5700713" cy="354012"/>
            <a:chOff x="407196" y="204038"/>
            <a:chExt cx="5700752" cy="35424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07196" y="204038"/>
              <a:ext cx="5700752" cy="3542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24659" y="221511"/>
              <a:ext cx="5665826" cy="319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475" tIns="0" rIns="215475" bIns="0" spcCol="1270" anchor="ctr"/>
            <a:lstStyle/>
            <a:p>
              <a:pPr algn="l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bg1">
                      <a:lumMod val="10000"/>
                    </a:schemeClr>
                  </a:solidFill>
                </a:rPr>
                <a:t>сложносочиненное  предложение</a:t>
              </a:r>
            </a:p>
          </p:txBody>
        </p:sp>
      </p:grpSp>
      <p:grpSp>
        <p:nvGrpSpPr>
          <p:cNvPr id="6158" name="Группа 15"/>
          <p:cNvGrpSpPr>
            <a:grpSpLocks/>
          </p:cNvGrpSpPr>
          <p:nvPr/>
        </p:nvGrpSpPr>
        <p:grpSpPr bwMode="auto">
          <a:xfrm>
            <a:off x="857250" y="4786313"/>
            <a:ext cx="5700713" cy="412750"/>
            <a:chOff x="407196" y="73359"/>
            <a:chExt cx="5700752" cy="41328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07196" y="73359"/>
              <a:ext cx="5700752" cy="413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27834" y="94022"/>
              <a:ext cx="5659476" cy="371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475" tIns="0" rIns="215475" bIns="0" spcCol="1270" anchor="ctr"/>
            <a:lstStyle/>
            <a:p>
              <a:pPr algn="l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bg1">
                      <a:lumMod val="10000"/>
                    </a:schemeClr>
                  </a:solidFill>
                </a:rPr>
                <a:t>сложноподчиненное  предложение</a:t>
              </a:r>
            </a:p>
          </p:txBody>
        </p:sp>
      </p:grpSp>
      <p:grpSp>
        <p:nvGrpSpPr>
          <p:cNvPr id="6159" name="Группа 18"/>
          <p:cNvGrpSpPr>
            <a:grpSpLocks/>
          </p:cNvGrpSpPr>
          <p:nvPr/>
        </p:nvGrpSpPr>
        <p:grpSpPr bwMode="auto">
          <a:xfrm>
            <a:off x="857250" y="5786438"/>
            <a:ext cx="5700713" cy="473075"/>
            <a:chOff x="407196" y="33399"/>
            <a:chExt cx="5700752" cy="47232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07196" y="33399"/>
              <a:ext cx="5700752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1009" y="57173"/>
              <a:ext cx="5653126" cy="424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475" tIns="0" rIns="215475" bIns="0" spcCol="1270" anchor="ctr"/>
            <a:lstStyle/>
            <a:p>
              <a:pPr algn="l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bg1">
                      <a:lumMod val="10000"/>
                    </a:schemeClr>
                  </a:solidFill>
                </a:rPr>
                <a:t>придаточные предложения времени и условия. сослагательное  наклонение.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ПРЕДЛОГИ ДВИЖЕНИЯ  В  ПРОСТРАНСТВЕ</a:t>
            </a:r>
            <a:endParaRPr lang="ru-RU" sz="2800" smtClean="0"/>
          </a:p>
        </p:txBody>
      </p:sp>
      <p:pic>
        <p:nvPicPr>
          <p:cNvPr id="43011" name="Содержимое 5" descr="prmo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000250"/>
            <a:ext cx="4392612" cy="2635250"/>
          </a:xfrm>
          <a:ln w="38100">
            <a:solidFill>
              <a:schemeClr val="accent1"/>
            </a:solidFill>
          </a:ln>
        </p:spPr>
      </p:pic>
      <p:pic>
        <p:nvPicPr>
          <p:cNvPr id="43012" name="Содержимое 6" descr="mo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86188" y="3214688"/>
            <a:ext cx="5072062" cy="2879725"/>
          </a:xfrm>
          <a:ln w="38100">
            <a:solidFill>
              <a:schemeClr val="accent1"/>
            </a:solidFill>
          </a:ln>
        </p:spPr>
      </p:pic>
      <p:sp>
        <p:nvSpPr>
          <p:cNvPr id="43013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5"/>
          <p:cNvSpPr>
            <a:spLocks noChangeArrowheads="1"/>
          </p:cNvSpPr>
          <p:nvPr/>
        </p:nvSpPr>
        <p:spPr bwMode="auto">
          <a:xfrm>
            <a:off x="3563938" y="2924175"/>
            <a:ext cx="1655762" cy="1081088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3924300" y="3213100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</a:rPr>
              <a:t>НА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1116013" y="692150"/>
            <a:ext cx="2159000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1258888" y="836613"/>
            <a:ext cx="1873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rgbClr val="FF3300"/>
                </a:solidFill>
              </a:rPr>
              <a:t>НА ПОВЕРХНОСТИ</a:t>
            </a:r>
            <a:endParaRPr lang="en-US" u="sng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/>
              <a:t>On the table</a:t>
            </a:r>
          </a:p>
          <a:p>
            <a:pPr>
              <a:spcBef>
                <a:spcPct val="50000"/>
              </a:spcBef>
            </a:pPr>
            <a:r>
              <a:rPr lang="en-US" sz="1200"/>
              <a:t>On the wall</a:t>
            </a:r>
            <a:endParaRPr lang="ru-RU" sz="1200"/>
          </a:p>
        </p:txBody>
      </p:sp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5580063" y="692150"/>
            <a:ext cx="2159000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179388" y="2708275"/>
            <a:ext cx="2159000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Rectangle 12"/>
          <p:cNvSpPr>
            <a:spLocks noChangeArrowheads="1"/>
          </p:cNvSpPr>
          <p:nvPr/>
        </p:nvSpPr>
        <p:spPr bwMode="auto">
          <a:xfrm>
            <a:off x="6659563" y="2708275"/>
            <a:ext cx="2159000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1042988" y="4724400"/>
            <a:ext cx="2159000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Rectangle 14"/>
          <p:cNvSpPr>
            <a:spLocks noChangeArrowheads="1"/>
          </p:cNvSpPr>
          <p:nvPr/>
        </p:nvSpPr>
        <p:spPr bwMode="auto">
          <a:xfrm>
            <a:off x="5651500" y="4652963"/>
            <a:ext cx="2159000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Oval 15"/>
          <p:cNvSpPr>
            <a:spLocks noChangeArrowheads="1"/>
          </p:cNvSpPr>
          <p:nvPr/>
        </p:nvSpPr>
        <p:spPr bwMode="auto">
          <a:xfrm>
            <a:off x="2987675" y="1773238"/>
            <a:ext cx="863600" cy="7207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Oval 16"/>
          <p:cNvSpPr>
            <a:spLocks noChangeArrowheads="1"/>
          </p:cNvSpPr>
          <p:nvPr/>
        </p:nvSpPr>
        <p:spPr bwMode="auto">
          <a:xfrm>
            <a:off x="2124075" y="3068638"/>
            <a:ext cx="863600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Oval 17"/>
          <p:cNvSpPr>
            <a:spLocks noChangeArrowheads="1"/>
          </p:cNvSpPr>
          <p:nvPr/>
        </p:nvSpPr>
        <p:spPr bwMode="auto">
          <a:xfrm>
            <a:off x="2843213" y="4292600"/>
            <a:ext cx="863600" cy="720725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Oval 18"/>
          <p:cNvSpPr>
            <a:spLocks noChangeArrowheads="1"/>
          </p:cNvSpPr>
          <p:nvPr/>
        </p:nvSpPr>
        <p:spPr bwMode="auto">
          <a:xfrm>
            <a:off x="4859338" y="1773238"/>
            <a:ext cx="863600" cy="7207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Oval 19"/>
          <p:cNvSpPr>
            <a:spLocks noChangeArrowheads="1"/>
          </p:cNvSpPr>
          <p:nvPr/>
        </p:nvSpPr>
        <p:spPr bwMode="auto">
          <a:xfrm>
            <a:off x="5867400" y="2997200"/>
            <a:ext cx="863600" cy="720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8" name="Oval 20"/>
          <p:cNvSpPr>
            <a:spLocks noChangeArrowheads="1"/>
          </p:cNvSpPr>
          <p:nvPr/>
        </p:nvSpPr>
        <p:spPr bwMode="auto">
          <a:xfrm>
            <a:off x="5076825" y="4292600"/>
            <a:ext cx="863600" cy="720725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9" name="Text Box 21"/>
          <p:cNvSpPr txBox="1">
            <a:spLocks noChangeArrowheads="1"/>
          </p:cNvSpPr>
          <p:nvPr/>
        </p:nvSpPr>
        <p:spPr bwMode="auto">
          <a:xfrm>
            <a:off x="2987675" y="19891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</a:t>
            </a:r>
            <a:endParaRPr lang="ru-RU"/>
          </a:p>
        </p:txBody>
      </p:sp>
      <p:sp>
        <p:nvSpPr>
          <p:cNvPr id="44050" name="Text Box 22"/>
          <p:cNvSpPr txBox="1">
            <a:spLocks noChangeArrowheads="1"/>
          </p:cNvSpPr>
          <p:nvPr/>
        </p:nvSpPr>
        <p:spPr bwMode="auto">
          <a:xfrm>
            <a:off x="5724525" y="765175"/>
            <a:ext cx="18002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rgbClr val="FF3300"/>
                </a:solidFill>
              </a:rPr>
              <a:t>МЕСТНОСТЬ</a:t>
            </a:r>
          </a:p>
          <a:p>
            <a:pPr>
              <a:spcBef>
                <a:spcPct val="50000"/>
              </a:spcBef>
            </a:pPr>
            <a:r>
              <a:rPr lang="en-US" sz="1200"/>
              <a:t>In the north</a:t>
            </a:r>
          </a:p>
          <a:p>
            <a:pPr>
              <a:spcBef>
                <a:spcPct val="50000"/>
              </a:spcBef>
            </a:pPr>
            <a:r>
              <a:rPr lang="en-US" sz="1200"/>
              <a:t>In the street</a:t>
            </a:r>
          </a:p>
          <a:p>
            <a:pPr>
              <a:spcBef>
                <a:spcPct val="50000"/>
              </a:spcBef>
            </a:pPr>
            <a:r>
              <a:rPr lang="en-US" sz="1200"/>
              <a:t>In a tree</a:t>
            </a:r>
            <a:endParaRPr lang="ru-RU" sz="1200"/>
          </a:p>
        </p:txBody>
      </p:sp>
      <p:sp>
        <p:nvSpPr>
          <p:cNvPr id="44051" name="Text Box 23"/>
          <p:cNvSpPr txBox="1">
            <a:spLocks noChangeArrowheads="1"/>
          </p:cNvSpPr>
          <p:nvPr/>
        </p:nvSpPr>
        <p:spPr bwMode="auto">
          <a:xfrm>
            <a:off x="5003800" y="198913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</a:t>
            </a:r>
            <a:endParaRPr lang="ru-RU"/>
          </a:p>
        </p:txBody>
      </p:sp>
      <p:sp>
        <p:nvSpPr>
          <p:cNvPr id="44052" name="Text Box 24"/>
          <p:cNvSpPr txBox="1">
            <a:spLocks noChangeArrowheads="1"/>
          </p:cNvSpPr>
          <p:nvPr/>
        </p:nvSpPr>
        <p:spPr bwMode="auto">
          <a:xfrm>
            <a:off x="6877050" y="2914650"/>
            <a:ext cx="17272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rgbClr val="FF3300"/>
                </a:solidFill>
              </a:rPr>
              <a:t>УЧРЕЖДЕНИЯ</a:t>
            </a:r>
          </a:p>
          <a:p>
            <a:pPr>
              <a:spcBef>
                <a:spcPct val="50000"/>
              </a:spcBef>
            </a:pPr>
            <a:r>
              <a:rPr lang="ru-RU" u="sng">
                <a:solidFill>
                  <a:srgbClr val="FF3300"/>
                </a:solidFill>
              </a:rPr>
              <a:t>ЗАНЯТИЯ</a:t>
            </a:r>
          </a:p>
          <a:p>
            <a:pPr>
              <a:spcBef>
                <a:spcPct val="50000"/>
              </a:spcBef>
            </a:pPr>
            <a:r>
              <a:rPr lang="en-US" sz="1200"/>
              <a:t>At the lesson </a:t>
            </a:r>
          </a:p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44053" name="Text Box 25"/>
          <p:cNvSpPr txBox="1">
            <a:spLocks noChangeArrowheads="1"/>
          </p:cNvSpPr>
          <p:nvPr/>
        </p:nvSpPr>
        <p:spPr bwMode="auto">
          <a:xfrm>
            <a:off x="6084888" y="32131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54" name="Text Box 26"/>
          <p:cNvSpPr txBox="1">
            <a:spLocks noChangeArrowheads="1"/>
          </p:cNvSpPr>
          <p:nvPr/>
        </p:nvSpPr>
        <p:spPr bwMode="auto">
          <a:xfrm>
            <a:off x="6011863" y="32131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</a:t>
            </a:r>
            <a:endParaRPr lang="ru-RU"/>
          </a:p>
        </p:txBody>
      </p:sp>
      <p:sp>
        <p:nvSpPr>
          <p:cNvPr id="44055" name="Text Box 27"/>
          <p:cNvSpPr txBox="1">
            <a:spLocks noChangeArrowheads="1"/>
          </p:cNvSpPr>
          <p:nvPr/>
        </p:nvSpPr>
        <p:spPr bwMode="auto">
          <a:xfrm>
            <a:off x="5867400" y="4930775"/>
            <a:ext cx="17287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rgbClr val="FF3300"/>
                </a:solidFill>
              </a:rPr>
              <a:t>НАПРАВЛЕНИЕ</a:t>
            </a:r>
          </a:p>
          <a:p>
            <a:pPr>
              <a:spcBef>
                <a:spcPct val="50000"/>
              </a:spcBef>
            </a:pPr>
            <a:r>
              <a:rPr lang="en-US" sz="1200"/>
              <a:t>To the south</a:t>
            </a:r>
          </a:p>
          <a:p>
            <a:pPr>
              <a:spcBef>
                <a:spcPct val="50000"/>
              </a:spcBef>
            </a:pPr>
            <a:r>
              <a:rPr lang="en-US" sz="1200"/>
              <a:t>For Moscow</a:t>
            </a:r>
            <a:endParaRPr lang="ru-RU" sz="1200"/>
          </a:p>
        </p:txBody>
      </p:sp>
      <p:sp>
        <p:nvSpPr>
          <p:cNvPr id="44056" name="Text Box 28"/>
          <p:cNvSpPr txBox="1">
            <a:spLocks noChangeArrowheads="1"/>
          </p:cNvSpPr>
          <p:nvPr/>
        </p:nvSpPr>
        <p:spPr bwMode="auto">
          <a:xfrm>
            <a:off x="5219700" y="4437063"/>
            <a:ext cx="576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TO,FOR</a:t>
            </a:r>
            <a:endParaRPr lang="ru-RU"/>
          </a:p>
        </p:txBody>
      </p:sp>
      <p:sp>
        <p:nvSpPr>
          <p:cNvPr id="44057" name="Text Box 29"/>
          <p:cNvSpPr txBox="1">
            <a:spLocks noChangeArrowheads="1"/>
          </p:cNvSpPr>
          <p:nvPr/>
        </p:nvSpPr>
        <p:spPr bwMode="auto">
          <a:xfrm>
            <a:off x="1116013" y="5002213"/>
            <a:ext cx="18002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rgbClr val="FF3300"/>
                </a:solidFill>
              </a:rPr>
              <a:t>ЗНАЧЕНИЕ «для»</a:t>
            </a:r>
          </a:p>
          <a:p>
            <a:pPr>
              <a:spcBef>
                <a:spcPct val="50000"/>
              </a:spcBef>
            </a:pPr>
            <a:r>
              <a:rPr lang="en-US" sz="1200"/>
              <a:t>For winter</a:t>
            </a:r>
          </a:p>
          <a:p>
            <a:pPr>
              <a:spcBef>
                <a:spcPct val="50000"/>
              </a:spcBef>
            </a:pPr>
            <a:r>
              <a:rPr lang="en-US" sz="1200"/>
              <a:t>For Monday</a:t>
            </a:r>
            <a:endParaRPr lang="ru-RU" sz="1200"/>
          </a:p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44058" name="Text Box 30"/>
          <p:cNvSpPr txBox="1">
            <a:spLocks noChangeArrowheads="1"/>
          </p:cNvSpPr>
          <p:nvPr/>
        </p:nvSpPr>
        <p:spPr bwMode="auto">
          <a:xfrm>
            <a:off x="2843213" y="4508500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</a:t>
            </a:r>
            <a:endParaRPr lang="ru-RU"/>
          </a:p>
        </p:txBody>
      </p:sp>
      <p:sp>
        <p:nvSpPr>
          <p:cNvPr id="44059" name="Text Box 31"/>
          <p:cNvSpPr txBox="1">
            <a:spLocks noChangeArrowheads="1"/>
          </p:cNvSpPr>
          <p:nvPr/>
        </p:nvSpPr>
        <p:spPr bwMode="auto">
          <a:xfrm>
            <a:off x="323850" y="2841625"/>
            <a:ext cx="18002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rgbClr val="FF3300"/>
                </a:solidFill>
              </a:rPr>
              <a:t>ИЗМЕРЕНИЕ</a:t>
            </a:r>
          </a:p>
          <a:p>
            <a:pPr>
              <a:spcBef>
                <a:spcPct val="50000"/>
              </a:spcBef>
            </a:pPr>
            <a:r>
              <a:rPr lang="en-US" sz="1200"/>
              <a:t>By weight</a:t>
            </a:r>
          </a:p>
          <a:p>
            <a:pPr>
              <a:spcBef>
                <a:spcPct val="50000"/>
              </a:spcBef>
            </a:pPr>
            <a:r>
              <a:rPr lang="en-US" sz="1200"/>
              <a:t>By the metre</a:t>
            </a:r>
            <a:endParaRPr lang="ru-RU" sz="1200"/>
          </a:p>
        </p:txBody>
      </p:sp>
      <p:sp>
        <p:nvSpPr>
          <p:cNvPr id="44060" name="Text Box 32"/>
          <p:cNvSpPr txBox="1">
            <a:spLocks noChangeArrowheads="1"/>
          </p:cNvSpPr>
          <p:nvPr/>
        </p:nvSpPr>
        <p:spPr bwMode="auto">
          <a:xfrm>
            <a:off x="2268538" y="328453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BY</a:t>
            </a:r>
            <a:endParaRPr lang="ru-RU"/>
          </a:p>
        </p:txBody>
      </p:sp>
      <p:sp>
        <p:nvSpPr>
          <p:cNvPr id="44061" name="Line 33"/>
          <p:cNvSpPr>
            <a:spLocks noChangeShapeType="1"/>
          </p:cNvSpPr>
          <p:nvPr/>
        </p:nvSpPr>
        <p:spPr bwMode="auto">
          <a:xfrm flipH="1">
            <a:off x="3492500" y="39338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2" name="Line 34"/>
          <p:cNvSpPr>
            <a:spLocks noChangeShapeType="1"/>
          </p:cNvSpPr>
          <p:nvPr/>
        </p:nvSpPr>
        <p:spPr bwMode="auto">
          <a:xfrm flipH="1">
            <a:off x="2843213" y="34290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3" name="Line 35"/>
          <p:cNvSpPr>
            <a:spLocks noChangeShapeType="1"/>
          </p:cNvSpPr>
          <p:nvPr/>
        </p:nvSpPr>
        <p:spPr bwMode="auto">
          <a:xfrm flipH="1" flipV="1">
            <a:off x="3563938" y="2349500"/>
            <a:ext cx="5032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4" name="Line 36"/>
          <p:cNvSpPr>
            <a:spLocks noChangeShapeType="1"/>
          </p:cNvSpPr>
          <p:nvPr/>
        </p:nvSpPr>
        <p:spPr bwMode="auto">
          <a:xfrm flipV="1">
            <a:off x="4716463" y="2420938"/>
            <a:ext cx="431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5" name="Line 37"/>
          <p:cNvSpPr>
            <a:spLocks noChangeShapeType="1"/>
          </p:cNvSpPr>
          <p:nvPr/>
        </p:nvSpPr>
        <p:spPr bwMode="auto">
          <a:xfrm flipV="1">
            <a:off x="5148263" y="3500438"/>
            <a:ext cx="863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6" name="Line 38"/>
          <p:cNvSpPr>
            <a:spLocks noChangeShapeType="1"/>
          </p:cNvSpPr>
          <p:nvPr/>
        </p:nvSpPr>
        <p:spPr bwMode="auto">
          <a:xfrm>
            <a:off x="4787900" y="39338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7" name="AutoShape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021388"/>
            <a:ext cx="649287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/>
          <p:cNvSpPr>
            <a:spLocks noChangeArrowheads="1"/>
          </p:cNvSpPr>
          <p:nvPr/>
        </p:nvSpPr>
        <p:spPr bwMode="auto">
          <a:xfrm>
            <a:off x="539750" y="4652963"/>
            <a:ext cx="2159000" cy="1439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Rectangle 18"/>
          <p:cNvSpPr>
            <a:spLocks noChangeArrowheads="1"/>
          </p:cNvSpPr>
          <p:nvPr/>
        </p:nvSpPr>
        <p:spPr bwMode="auto">
          <a:xfrm>
            <a:off x="3419475" y="4868863"/>
            <a:ext cx="2159000" cy="1439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20"/>
          <p:cNvSpPr>
            <a:spLocks noChangeArrowheads="1"/>
          </p:cNvSpPr>
          <p:nvPr/>
        </p:nvSpPr>
        <p:spPr bwMode="auto">
          <a:xfrm>
            <a:off x="6588125" y="4652963"/>
            <a:ext cx="2159000" cy="1439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Rectangle 19"/>
          <p:cNvSpPr>
            <a:spLocks noChangeArrowheads="1"/>
          </p:cNvSpPr>
          <p:nvPr/>
        </p:nvSpPr>
        <p:spPr bwMode="auto">
          <a:xfrm>
            <a:off x="6443663" y="2349500"/>
            <a:ext cx="2159000" cy="1439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Rectangle 15"/>
          <p:cNvSpPr>
            <a:spLocks noChangeArrowheads="1"/>
          </p:cNvSpPr>
          <p:nvPr/>
        </p:nvSpPr>
        <p:spPr bwMode="auto">
          <a:xfrm>
            <a:off x="3419475" y="908050"/>
            <a:ext cx="2159000" cy="1368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Rectangle 17"/>
          <p:cNvSpPr>
            <a:spLocks noChangeArrowheads="1"/>
          </p:cNvSpPr>
          <p:nvPr/>
        </p:nvSpPr>
        <p:spPr bwMode="auto">
          <a:xfrm>
            <a:off x="468313" y="2133600"/>
            <a:ext cx="2159000" cy="1439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Text Box 24"/>
          <p:cNvSpPr txBox="1">
            <a:spLocks noChangeArrowheads="1"/>
          </p:cNvSpPr>
          <p:nvPr/>
        </p:nvSpPr>
        <p:spPr bwMode="auto">
          <a:xfrm>
            <a:off x="611188" y="2565400"/>
            <a:ext cx="1800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(БОЛЬШЕ)</a:t>
            </a:r>
          </a:p>
          <a:p>
            <a:r>
              <a:rPr lang="en-US">
                <a:solidFill>
                  <a:srgbClr val="FF3300"/>
                </a:solidFill>
              </a:rPr>
              <a:t>MORE</a:t>
            </a:r>
            <a:r>
              <a:rPr lang="en-US"/>
              <a:t> BOOKS</a:t>
            </a:r>
          </a:p>
          <a:p>
            <a:r>
              <a:rPr lang="en-US"/>
              <a:t>ONE </a:t>
            </a:r>
            <a:r>
              <a:rPr lang="en-US">
                <a:solidFill>
                  <a:srgbClr val="FF3300"/>
                </a:solidFill>
              </a:rPr>
              <a:t>MORE</a:t>
            </a:r>
            <a:r>
              <a:rPr lang="en-US"/>
              <a:t> BOOK</a:t>
            </a:r>
            <a:endParaRPr lang="ru-RU"/>
          </a:p>
        </p:txBody>
      </p:sp>
      <p:sp>
        <p:nvSpPr>
          <p:cNvPr id="45065" name="Text Box 37"/>
          <p:cNvSpPr txBox="1">
            <a:spLocks noChangeArrowheads="1"/>
          </p:cNvSpPr>
          <p:nvPr/>
        </p:nvSpPr>
        <p:spPr bwMode="auto">
          <a:xfrm>
            <a:off x="755650" y="4797425"/>
            <a:ext cx="17287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(ЕЩЕ ДРУГОЙ)</a:t>
            </a:r>
          </a:p>
          <a:p>
            <a:r>
              <a:rPr lang="ru-RU" sz="1200"/>
              <a:t>С сущ. ед. числа</a:t>
            </a:r>
          </a:p>
          <a:p>
            <a:r>
              <a:rPr lang="en-US">
                <a:solidFill>
                  <a:srgbClr val="FF3300"/>
                </a:solidFill>
              </a:rPr>
              <a:t>ANOTHER</a:t>
            </a:r>
            <a:r>
              <a:rPr lang="en-US"/>
              <a:t> BOOK</a:t>
            </a:r>
          </a:p>
          <a:p>
            <a:r>
              <a:rPr lang="en-US">
                <a:solidFill>
                  <a:srgbClr val="FF3300"/>
                </a:solidFill>
              </a:rPr>
              <a:t>ANOTHER</a:t>
            </a:r>
            <a:r>
              <a:rPr lang="en-US"/>
              <a:t> FILM</a:t>
            </a:r>
            <a:endParaRPr lang="ru-RU"/>
          </a:p>
          <a:p>
            <a:endParaRPr lang="ru-RU"/>
          </a:p>
        </p:txBody>
      </p:sp>
      <p:sp>
        <p:nvSpPr>
          <p:cNvPr id="45066" name="Text Box 36"/>
          <p:cNvSpPr txBox="1">
            <a:spLocks noChangeArrowheads="1"/>
          </p:cNvSpPr>
          <p:nvPr/>
        </p:nvSpPr>
        <p:spPr bwMode="auto">
          <a:xfrm>
            <a:off x="3492500" y="5046663"/>
            <a:ext cx="18002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(ЕЩЕ ДРУГИЕ)</a:t>
            </a:r>
          </a:p>
          <a:p>
            <a:r>
              <a:rPr lang="ru-RU" sz="1200"/>
              <a:t>С сущ. мн. числа</a:t>
            </a:r>
          </a:p>
          <a:p>
            <a:r>
              <a:rPr lang="en-US">
                <a:solidFill>
                  <a:srgbClr val="FF3300"/>
                </a:solidFill>
              </a:rPr>
              <a:t>OTHER </a:t>
            </a:r>
            <a:r>
              <a:rPr lang="en-US"/>
              <a:t> BOOKS</a:t>
            </a:r>
          </a:p>
          <a:p>
            <a:r>
              <a:rPr lang="en-US">
                <a:solidFill>
                  <a:srgbClr val="FF3300"/>
                </a:solidFill>
              </a:rPr>
              <a:t>OTHER </a:t>
            </a:r>
            <a:r>
              <a:rPr lang="en-US"/>
              <a:t> FILMS</a:t>
            </a:r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5067" name="Text Box 35"/>
          <p:cNvSpPr txBox="1">
            <a:spLocks noChangeArrowheads="1"/>
          </p:cNvSpPr>
          <p:nvPr/>
        </p:nvSpPr>
        <p:spPr bwMode="auto">
          <a:xfrm>
            <a:off x="6732588" y="4724400"/>
            <a:ext cx="20161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(ДОПОЛНИТЕЛЬНО)</a:t>
            </a:r>
          </a:p>
          <a:p>
            <a:r>
              <a:rPr lang="ru-RU" sz="1200"/>
              <a:t>Без существительного</a:t>
            </a:r>
          </a:p>
          <a:p>
            <a:r>
              <a:rPr lang="en-US"/>
              <a:t>WHO </a:t>
            </a:r>
            <a:r>
              <a:rPr lang="en-US">
                <a:solidFill>
                  <a:srgbClr val="FF3300"/>
                </a:solidFill>
              </a:rPr>
              <a:t>ELSE</a:t>
            </a:r>
            <a:r>
              <a:rPr lang="en-US"/>
              <a:t>…?</a:t>
            </a:r>
          </a:p>
          <a:p>
            <a:r>
              <a:rPr lang="en-US"/>
              <a:t>WHAT</a:t>
            </a:r>
            <a:r>
              <a:rPr lang="en-US">
                <a:solidFill>
                  <a:srgbClr val="FF3300"/>
                </a:solidFill>
              </a:rPr>
              <a:t> ELS</a:t>
            </a:r>
            <a:r>
              <a:rPr lang="en-US"/>
              <a:t>E…?</a:t>
            </a:r>
            <a:endParaRPr lang="ru-RU"/>
          </a:p>
        </p:txBody>
      </p:sp>
      <p:sp>
        <p:nvSpPr>
          <p:cNvPr id="45068" name="Text Box 34"/>
          <p:cNvSpPr txBox="1">
            <a:spLocks noChangeArrowheads="1"/>
          </p:cNvSpPr>
          <p:nvPr/>
        </p:nvSpPr>
        <p:spPr bwMode="auto">
          <a:xfrm>
            <a:off x="6516688" y="2636838"/>
            <a:ext cx="19446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(ВСЕ ЕЩЕ…)</a:t>
            </a:r>
          </a:p>
          <a:p>
            <a:r>
              <a:rPr lang="ru-RU" sz="1200"/>
              <a:t>В отрицат. предл.</a:t>
            </a:r>
          </a:p>
          <a:p>
            <a:r>
              <a:rPr lang="en-US"/>
              <a:t>…NOT READY </a:t>
            </a:r>
            <a:r>
              <a:rPr lang="en-US">
                <a:solidFill>
                  <a:srgbClr val="FF3300"/>
                </a:solidFill>
              </a:rPr>
              <a:t>YET</a:t>
            </a:r>
            <a:endParaRPr lang="ru-RU"/>
          </a:p>
        </p:txBody>
      </p:sp>
      <p:sp>
        <p:nvSpPr>
          <p:cNvPr id="45069" name="Text Box 26"/>
          <p:cNvSpPr txBox="1">
            <a:spLocks noChangeArrowheads="1"/>
          </p:cNvSpPr>
          <p:nvPr/>
        </p:nvSpPr>
        <p:spPr bwMode="auto">
          <a:xfrm>
            <a:off x="3492500" y="981075"/>
            <a:ext cx="20891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</a:t>
            </a:r>
            <a:r>
              <a:rPr lang="ru-RU"/>
              <a:t>ВСЕ ЕЩЕ…)</a:t>
            </a:r>
          </a:p>
          <a:p>
            <a:r>
              <a:rPr lang="ru-RU" sz="1200"/>
              <a:t>В  утверд. и вопрос.</a:t>
            </a:r>
          </a:p>
          <a:p>
            <a:r>
              <a:rPr lang="ru-RU" sz="1200"/>
              <a:t>предложении</a:t>
            </a:r>
          </a:p>
          <a:p>
            <a:r>
              <a:rPr lang="en-US"/>
              <a:t>…</a:t>
            </a:r>
            <a:r>
              <a:rPr lang="en-US">
                <a:solidFill>
                  <a:srgbClr val="FF3300"/>
                </a:solidFill>
              </a:rPr>
              <a:t>STILL</a:t>
            </a:r>
            <a:r>
              <a:rPr lang="en-US"/>
              <a:t> BUSY</a:t>
            </a:r>
          </a:p>
          <a:p>
            <a:r>
              <a:rPr lang="en-US"/>
              <a:t>…</a:t>
            </a:r>
            <a:r>
              <a:rPr lang="en-US">
                <a:solidFill>
                  <a:srgbClr val="FF3300"/>
                </a:solidFill>
              </a:rPr>
              <a:t>STILL</a:t>
            </a:r>
            <a:r>
              <a:rPr lang="en-US"/>
              <a:t> WORKING</a:t>
            </a:r>
            <a:endParaRPr lang="ru-RU"/>
          </a:p>
          <a:p>
            <a:endParaRPr lang="ru-RU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3851275" y="2276475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STILL</a:t>
            </a:r>
          </a:p>
          <a:p>
            <a:endParaRPr lang="ru-RU"/>
          </a:p>
        </p:txBody>
      </p:sp>
      <p:sp>
        <p:nvSpPr>
          <p:cNvPr id="45071" name="Text Box 23"/>
          <p:cNvSpPr txBox="1">
            <a:spLocks noChangeArrowheads="1"/>
          </p:cNvSpPr>
          <p:nvPr/>
        </p:nvSpPr>
        <p:spPr bwMode="auto">
          <a:xfrm>
            <a:off x="827088" y="170021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MORE</a:t>
            </a:r>
            <a:endParaRPr lang="ru-RU"/>
          </a:p>
        </p:txBody>
      </p:sp>
      <p:sp>
        <p:nvSpPr>
          <p:cNvPr id="45072" name="Text Box 22"/>
          <p:cNvSpPr txBox="1">
            <a:spLocks noChangeArrowheads="1"/>
          </p:cNvSpPr>
          <p:nvPr/>
        </p:nvSpPr>
        <p:spPr bwMode="auto">
          <a:xfrm>
            <a:off x="827088" y="4292600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ANOTHER</a:t>
            </a:r>
            <a:endParaRPr lang="ru-RU"/>
          </a:p>
        </p:txBody>
      </p:sp>
      <p:sp>
        <p:nvSpPr>
          <p:cNvPr id="45073" name="Text Box 21"/>
          <p:cNvSpPr txBox="1">
            <a:spLocks noChangeArrowheads="1"/>
          </p:cNvSpPr>
          <p:nvPr/>
        </p:nvSpPr>
        <p:spPr bwMode="auto">
          <a:xfrm>
            <a:off x="3635375" y="45085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OTHER</a:t>
            </a:r>
            <a:endParaRPr lang="ru-RU"/>
          </a:p>
        </p:txBody>
      </p:sp>
      <p:sp>
        <p:nvSpPr>
          <p:cNvPr id="45074" name="Text Box 14"/>
          <p:cNvSpPr txBox="1">
            <a:spLocks noChangeArrowheads="1"/>
          </p:cNvSpPr>
          <p:nvPr/>
        </p:nvSpPr>
        <p:spPr bwMode="auto">
          <a:xfrm>
            <a:off x="6659563" y="429260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ELSE</a:t>
            </a:r>
            <a:endParaRPr lang="ru-RU"/>
          </a:p>
        </p:txBody>
      </p:sp>
      <p:sp>
        <p:nvSpPr>
          <p:cNvPr id="45075" name="Text Box 13"/>
          <p:cNvSpPr txBox="1">
            <a:spLocks noChangeArrowheads="1"/>
          </p:cNvSpPr>
          <p:nvPr/>
        </p:nvSpPr>
        <p:spPr bwMode="auto">
          <a:xfrm>
            <a:off x="6732588" y="1844675"/>
            <a:ext cx="1439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YET</a:t>
            </a:r>
          </a:p>
          <a:p>
            <a:endParaRPr lang="ru-RU"/>
          </a:p>
        </p:txBody>
      </p:sp>
      <p:sp>
        <p:nvSpPr>
          <p:cNvPr id="45076" name="Oval 4"/>
          <p:cNvSpPr>
            <a:spLocks noChangeArrowheads="1"/>
          </p:cNvSpPr>
          <p:nvPr/>
        </p:nvSpPr>
        <p:spPr bwMode="auto">
          <a:xfrm>
            <a:off x="3851275" y="3141663"/>
            <a:ext cx="1584325" cy="863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7" name="Text Box 5"/>
          <p:cNvSpPr txBox="1">
            <a:spLocks noChangeArrowheads="1"/>
          </p:cNvSpPr>
          <p:nvPr/>
        </p:nvSpPr>
        <p:spPr bwMode="auto">
          <a:xfrm>
            <a:off x="3779838" y="3357563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3300"/>
                </a:solidFill>
              </a:rPr>
              <a:t>ЕЩЕ</a:t>
            </a:r>
            <a:endParaRPr lang="ru-RU"/>
          </a:p>
        </p:txBody>
      </p:sp>
      <p:sp>
        <p:nvSpPr>
          <p:cNvPr id="45078" name="Line 30"/>
          <p:cNvSpPr>
            <a:spLocks noChangeShapeType="1"/>
          </p:cNvSpPr>
          <p:nvPr/>
        </p:nvSpPr>
        <p:spPr bwMode="auto">
          <a:xfrm flipH="1" flipV="1">
            <a:off x="2411413" y="3213100"/>
            <a:ext cx="15128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9" name="Line 31"/>
          <p:cNvSpPr>
            <a:spLocks noChangeShapeType="1"/>
          </p:cNvSpPr>
          <p:nvPr/>
        </p:nvSpPr>
        <p:spPr bwMode="auto">
          <a:xfrm flipH="1">
            <a:off x="2195513" y="3860800"/>
            <a:ext cx="18716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0" name="Line 27"/>
          <p:cNvSpPr>
            <a:spLocks noChangeShapeType="1"/>
          </p:cNvSpPr>
          <p:nvPr/>
        </p:nvSpPr>
        <p:spPr bwMode="auto">
          <a:xfrm flipV="1">
            <a:off x="4643438" y="26368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1" name="Line 28"/>
          <p:cNvSpPr>
            <a:spLocks noChangeShapeType="1"/>
          </p:cNvSpPr>
          <p:nvPr/>
        </p:nvSpPr>
        <p:spPr bwMode="auto">
          <a:xfrm flipV="1">
            <a:off x="5364163" y="3141663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2" name="Line 33"/>
          <p:cNvSpPr>
            <a:spLocks noChangeShapeType="1"/>
          </p:cNvSpPr>
          <p:nvPr/>
        </p:nvSpPr>
        <p:spPr bwMode="auto">
          <a:xfrm>
            <a:off x="5148263" y="3860800"/>
            <a:ext cx="18002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3" name="Text Box 30"/>
          <p:cNvSpPr txBox="1">
            <a:spLocks noChangeArrowheads="1"/>
          </p:cNvSpPr>
          <p:nvPr/>
        </p:nvSpPr>
        <p:spPr bwMode="auto">
          <a:xfrm>
            <a:off x="611188" y="333375"/>
            <a:ext cx="7993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Неоднозначно употребление не только предлогов, но и других слов</a:t>
            </a:r>
            <a:r>
              <a:rPr lang="en-US" sz="1600"/>
              <a:t>.</a:t>
            </a:r>
            <a:r>
              <a:rPr lang="ru-RU" sz="1600"/>
              <a:t> Например, слово </a:t>
            </a:r>
            <a:r>
              <a:rPr lang="ru-RU" sz="1600">
                <a:solidFill>
                  <a:srgbClr val="CC0000"/>
                </a:solidFill>
              </a:rPr>
              <a:t>« еще»</a:t>
            </a:r>
            <a:r>
              <a:rPr lang="en-US" sz="1600"/>
              <a:t> </a:t>
            </a:r>
            <a:r>
              <a:rPr lang="ru-RU" sz="1600"/>
              <a:t> -</a:t>
            </a:r>
            <a:r>
              <a:rPr lang="en-US" sz="1600"/>
              <a:t> </a:t>
            </a:r>
            <a:r>
              <a:rPr lang="ru-RU" sz="1600"/>
              <a:t> </a:t>
            </a:r>
            <a:r>
              <a:rPr lang="en-US" sz="1600"/>
              <a:t>still, yet, more, other </a:t>
            </a:r>
            <a:r>
              <a:rPr lang="ru-RU" sz="1600"/>
              <a:t>и др. </a:t>
            </a:r>
            <a:br>
              <a:rPr lang="ru-RU" sz="1600"/>
            </a:br>
            <a:endParaRPr lang="ru-RU" sz="1600"/>
          </a:p>
        </p:txBody>
      </p:sp>
      <p:sp>
        <p:nvSpPr>
          <p:cNvPr id="45084" name="AutoShape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5" name="Line 32"/>
          <p:cNvSpPr>
            <a:spLocks noChangeShapeType="1"/>
          </p:cNvSpPr>
          <p:nvPr/>
        </p:nvSpPr>
        <p:spPr bwMode="auto">
          <a:xfrm>
            <a:off x="4643438" y="39338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/>
          </p:nvPr>
        </p:nvSpPr>
        <p:spPr>
          <a:xfrm>
            <a:off x="1071563" y="1785938"/>
            <a:ext cx="7615237" cy="4081462"/>
          </a:xfrm>
          <a:solidFill>
            <a:srgbClr val="FFFF99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sz="2000" b="1" smtClean="0">
                <a:solidFill>
                  <a:srgbClr val="C00000"/>
                </a:solidFill>
              </a:rPr>
              <a:t>to become</a:t>
            </a:r>
            <a:r>
              <a:rPr lang="ru-RU" sz="2000" b="1" smtClean="0">
                <a:solidFill>
                  <a:srgbClr val="C00000"/>
                </a:solidFill>
              </a:rPr>
              <a:t> </a:t>
            </a:r>
            <a:r>
              <a:rPr lang="ru-RU" sz="1400" b="1" smtClean="0"/>
              <a:t>- подходить/быть человеку к лицу</a:t>
            </a:r>
            <a:endParaRPr lang="ru-RU" sz="1400" smtClean="0"/>
          </a:p>
          <a:p>
            <a:pPr algn="ctr">
              <a:buFont typeface="Wingdings" pitchFamily="2" charset="2"/>
              <a:buNone/>
            </a:pPr>
            <a:r>
              <a:rPr lang="en-US" sz="1800" b="1" smtClean="0"/>
              <a:t>This green blouse  </a:t>
            </a:r>
            <a:r>
              <a:rPr lang="en-US" sz="1800" b="1" smtClean="0">
                <a:solidFill>
                  <a:srgbClr val="C00000"/>
                </a:solidFill>
              </a:rPr>
              <a:t>becomes her.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en-US" sz="2000" b="1" smtClean="0">
                <a:solidFill>
                  <a:srgbClr val="C00000"/>
                </a:solidFill>
              </a:rPr>
              <a:t>to match</a:t>
            </a:r>
            <a:r>
              <a:rPr lang="ru-RU" sz="2000" b="1" smtClean="0">
                <a:solidFill>
                  <a:srgbClr val="C00000"/>
                </a:solidFill>
              </a:rPr>
              <a:t> - </a:t>
            </a:r>
            <a:r>
              <a:rPr lang="ru-RU" sz="1400" b="1" smtClean="0"/>
              <a:t>идти/подходить/сочетаться по стилю, цвету и др.</a:t>
            </a:r>
            <a:endParaRPr lang="ru-RU" sz="1400" smtClean="0"/>
          </a:p>
          <a:p>
            <a:pPr algn="ctr">
              <a:buFont typeface="Wingdings" pitchFamily="2" charset="2"/>
              <a:buNone/>
            </a:pPr>
            <a:r>
              <a:rPr lang="ru-RU" b="1" smtClean="0"/>
              <a:t> </a:t>
            </a:r>
            <a:r>
              <a:rPr lang="en-US" sz="1800" b="1" smtClean="0"/>
              <a:t>              This pink shirt doesn’t </a:t>
            </a:r>
            <a:r>
              <a:rPr lang="en-US" sz="1800" b="1" smtClean="0">
                <a:solidFill>
                  <a:srgbClr val="C00000"/>
                </a:solidFill>
              </a:rPr>
              <a:t>match these trousers.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en-US" sz="2000" b="1" smtClean="0">
                <a:solidFill>
                  <a:srgbClr val="C00000"/>
                </a:solidFill>
              </a:rPr>
              <a:t>to fit</a:t>
            </a:r>
            <a:r>
              <a:rPr lang="ru-RU" sz="2000" b="1" smtClean="0">
                <a:solidFill>
                  <a:srgbClr val="C00000"/>
                </a:solidFill>
              </a:rPr>
              <a:t> - </a:t>
            </a:r>
            <a:r>
              <a:rPr lang="ru-RU" sz="1400" b="1" smtClean="0"/>
              <a:t>идти/подходить по размеру (хорошо сидеть)</a:t>
            </a:r>
            <a:endParaRPr lang="ru-RU" sz="1400" smtClean="0"/>
          </a:p>
          <a:p>
            <a:pPr algn="ctr">
              <a:buFont typeface="Wingdings" pitchFamily="2" charset="2"/>
              <a:buNone/>
            </a:pPr>
            <a:r>
              <a:rPr lang="ru-RU" sz="1800" b="1" smtClean="0"/>
              <a:t> </a:t>
            </a:r>
            <a:r>
              <a:rPr lang="en-US" sz="1800" b="1" smtClean="0"/>
              <a:t>This suit </a:t>
            </a:r>
            <a:r>
              <a:rPr lang="en-US" sz="1800" b="1" smtClean="0">
                <a:solidFill>
                  <a:srgbClr val="C00000"/>
                </a:solidFill>
              </a:rPr>
              <a:t>fits me </a:t>
            </a:r>
            <a:r>
              <a:rPr lang="en-US" sz="1800" b="1" smtClean="0"/>
              <a:t>perfectly.</a:t>
            </a:r>
            <a:endParaRPr lang="ru-RU" sz="1800" smtClean="0"/>
          </a:p>
          <a:p>
            <a:r>
              <a:rPr lang="en-US" sz="1800" b="1" smtClean="0">
                <a:solidFill>
                  <a:srgbClr val="C00000"/>
                </a:solidFill>
              </a:rPr>
              <a:t>to suit</a:t>
            </a:r>
            <a:r>
              <a:rPr lang="ru-RU" sz="1800" b="1" smtClean="0">
                <a:solidFill>
                  <a:srgbClr val="C00000"/>
                </a:solidFill>
              </a:rPr>
              <a:t> - </a:t>
            </a:r>
            <a:r>
              <a:rPr lang="ru-RU" sz="1400" b="1" smtClean="0"/>
              <a:t>подходить по разным параметрам</a:t>
            </a:r>
            <a:endParaRPr lang="ru-RU" sz="1400" smtClean="0"/>
          </a:p>
          <a:p>
            <a:pPr algn="ctr">
              <a:buFont typeface="Wingdings" pitchFamily="2" charset="2"/>
              <a:buNone/>
            </a:pPr>
            <a:r>
              <a:rPr lang="ru-RU" sz="1800" b="1" smtClean="0"/>
              <a:t> </a:t>
            </a:r>
            <a:r>
              <a:rPr lang="en-US" sz="1800" b="1" smtClean="0"/>
              <a:t>Red colour </a:t>
            </a:r>
            <a:r>
              <a:rPr lang="en-US" sz="1800" b="1" smtClean="0">
                <a:solidFill>
                  <a:srgbClr val="C00000"/>
                </a:solidFill>
              </a:rPr>
              <a:t>suits you.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en-US" sz="1800" b="1" smtClean="0">
                <a:solidFill>
                  <a:srgbClr val="C00000"/>
                </a:solidFill>
              </a:rPr>
              <a:t>to go with </a:t>
            </a:r>
            <a:r>
              <a:rPr lang="en-US" sz="1400" b="1" smtClean="0"/>
              <a:t>-</a:t>
            </a:r>
            <a:r>
              <a:rPr lang="en-US" b="1" smtClean="0"/>
              <a:t> </a:t>
            </a:r>
            <a:r>
              <a:rPr lang="en-US" sz="1400" b="1" smtClean="0"/>
              <a:t>подходить/сочетаться с </a:t>
            </a:r>
            <a:endParaRPr lang="ru-RU" sz="1400" smtClean="0"/>
          </a:p>
          <a:p>
            <a:pPr algn="ctr">
              <a:buFont typeface="Wingdings" pitchFamily="2" charset="2"/>
              <a:buNone/>
            </a:pPr>
            <a:r>
              <a:rPr lang="en-US" sz="1800" b="1" smtClean="0"/>
              <a:t> Such shorts </a:t>
            </a:r>
            <a:r>
              <a:rPr lang="en-US" sz="1800" b="1" smtClean="0">
                <a:solidFill>
                  <a:srgbClr val="C00000"/>
                </a:solidFill>
              </a:rPr>
              <a:t>go with these T-shirts.</a:t>
            </a:r>
            <a:endParaRPr lang="ru-RU" sz="1800" smtClean="0">
              <a:solidFill>
                <a:srgbClr val="C00000"/>
              </a:solidFill>
            </a:endParaRPr>
          </a:p>
          <a:p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785813"/>
            <a:ext cx="8358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ker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Употребление английских глаголов</a:t>
            </a:r>
            <a:r>
              <a:rPr lang="en-US" sz="2800" ker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2800" ker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в значении </a:t>
            </a:r>
            <a:r>
              <a:rPr lang="ru-RU" sz="2800" ker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«идти/подходить человеку»</a:t>
            </a:r>
            <a:r>
              <a:rPr lang="en-US" sz="2800" ker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800" ker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(об одежде, цвете, стиле и т.д.).</a:t>
            </a:r>
            <a:r>
              <a:rPr lang="ru-RU" sz="4400" b="0" kern="0">
                <a:latin typeface="+mj-lt"/>
                <a:ea typeface="+mj-ea"/>
                <a:cs typeface="+mj-cs"/>
              </a:rPr>
              <a:t/>
            </a:r>
            <a:br>
              <a:rPr lang="ru-RU" sz="4400" b="0" kern="0">
                <a:latin typeface="+mj-lt"/>
                <a:ea typeface="+mj-ea"/>
                <a:cs typeface="+mj-cs"/>
              </a:rPr>
            </a:br>
            <a:endParaRPr lang="ru-RU" sz="4400" b="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6084" name="AutoShap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6165850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  <a:solidFill>
            <a:srgbClr val="FFCCFF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</a:rPr>
              <a:t>СЛОЖНОЕ  ДОПОЛНЕНИЕ</a:t>
            </a:r>
            <a:r>
              <a:rPr lang="ru-RU" sz="3600" b="1" smtClean="0">
                <a:solidFill>
                  <a:schemeClr val="hlink"/>
                </a:solidFill>
              </a:rPr>
              <a:t/>
            </a:r>
            <a:br>
              <a:rPr lang="ru-RU" sz="3600" b="1" smtClean="0">
                <a:solidFill>
                  <a:schemeClr val="hlink"/>
                </a:solidFill>
              </a:rPr>
            </a:br>
            <a:r>
              <a:rPr lang="en-US" sz="2000" b="1" smtClean="0">
                <a:solidFill>
                  <a:srgbClr val="F91901"/>
                </a:solidFill>
              </a:rPr>
              <a:t>“ </a:t>
            </a:r>
            <a:r>
              <a:rPr lang="en-US" sz="2400" b="1" smtClean="0">
                <a:solidFill>
                  <a:srgbClr val="F91901"/>
                </a:solidFill>
              </a:rPr>
              <a:t>COMPLEX  OBJECT “</a:t>
            </a:r>
            <a:endParaRPr lang="ru-RU" sz="2400" b="1" smtClean="0">
              <a:solidFill>
                <a:srgbClr val="F91901"/>
              </a:solidFill>
            </a:endParaRPr>
          </a:p>
        </p:txBody>
      </p:sp>
      <p:graphicFrame>
        <p:nvGraphicFramePr>
          <p:cNvPr id="20502" name="Group 22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135937" cy="3889248"/>
        </p:xfrm>
        <a:graphic>
          <a:graphicData uri="http://schemas.openxmlformats.org/drawingml/2006/table">
            <a:tbl>
              <a:tblPr/>
              <a:tblGrid>
                <a:gridCol w="1768475"/>
                <a:gridCol w="1768475"/>
                <a:gridCol w="1935162"/>
                <a:gridCol w="2663825"/>
              </a:tblGrid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WANT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WISH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EXPECT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LIKE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WOULD LIKE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1DAB"/>
                          </a:solidFill>
                          <a:effectLst/>
                          <a:latin typeface="Arial" charset="0"/>
                        </a:rPr>
                        <a:t>NOTICE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1DAB"/>
                          </a:solidFill>
                          <a:effectLst/>
                          <a:latin typeface="Arial" charset="0"/>
                        </a:rPr>
                        <a:t>HEAR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1DAB"/>
                          </a:solidFill>
                          <a:effectLst/>
                          <a:latin typeface="Arial" charset="0"/>
                        </a:rPr>
                        <a:t>SEE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1DAB"/>
                          </a:solidFill>
                          <a:effectLst/>
                          <a:latin typeface="Arial" charset="0"/>
                        </a:rPr>
                        <a:t>WATCH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1DAB"/>
                          </a:solidFill>
                          <a:effectLst/>
                          <a:latin typeface="Arial" charset="0"/>
                        </a:rPr>
                        <a:t>FEEL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21DAB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LET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Имя  существительное,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Имя  собственное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,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Местоимение в объектном падеже: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to 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to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ing…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7119" name="Text Box 25"/>
          <p:cNvSpPr txBox="1">
            <a:spLocks noChangeArrowheads="1"/>
          </p:cNvSpPr>
          <p:nvPr/>
        </p:nvSpPr>
        <p:spPr bwMode="auto">
          <a:xfrm>
            <a:off x="3995738" y="5949950"/>
            <a:ext cx="4535487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O      B     J     E    C     T</a:t>
            </a:r>
            <a:r>
              <a:rPr lang="en-US" sz="2000"/>
              <a:t> </a:t>
            </a:r>
            <a:endParaRPr lang="ru-RU" sz="2000"/>
          </a:p>
        </p:txBody>
      </p:sp>
      <p:sp>
        <p:nvSpPr>
          <p:cNvPr id="47120" name="AutoShape 27"/>
          <p:cNvSpPr>
            <a:spLocks noChangeArrowheads="1"/>
          </p:cNvSpPr>
          <p:nvPr/>
        </p:nvSpPr>
        <p:spPr bwMode="auto">
          <a:xfrm>
            <a:off x="827088" y="3500438"/>
            <a:ext cx="720725" cy="719137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1" name="Line 28"/>
          <p:cNvSpPr>
            <a:spLocks noChangeShapeType="1"/>
          </p:cNvSpPr>
          <p:nvPr/>
        </p:nvSpPr>
        <p:spPr bwMode="auto">
          <a:xfrm flipH="1">
            <a:off x="2339975" y="3573463"/>
            <a:ext cx="1584325" cy="0"/>
          </a:xfrm>
          <a:prstGeom prst="line">
            <a:avLst/>
          </a:prstGeom>
          <a:noFill/>
          <a:ln w="9525">
            <a:solidFill>
              <a:srgbClr val="421DA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2" name="Line 29"/>
          <p:cNvSpPr>
            <a:spLocks noChangeShapeType="1"/>
          </p:cNvSpPr>
          <p:nvPr/>
        </p:nvSpPr>
        <p:spPr bwMode="auto">
          <a:xfrm>
            <a:off x="6011863" y="3573463"/>
            <a:ext cx="2593975" cy="0"/>
          </a:xfrm>
          <a:prstGeom prst="line">
            <a:avLst/>
          </a:prstGeom>
          <a:noFill/>
          <a:ln w="9525">
            <a:solidFill>
              <a:srgbClr val="421DA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3" name="Line 33"/>
          <p:cNvSpPr>
            <a:spLocks noChangeShapeType="1"/>
          </p:cNvSpPr>
          <p:nvPr/>
        </p:nvSpPr>
        <p:spPr bwMode="auto">
          <a:xfrm flipH="1">
            <a:off x="6588125" y="43656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4" name="Line 34"/>
          <p:cNvSpPr>
            <a:spLocks noChangeShapeType="1"/>
          </p:cNvSpPr>
          <p:nvPr/>
        </p:nvSpPr>
        <p:spPr bwMode="auto">
          <a:xfrm>
            <a:off x="6659563" y="4365625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5" name="AutoShape 23"/>
          <p:cNvSpPr>
            <a:spLocks noChangeArrowheads="1"/>
          </p:cNvSpPr>
          <p:nvPr/>
        </p:nvSpPr>
        <p:spPr bwMode="auto">
          <a:xfrm>
            <a:off x="8243888" y="6165850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hlink"/>
                </a:solidFill>
              </a:rPr>
              <a:t>СЛОЖНОЕ ПОДЛЕЖАЩЕЕ</a:t>
            </a:r>
            <a:br>
              <a:rPr lang="ru-RU" sz="3200" b="1" smtClean="0">
                <a:solidFill>
                  <a:schemeClr val="hlink"/>
                </a:solidFill>
              </a:rPr>
            </a:br>
            <a:r>
              <a:rPr lang="en-US" sz="2400" b="1" smtClean="0">
                <a:solidFill>
                  <a:srgbClr val="F91901"/>
                </a:solidFill>
              </a:rPr>
              <a:t>“ COMPLEX SUBJECT”</a:t>
            </a:r>
            <a:endParaRPr lang="ru-RU" sz="3200" b="1" smtClean="0">
              <a:solidFill>
                <a:srgbClr val="F91901"/>
              </a:solidFill>
            </a:endParaRPr>
          </a:p>
        </p:txBody>
      </p:sp>
      <p:graphicFrame>
        <p:nvGraphicFramePr>
          <p:cNvPr id="190498" name="Group 34"/>
          <p:cNvGraphicFramePr>
            <a:graphicFrameLocks noGrp="1"/>
          </p:cNvGraphicFramePr>
          <p:nvPr>
            <p:ph idx="1"/>
          </p:nvPr>
        </p:nvGraphicFramePr>
        <p:xfrm>
          <a:off x="611188" y="1916113"/>
          <a:ext cx="8086725" cy="3886200"/>
        </p:xfrm>
        <a:graphic>
          <a:graphicData uri="http://schemas.openxmlformats.org/drawingml/2006/table">
            <a:tbl>
              <a:tblPr/>
              <a:tblGrid>
                <a:gridCol w="2600325"/>
                <a:gridCol w="2800350"/>
                <a:gridCol w="2686050"/>
              </a:tblGrid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ИМЯ СУЩЕСТВИТЕЛЬНОЕ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.ИМЯ СОБСТВЕННОЕ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3.ЛИЧНОЕ МЕСТОИМЕНИЕ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в именительном падеже)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BE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known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said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believed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reported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considered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thought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seem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prove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happen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BE   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likely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вероятно)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       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unlikely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маловероятно)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             certain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(несомненно)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       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sure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(наверняка)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 be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have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have been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PASSIVE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be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have been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8141" name="Line 16"/>
          <p:cNvSpPr>
            <a:spLocks noChangeShapeType="1"/>
          </p:cNvSpPr>
          <p:nvPr/>
        </p:nvSpPr>
        <p:spPr bwMode="auto">
          <a:xfrm>
            <a:off x="3203575" y="3716338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>
            <a:off x="3132138" y="2205038"/>
            <a:ext cx="863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am</a:t>
            </a:r>
          </a:p>
          <a:p>
            <a:pPr>
              <a:spcBef>
                <a:spcPct val="50000"/>
              </a:spcBef>
            </a:pPr>
            <a:r>
              <a:rPr lang="en-US" sz="1200"/>
              <a:t>is</a:t>
            </a:r>
          </a:p>
          <a:p>
            <a:pPr>
              <a:spcBef>
                <a:spcPct val="50000"/>
              </a:spcBef>
            </a:pPr>
            <a:r>
              <a:rPr lang="en-US" sz="1200"/>
              <a:t>are</a:t>
            </a:r>
          </a:p>
          <a:p>
            <a:pPr>
              <a:spcBef>
                <a:spcPct val="50000"/>
              </a:spcBef>
            </a:pPr>
            <a:r>
              <a:rPr lang="en-US" sz="1200"/>
              <a:t>was</a:t>
            </a:r>
          </a:p>
          <a:p>
            <a:pPr>
              <a:spcBef>
                <a:spcPct val="50000"/>
              </a:spcBef>
            </a:pPr>
            <a:r>
              <a:rPr lang="en-US" sz="1200"/>
              <a:t>were</a:t>
            </a:r>
            <a:endParaRPr lang="ru-RU" sz="1200"/>
          </a:p>
        </p:txBody>
      </p:sp>
      <p:sp>
        <p:nvSpPr>
          <p:cNvPr id="48143" name="Text Box 19"/>
          <p:cNvSpPr txBox="1">
            <a:spLocks noChangeArrowheads="1"/>
          </p:cNvSpPr>
          <p:nvPr/>
        </p:nvSpPr>
        <p:spPr bwMode="auto">
          <a:xfrm>
            <a:off x="4427538" y="4005263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(-s, -ed)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48144" name="Line 20"/>
          <p:cNvSpPr>
            <a:spLocks noChangeShapeType="1"/>
          </p:cNvSpPr>
          <p:nvPr/>
        </p:nvSpPr>
        <p:spPr bwMode="auto">
          <a:xfrm>
            <a:off x="3203575" y="45815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45" name="AutoShape 22"/>
          <p:cNvSpPr>
            <a:spLocks noChangeArrowheads="1"/>
          </p:cNvSpPr>
          <p:nvPr/>
        </p:nvSpPr>
        <p:spPr bwMode="auto">
          <a:xfrm>
            <a:off x="1331913" y="4292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6" name="Text Box 25"/>
          <p:cNvSpPr txBox="1">
            <a:spLocks noChangeArrowheads="1"/>
          </p:cNvSpPr>
          <p:nvPr/>
        </p:nvSpPr>
        <p:spPr bwMode="auto">
          <a:xfrm>
            <a:off x="3779838" y="6308725"/>
            <a:ext cx="1873250" cy="31432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SUBJECT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48147" name="Line 26"/>
          <p:cNvSpPr>
            <a:spLocks noChangeShapeType="1"/>
          </p:cNvSpPr>
          <p:nvPr/>
        </p:nvSpPr>
        <p:spPr bwMode="auto">
          <a:xfrm flipH="1" flipV="1">
            <a:off x="1908175" y="5661025"/>
            <a:ext cx="2519363" cy="647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8" name="Line 27"/>
          <p:cNvSpPr>
            <a:spLocks noChangeShapeType="1"/>
          </p:cNvSpPr>
          <p:nvPr/>
        </p:nvSpPr>
        <p:spPr bwMode="auto">
          <a:xfrm flipV="1">
            <a:off x="4932363" y="5661025"/>
            <a:ext cx="2520950" cy="647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9" name="AutoShape 2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6165850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33" name="Group 17"/>
          <p:cNvGraphicFramePr>
            <a:graphicFrameLocks noGrp="1"/>
          </p:cNvGraphicFramePr>
          <p:nvPr>
            <p:ph type="tbl" idx="1"/>
          </p:nvPr>
        </p:nvGraphicFramePr>
        <p:xfrm>
          <a:off x="250825" y="1557338"/>
          <a:ext cx="8572500" cy="3657600"/>
        </p:xfrm>
        <a:graphic>
          <a:graphicData uri="http://schemas.openxmlformats.org/drawingml/2006/table">
            <a:tbl>
              <a:tblPr/>
              <a:tblGrid>
                <a:gridCol w="2857500"/>
                <a:gridCol w="3929063"/>
                <a:gridCol w="1785937"/>
              </a:tblGrid>
              <a:tr h="303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latin typeface="Arial" charset="0"/>
                        </a:rPr>
                        <a:t>1.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latin typeface="Arial" charset="0"/>
                        </a:rPr>
                        <a:t>ИМЯ СУЩЕСТВИТЕЛЬНОЕ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latin typeface="Arial" charset="0"/>
                        </a:rPr>
                        <a:t>.ИМЯ СОБСТВЕННОЕ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latin typeface="Arial" charset="0"/>
                        </a:rPr>
                        <a:t>3.ЛИЧНОЕ МЕСТОИМЕНИЕ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latin typeface="Arial" charset="0"/>
                        </a:rPr>
                        <a:t>( в именительном падеже)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likely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(вероятно)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am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unlikely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невероятно)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is           certain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(несомненно)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are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sure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(наверняка)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latin typeface="Arial" charset="0"/>
                        </a:rPr>
                        <a:t>   to  V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9164" name="TextBox 4"/>
          <p:cNvSpPr txBox="1">
            <a:spLocks noChangeArrowheads="1"/>
          </p:cNvSpPr>
          <p:nvPr/>
        </p:nvSpPr>
        <p:spPr bwMode="auto">
          <a:xfrm>
            <a:off x="3357563" y="6429375"/>
            <a:ext cx="500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9 класс, К.И.Кауфман, стр.146 </a:t>
            </a:r>
            <a:r>
              <a:rPr lang="en-US"/>
              <a:t>(Unit 5,Lesson 1)</a:t>
            </a:r>
            <a:endParaRPr lang="ru-RU"/>
          </a:p>
        </p:txBody>
      </p:sp>
      <p:sp>
        <p:nvSpPr>
          <p:cNvPr id="49165" name="AutoShape 2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6165850"/>
            <a:ext cx="649287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  <a:solidFill>
            <a:srgbClr val="FFCCFF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hlink"/>
                </a:solidFill>
              </a:rPr>
              <a:t>К О С В Е Н Н А Я    Р Е Ч Ь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200" b="1" smtClean="0">
                <a:solidFill>
                  <a:srgbClr val="FF3300"/>
                </a:solidFill>
              </a:rPr>
              <a:t>ПРОСЬБА, ПРИКАЗАНИЕ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200" b="1" smtClean="0">
                <a:solidFill>
                  <a:srgbClr val="FF3300"/>
                </a:solidFill>
              </a:rPr>
              <a:t>                                       </a:t>
            </a:r>
            <a:r>
              <a:rPr lang="en-US" sz="1200" b="1" smtClean="0"/>
              <a:t>ask (s), asked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/>
              <a:t>                                       tell (s), told                                        ( not ) to  </a:t>
            </a:r>
            <a:r>
              <a:rPr lang="en-US" sz="1800" b="1" smtClean="0"/>
              <a:t>V</a:t>
            </a:r>
            <a:r>
              <a:rPr lang="en-US" sz="1200" b="1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/>
              <a:t>                                       advise, refuse, beg, suggest, offer, order</a:t>
            </a:r>
            <a:r>
              <a:rPr lang="ru-RU" sz="1200" b="1" smtClean="0"/>
              <a:t>  (</a:t>
            </a:r>
            <a:r>
              <a:rPr lang="en-US" sz="1200" b="1" smtClean="0"/>
              <a:t>-</a:t>
            </a:r>
            <a:r>
              <a:rPr lang="ru-RU" sz="1200" b="1" smtClean="0"/>
              <a:t> </a:t>
            </a:r>
            <a:r>
              <a:rPr lang="en-US" sz="1200" b="1" smtClean="0"/>
              <a:t>s, -ed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b="1" smtClean="0">
                <a:solidFill>
                  <a:srgbClr val="FF3300"/>
                </a:solidFill>
              </a:rPr>
              <a:t>ПОВЕСТВОВАТЕЛЬНОЕ ПРЕДЛОЖЕНИЕ</a:t>
            </a:r>
            <a:endParaRPr lang="en-US" sz="12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/>
              <a:t>                     say to, tell, admit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/>
              <a:t>                     complain, decide, deny        ( -s, </a:t>
            </a:r>
            <a:r>
              <a:rPr lang="en-US" sz="1200" b="1" smtClean="0">
                <a:solidFill>
                  <a:srgbClr val="FF3300"/>
                </a:solidFill>
              </a:rPr>
              <a:t>-ed</a:t>
            </a:r>
            <a:r>
              <a:rPr lang="en-US" sz="1200" b="1" smtClean="0"/>
              <a:t> )                   ( that )                                               .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/>
              <a:t>                     offer, explain, promise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/>
              <a:t>                     remind, reply, warn, think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2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2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2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b="1" smtClean="0">
                <a:solidFill>
                  <a:srgbClr val="FF3300"/>
                </a:solidFill>
              </a:rPr>
              <a:t>ВОПРОСЫ ( ОБЩИЙ, АЛЬТЕРНАТИВНЫЙ, СПЕЦИАЛЬНЫЙ )</a:t>
            </a:r>
            <a:endParaRPr lang="en-US" sz="12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2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/>
              <a:t>                     ask (-s</a:t>
            </a:r>
            <a:r>
              <a:rPr lang="en-US" sz="1200" b="1" smtClean="0">
                <a:solidFill>
                  <a:srgbClr val="FF3300"/>
                </a:solidFill>
              </a:rPr>
              <a:t>, -ed</a:t>
            </a:r>
            <a:r>
              <a:rPr lang="en-US" sz="1200" b="1" smtClean="0"/>
              <a:t> )                                     if ( </a:t>
            </a:r>
            <a:r>
              <a:rPr lang="ru-RU" sz="1200" b="1" smtClean="0"/>
              <a:t>общий)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/>
              <a:t>                     wonder ( -s, </a:t>
            </a:r>
            <a:r>
              <a:rPr lang="en-US" sz="1200" b="1" smtClean="0">
                <a:solidFill>
                  <a:srgbClr val="FF3300"/>
                </a:solidFill>
              </a:rPr>
              <a:t>-ed</a:t>
            </a:r>
            <a:r>
              <a:rPr lang="en-US" sz="1200" b="1" smtClean="0"/>
              <a:t> )                             whether…or…( </a:t>
            </a:r>
            <a:r>
              <a:rPr lang="ru-RU" sz="1200" b="1" smtClean="0"/>
              <a:t>альтернативный</a:t>
            </a:r>
            <a:r>
              <a:rPr lang="en-US" sz="1200" b="1" smtClean="0"/>
              <a:t>)                              .</a:t>
            </a:r>
            <a:endParaRPr lang="ru-RU" sz="1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200" b="1" smtClean="0"/>
              <a:t>                                                         </a:t>
            </a:r>
            <a:r>
              <a:rPr lang="en-US" sz="1200" b="1" smtClean="0"/>
              <a:t>                     </a:t>
            </a:r>
            <a:r>
              <a:rPr lang="ru-RU" sz="1200" b="1" smtClean="0"/>
              <a:t> </a:t>
            </a:r>
            <a:r>
              <a:rPr lang="en-US" sz="1200" b="1" smtClean="0"/>
              <a:t>wh…</a:t>
            </a:r>
            <a:r>
              <a:rPr lang="ru-RU" sz="1200" b="1" smtClean="0"/>
              <a:t>( специальный )</a:t>
            </a:r>
            <a:r>
              <a:rPr lang="ru-RU" sz="1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2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2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2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2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1692275" y="1773238"/>
            <a:ext cx="433388" cy="4095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140200" y="1773238"/>
            <a:ext cx="433388" cy="409575"/>
          </a:xfrm>
          <a:prstGeom prst="smileyFace">
            <a:avLst>
              <a:gd name="adj" fmla="val 465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6804025" y="2781300"/>
            <a:ext cx="647700" cy="5762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6948488" y="29241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</a:t>
            </a:r>
            <a:endParaRPr lang="ru-RU" sz="2000"/>
          </a:p>
        </p:txBody>
      </p:sp>
      <p:sp>
        <p:nvSpPr>
          <p:cNvPr id="50184" name="AutoShape 9"/>
          <p:cNvSpPr>
            <a:spLocks noChangeArrowheads="1"/>
          </p:cNvSpPr>
          <p:nvPr/>
        </p:nvSpPr>
        <p:spPr bwMode="auto">
          <a:xfrm>
            <a:off x="900113" y="2924175"/>
            <a:ext cx="433387" cy="4095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AutoShape 10"/>
          <p:cNvSpPr>
            <a:spLocks noChangeArrowheads="1"/>
          </p:cNvSpPr>
          <p:nvPr/>
        </p:nvSpPr>
        <p:spPr bwMode="auto">
          <a:xfrm>
            <a:off x="6084888" y="2924175"/>
            <a:ext cx="433387" cy="4095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AutoShape 11"/>
          <p:cNvSpPr>
            <a:spLocks noChangeArrowheads="1"/>
          </p:cNvSpPr>
          <p:nvPr/>
        </p:nvSpPr>
        <p:spPr bwMode="auto">
          <a:xfrm>
            <a:off x="4284663" y="2852738"/>
            <a:ext cx="433387" cy="409575"/>
          </a:xfrm>
          <a:prstGeom prst="smileyFace">
            <a:avLst>
              <a:gd name="adj" fmla="val 465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4140200" y="3716338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СОГЛАСОВАНИЕ ВРЕМЕН</a:t>
            </a:r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 flipV="1">
            <a:off x="5651500" y="3357563"/>
            <a:ext cx="1368425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 flipH="1" flipV="1">
            <a:off x="3924300" y="3213100"/>
            <a:ext cx="1800225" cy="576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0" name="AutoShape 15"/>
          <p:cNvSpPr>
            <a:spLocks noChangeArrowheads="1"/>
          </p:cNvSpPr>
          <p:nvPr/>
        </p:nvSpPr>
        <p:spPr bwMode="auto">
          <a:xfrm>
            <a:off x="827088" y="4797425"/>
            <a:ext cx="433387" cy="4095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1" name="AutoShape 16"/>
          <p:cNvSpPr>
            <a:spLocks noChangeArrowheads="1"/>
          </p:cNvSpPr>
          <p:nvPr/>
        </p:nvSpPr>
        <p:spPr bwMode="auto">
          <a:xfrm>
            <a:off x="6588125" y="4797425"/>
            <a:ext cx="433388" cy="4095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2" name="AutoShape 17"/>
          <p:cNvSpPr>
            <a:spLocks noChangeArrowheads="1"/>
          </p:cNvSpPr>
          <p:nvPr/>
        </p:nvSpPr>
        <p:spPr bwMode="auto">
          <a:xfrm>
            <a:off x="3059113" y="4797425"/>
            <a:ext cx="433387" cy="409575"/>
          </a:xfrm>
          <a:prstGeom prst="smileyFace">
            <a:avLst>
              <a:gd name="adj" fmla="val 465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3" name="Oval 18"/>
          <p:cNvSpPr>
            <a:spLocks noChangeArrowheads="1"/>
          </p:cNvSpPr>
          <p:nvPr/>
        </p:nvSpPr>
        <p:spPr bwMode="auto">
          <a:xfrm>
            <a:off x="7235825" y="4724400"/>
            <a:ext cx="576263" cy="5762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7308850" y="47974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</a:t>
            </a:r>
            <a:endParaRPr lang="ru-RU" sz="2000"/>
          </a:p>
        </p:txBody>
      </p:sp>
      <p:sp>
        <p:nvSpPr>
          <p:cNvPr id="50195" name="Text Box 21"/>
          <p:cNvSpPr txBox="1">
            <a:spLocks noChangeArrowheads="1"/>
          </p:cNvSpPr>
          <p:nvPr/>
        </p:nvSpPr>
        <p:spPr bwMode="auto">
          <a:xfrm>
            <a:off x="4427538" y="6010275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СОГЛАСОВАНИЕ  ВРЕМЕН</a:t>
            </a:r>
          </a:p>
        </p:txBody>
      </p:sp>
      <p:sp>
        <p:nvSpPr>
          <p:cNvPr id="50196" name="Line 22"/>
          <p:cNvSpPr>
            <a:spLocks noChangeShapeType="1"/>
          </p:cNvSpPr>
          <p:nvPr/>
        </p:nvSpPr>
        <p:spPr bwMode="auto">
          <a:xfrm flipV="1">
            <a:off x="5580063" y="5229225"/>
            <a:ext cx="1871662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7" name="Line 23"/>
          <p:cNvSpPr>
            <a:spLocks noChangeShapeType="1"/>
          </p:cNvSpPr>
          <p:nvPr/>
        </p:nvSpPr>
        <p:spPr bwMode="auto">
          <a:xfrm flipH="1" flipV="1">
            <a:off x="2484438" y="5157788"/>
            <a:ext cx="3024187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8" name="AutoShap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237288"/>
            <a:ext cx="649287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  <a:ln>
            <a:solidFill>
              <a:srgbClr val="990099"/>
            </a:solidFill>
          </a:ln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hlink"/>
                </a:solidFill>
              </a:rPr>
              <a:t>СОГЛАСОВАНИЕ ВРЕМЕН</a:t>
            </a:r>
            <a:r>
              <a:rPr lang="ru-RU" sz="2400" smtClean="0">
                <a:solidFill>
                  <a:schemeClr val="hlink"/>
                </a:solidFill>
              </a:rPr>
              <a:t/>
            </a:r>
            <a:br>
              <a:rPr lang="ru-RU" sz="2400" smtClean="0">
                <a:solidFill>
                  <a:schemeClr val="hlink"/>
                </a:solidFill>
              </a:rPr>
            </a:br>
            <a:r>
              <a:rPr lang="ru-RU" sz="2400" smtClean="0">
                <a:solidFill>
                  <a:schemeClr val="hlink"/>
                </a:solidFill>
              </a:rPr>
              <a:t> В КОСВЕННОЙ РЕЧИ</a:t>
            </a:r>
          </a:p>
        </p:txBody>
      </p:sp>
      <p:graphicFrame>
        <p:nvGraphicFramePr>
          <p:cNvPr id="201755" name="Group 27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862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Simple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Progressive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Perfect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Past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Progressive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Past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Simple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Future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Simple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Progressive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Perfect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 Perfect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Progressive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Perfect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Future-in-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Past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26" name="TextBox 3"/>
          <p:cNvSpPr txBox="1">
            <a:spLocks noChangeArrowheads="1"/>
          </p:cNvSpPr>
          <p:nvPr/>
        </p:nvSpPr>
        <p:spPr bwMode="auto">
          <a:xfrm>
            <a:off x="785813" y="3000375"/>
            <a:ext cx="78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V, Vs</a:t>
            </a:r>
            <a:endParaRPr lang="ru-RU"/>
          </a:p>
        </p:txBody>
      </p:sp>
      <p:sp>
        <p:nvSpPr>
          <p:cNvPr id="51227" name="TextBox 5"/>
          <p:cNvSpPr txBox="1">
            <a:spLocks noChangeArrowheads="1"/>
          </p:cNvSpPr>
          <p:nvPr/>
        </p:nvSpPr>
        <p:spPr bwMode="auto">
          <a:xfrm>
            <a:off x="1928813" y="3000375"/>
            <a:ext cx="1071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am,is,are + V</a:t>
            </a:r>
            <a:r>
              <a:rPr lang="en-US" sz="1100"/>
              <a:t>ing</a:t>
            </a:r>
            <a:endParaRPr lang="ru-RU" sz="1100"/>
          </a:p>
        </p:txBody>
      </p:sp>
      <p:sp>
        <p:nvSpPr>
          <p:cNvPr id="51228" name="TextBox 6"/>
          <p:cNvSpPr txBox="1">
            <a:spLocks noChangeArrowheads="1"/>
          </p:cNvSpPr>
          <p:nvPr/>
        </p:nvSpPr>
        <p:spPr bwMode="auto">
          <a:xfrm>
            <a:off x="3429000" y="3000375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have,has +V</a:t>
            </a:r>
            <a:r>
              <a:rPr lang="en-US" sz="1100"/>
              <a:t>3</a:t>
            </a:r>
            <a:endParaRPr lang="ru-RU"/>
          </a:p>
        </p:txBody>
      </p:sp>
      <p:sp>
        <p:nvSpPr>
          <p:cNvPr id="51229" name="TextBox 7"/>
          <p:cNvSpPr txBox="1">
            <a:spLocks noChangeArrowheads="1"/>
          </p:cNvSpPr>
          <p:nvPr/>
        </p:nvSpPr>
        <p:spPr bwMode="auto">
          <a:xfrm>
            <a:off x="4786313" y="3000375"/>
            <a:ext cx="1071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was,were +V</a:t>
            </a:r>
            <a:r>
              <a:rPr lang="en-US" sz="1100"/>
              <a:t>ing</a:t>
            </a:r>
            <a:endParaRPr lang="ru-RU" sz="1100"/>
          </a:p>
        </p:txBody>
      </p:sp>
      <p:sp>
        <p:nvSpPr>
          <p:cNvPr id="51230" name="TextBox 8"/>
          <p:cNvSpPr txBox="1">
            <a:spLocks noChangeArrowheads="1"/>
          </p:cNvSpPr>
          <p:nvPr/>
        </p:nvSpPr>
        <p:spPr bwMode="auto">
          <a:xfrm>
            <a:off x="6286500" y="3071813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  <a:r>
              <a:rPr lang="en-US" sz="1100"/>
              <a:t>2,</a:t>
            </a:r>
            <a:r>
              <a:rPr lang="en-US"/>
              <a:t> V</a:t>
            </a:r>
            <a:r>
              <a:rPr lang="en-US" sz="1100"/>
              <a:t>ed</a:t>
            </a:r>
            <a:endParaRPr lang="ru-RU"/>
          </a:p>
        </p:txBody>
      </p:sp>
      <p:sp>
        <p:nvSpPr>
          <p:cNvPr id="51231" name="TextBox 9"/>
          <p:cNvSpPr txBox="1">
            <a:spLocks noChangeArrowheads="1"/>
          </p:cNvSpPr>
          <p:nvPr/>
        </p:nvSpPr>
        <p:spPr bwMode="auto">
          <a:xfrm>
            <a:off x="7572375" y="3071813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will + V</a:t>
            </a:r>
            <a:endParaRPr lang="ru-RU"/>
          </a:p>
        </p:txBody>
      </p:sp>
      <p:sp>
        <p:nvSpPr>
          <p:cNvPr id="51232" name="TextBox 9"/>
          <p:cNvSpPr txBox="1">
            <a:spLocks noChangeArrowheads="1"/>
          </p:cNvSpPr>
          <p:nvPr/>
        </p:nvSpPr>
        <p:spPr bwMode="auto">
          <a:xfrm>
            <a:off x="857250" y="48577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  <a:r>
              <a:rPr lang="en-US" sz="1100"/>
              <a:t>2,</a:t>
            </a:r>
            <a:r>
              <a:rPr lang="en-US"/>
              <a:t>V</a:t>
            </a:r>
            <a:r>
              <a:rPr lang="en-US" sz="1100"/>
              <a:t>ed</a:t>
            </a:r>
            <a:endParaRPr lang="ru-RU"/>
          </a:p>
        </p:txBody>
      </p:sp>
      <p:sp>
        <p:nvSpPr>
          <p:cNvPr id="51233" name="TextBox 10"/>
          <p:cNvSpPr txBox="1">
            <a:spLocks noChangeArrowheads="1"/>
          </p:cNvSpPr>
          <p:nvPr/>
        </p:nvSpPr>
        <p:spPr bwMode="auto">
          <a:xfrm>
            <a:off x="2000250" y="4786313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was,were+V</a:t>
            </a:r>
            <a:r>
              <a:rPr lang="en-US" sz="1100"/>
              <a:t>ing</a:t>
            </a:r>
            <a:endParaRPr lang="ru-RU"/>
          </a:p>
        </p:txBody>
      </p:sp>
      <p:sp>
        <p:nvSpPr>
          <p:cNvPr id="51234" name="TextBox 11"/>
          <p:cNvSpPr txBox="1">
            <a:spLocks noChangeArrowheads="1"/>
          </p:cNvSpPr>
          <p:nvPr/>
        </p:nvSpPr>
        <p:spPr bwMode="auto">
          <a:xfrm>
            <a:off x="3429000" y="4857750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had+ V</a:t>
            </a:r>
            <a:r>
              <a:rPr lang="en-US" sz="1100"/>
              <a:t>3</a:t>
            </a:r>
            <a:endParaRPr lang="ru-RU"/>
          </a:p>
        </p:txBody>
      </p:sp>
      <p:sp>
        <p:nvSpPr>
          <p:cNvPr id="51235" name="TextBox 12"/>
          <p:cNvSpPr txBox="1">
            <a:spLocks noChangeArrowheads="1"/>
          </p:cNvSpPr>
          <p:nvPr/>
        </p:nvSpPr>
        <p:spPr bwMode="auto">
          <a:xfrm>
            <a:off x="4786313" y="4786313"/>
            <a:ext cx="1071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had been</a:t>
            </a:r>
          </a:p>
          <a:p>
            <a:r>
              <a:rPr lang="en-US"/>
              <a:t>+V</a:t>
            </a:r>
            <a:r>
              <a:rPr lang="en-US" sz="1100"/>
              <a:t>ing</a:t>
            </a:r>
            <a:endParaRPr lang="ru-RU"/>
          </a:p>
        </p:txBody>
      </p:sp>
      <p:sp>
        <p:nvSpPr>
          <p:cNvPr id="51236" name="TextBox 14"/>
          <p:cNvSpPr txBox="1">
            <a:spLocks noChangeArrowheads="1"/>
          </p:cNvSpPr>
          <p:nvPr/>
        </p:nvSpPr>
        <p:spPr bwMode="auto">
          <a:xfrm>
            <a:off x="6215063" y="4786313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had+ V</a:t>
            </a:r>
            <a:r>
              <a:rPr lang="en-US" sz="1100"/>
              <a:t>3</a:t>
            </a:r>
            <a:endParaRPr lang="ru-RU"/>
          </a:p>
          <a:p>
            <a:endParaRPr lang="ru-RU"/>
          </a:p>
        </p:txBody>
      </p:sp>
      <p:sp>
        <p:nvSpPr>
          <p:cNvPr id="51237" name="TextBox 15"/>
          <p:cNvSpPr txBox="1">
            <a:spLocks noChangeArrowheads="1"/>
          </p:cNvSpPr>
          <p:nvPr/>
        </p:nvSpPr>
        <p:spPr bwMode="auto">
          <a:xfrm>
            <a:off x="7500938" y="4786313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would+V</a:t>
            </a:r>
            <a:endParaRPr lang="ru-RU"/>
          </a:p>
        </p:txBody>
      </p:sp>
      <p:sp>
        <p:nvSpPr>
          <p:cNvPr id="51238" name="AutoShape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5715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7030A0"/>
                </a:solidFill>
              </a:rPr>
              <a:t>Правила транслитерации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2227" name="Прямоугольник 3"/>
          <p:cNvSpPr>
            <a:spLocks noChangeArrowheads="1"/>
          </p:cNvSpPr>
          <p:nvPr/>
        </p:nvSpPr>
        <p:spPr bwMode="auto">
          <a:xfrm>
            <a:off x="785813" y="1000125"/>
            <a:ext cx="7572375" cy="7381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</a:rPr>
              <a:t>Для передачи в письменной речи русскоязычных имен собственных на английском языке используют транслитерацию – замену букв русского алфавита на буквы или их сочетания английского алфавита.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75" y="2000250"/>
          <a:ext cx="7929618" cy="392909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22318"/>
                <a:gridCol w="1922318"/>
                <a:gridCol w="1922318"/>
                <a:gridCol w="2162664"/>
              </a:tblGrid>
              <a:tr h="49113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A - 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 - </a:t>
                      </a:r>
                      <a:r>
                        <a:rPr lang="en-US" b="1" dirty="0" smtClean="0"/>
                        <a:t> z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r>
                        <a:rPr lang="ru-RU" b="1" baseline="0" dirty="0" smtClean="0"/>
                        <a:t> - </a:t>
                      </a:r>
                      <a:r>
                        <a:rPr lang="en-US" b="1" baseline="0" dirty="0" smtClean="0"/>
                        <a:t> r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 - 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sh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11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 -</a:t>
                      </a:r>
                      <a:r>
                        <a:rPr lang="en-US" b="1" dirty="0" smtClean="0"/>
                        <a:t> 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 -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i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 -</a:t>
                      </a:r>
                      <a:r>
                        <a:rPr lang="en-US" b="1" dirty="0" smtClean="0"/>
                        <a:t> s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Щ –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shch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err="1" smtClean="0"/>
                        <a:t>tch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11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 -</a:t>
                      </a:r>
                      <a:r>
                        <a:rPr lang="en-US" b="1" dirty="0" smtClean="0"/>
                        <a:t> v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 -</a:t>
                      </a:r>
                      <a:r>
                        <a:rPr lang="en-US" b="1" dirty="0" smtClean="0"/>
                        <a:t> 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 -</a:t>
                      </a:r>
                      <a:r>
                        <a:rPr lang="en-US" b="1" dirty="0" smtClean="0"/>
                        <a:t> t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Ъ –</a:t>
                      </a:r>
                      <a:r>
                        <a:rPr lang="en-US" b="1" dirty="0" smtClean="0"/>
                        <a:t> “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11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 -</a:t>
                      </a:r>
                      <a:r>
                        <a:rPr lang="en-US" b="1" dirty="0" smtClean="0"/>
                        <a:t> g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 -</a:t>
                      </a:r>
                      <a:r>
                        <a:rPr lang="en-US" b="1" dirty="0" smtClean="0"/>
                        <a:t> l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 -</a:t>
                      </a:r>
                      <a:r>
                        <a:rPr lang="en-US" b="1" dirty="0" smtClean="0"/>
                        <a:t> u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Ы -</a:t>
                      </a:r>
                      <a:r>
                        <a:rPr lang="en-US" b="1" dirty="0" smtClean="0"/>
                        <a:t> y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11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 -</a:t>
                      </a:r>
                      <a:r>
                        <a:rPr lang="en-US" b="1" dirty="0" smtClean="0"/>
                        <a:t> 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 -</a:t>
                      </a:r>
                      <a:r>
                        <a:rPr lang="en-US" b="1" dirty="0" smtClean="0"/>
                        <a:t> m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 -</a:t>
                      </a:r>
                      <a:r>
                        <a:rPr lang="en-US" b="1" dirty="0" smtClean="0"/>
                        <a:t> f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 –</a:t>
                      </a:r>
                      <a:r>
                        <a:rPr lang="en-US" b="1" dirty="0" smtClean="0"/>
                        <a:t> ‘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11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 -</a:t>
                      </a:r>
                      <a:r>
                        <a:rPr lang="en-US" b="1" dirty="0" smtClean="0"/>
                        <a:t> ye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 -</a:t>
                      </a:r>
                      <a:r>
                        <a:rPr lang="en-US" b="1" dirty="0" smtClean="0"/>
                        <a:t> n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 -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kh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 -</a:t>
                      </a:r>
                      <a:r>
                        <a:rPr lang="en-US" b="1" dirty="0" smtClean="0"/>
                        <a:t> eh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11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Ё -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yo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 -</a:t>
                      </a:r>
                      <a:r>
                        <a:rPr lang="en-US" b="1" dirty="0" smtClean="0"/>
                        <a:t> 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 -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ts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Ю -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yu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11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 -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zh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 -</a:t>
                      </a:r>
                      <a:r>
                        <a:rPr lang="en-US" b="1" dirty="0" smtClean="0"/>
                        <a:t> p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 -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ch</a:t>
                      </a:r>
                      <a:r>
                        <a:rPr lang="en-US" b="1" dirty="0" smtClean="0"/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 -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ya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2275" name="AutoShape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785794"/>
          <a:ext cx="814393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35825" y="119697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35825" y="2133600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86625" y="2857500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86625" y="364331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86625" y="450056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358063" y="528637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AutoShape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358063" y="614362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357188" y="1785938"/>
            <a:ext cx="4429125" cy="4616450"/>
          </a:xfrm>
          <a:prstGeom prst="rect">
            <a:avLst/>
          </a:prstGeom>
          <a:solidFill>
            <a:srgbClr val="FFFF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u="sng">
                <a:solidFill>
                  <a:srgbClr val="C00000"/>
                </a:solidFill>
              </a:rPr>
              <a:t>Period</a:t>
            </a:r>
            <a:r>
              <a:rPr lang="ru-RU" u="sng">
                <a:solidFill>
                  <a:srgbClr val="C00000"/>
                </a:solidFill>
              </a:rPr>
              <a:t> (</a:t>
            </a:r>
            <a:r>
              <a:rPr lang="en-US" u="sng">
                <a:solidFill>
                  <a:srgbClr val="C00000"/>
                </a:solidFill>
              </a:rPr>
              <a:t>full stop</a:t>
            </a:r>
            <a:r>
              <a:rPr lang="ru-RU" u="sng">
                <a:solidFill>
                  <a:srgbClr val="C00000"/>
                </a:solidFill>
              </a:rPr>
              <a:t>) </a:t>
            </a:r>
            <a:r>
              <a:rPr lang="ru-RU"/>
              <a:t>–точка</a:t>
            </a:r>
          </a:p>
          <a:p>
            <a:pPr algn="l"/>
            <a:r>
              <a:rPr lang="ru-RU"/>
              <a:t>В конце предложения;</a:t>
            </a:r>
          </a:p>
          <a:p>
            <a:pPr algn="l"/>
            <a:r>
              <a:rPr lang="ru-RU"/>
              <a:t>После инициалов и сокращений;</a:t>
            </a:r>
          </a:p>
          <a:p>
            <a:pPr algn="l"/>
            <a:r>
              <a:rPr lang="ru-RU"/>
              <a:t>В десятичных дробях, для отделения целой части от дробной.</a:t>
            </a:r>
          </a:p>
          <a:p>
            <a:pPr algn="l"/>
            <a:r>
              <a:rPr lang="en-US"/>
              <a:t> </a:t>
            </a:r>
            <a:endParaRPr lang="ru-RU"/>
          </a:p>
          <a:p>
            <a:pPr algn="l"/>
            <a:r>
              <a:rPr lang="en-US" u="sng">
                <a:solidFill>
                  <a:srgbClr val="C00000"/>
                </a:solidFill>
              </a:rPr>
              <a:t>Exclamation mark</a:t>
            </a:r>
            <a:r>
              <a:rPr lang="ru-RU" u="sng">
                <a:solidFill>
                  <a:srgbClr val="C00000"/>
                </a:solidFill>
              </a:rPr>
              <a:t> </a:t>
            </a:r>
            <a:r>
              <a:rPr lang="ru-RU"/>
              <a:t>- восклицательный знак</a:t>
            </a:r>
          </a:p>
          <a:p>
            <a:pPr algn="l"/>
            <a:r>
              <a:rPr lang="ru-RU"/>
              <a:t>Для выражения сильных эмоций.</a:t>
            </a:r>
          </a:p>
          <a:p>
            <a:pPr algn="l"/>
            <a:r>
              <a:rPr lang="en-US"/>
              <a:t> </a:t>
            </a:r>
            <a:endParaRPr lang="ru-RU"/>
          </a:p>
          <a:p>
            <a:pPr algn="l"/>
            <a:r>
              <a:rPr lang="en-US" u="sng">
                <a:solidFill>
                  <a:srgbClr val="C00000"/>
                </a:solidFill>
              </a:rPr>
              <a:t>Question mark</a:t>
            </a:r>
            <a:r>
              <a:rPr lang="ru-RU" u="sng">
                <a:solidFill>
                  <a:srgbClr val="C00000"/>
                </a:solidFill>
              </a:rPr>
              <a:t> </a:t>
            </a:r>
            <a:r>
              <a:rPr lang="ru-RU"/>
              <a:t>– вопросительный знак</a:t>
            </a:r>
          </a:p>
          <a:p>
            <a:pPr algn="l"/>
            <a:r>
              <a:rPr lang="ru-RU"/>
              <a:t>В конце вопросительного предложения.</a:t>
            </a:r>
          </a:p>
          <a:p>
            <a:pPr algn="l"/>
            <a:r>
              <a:rPr lang="en-US"/>
              <a:t> </a:t>
            </a:r>
            <a:endParaRPr lang="ru-RU"/>
          </a:p>
          <a:p>
            <a:pPr algn="l"/>
            <a:r>
              <a:rPr lang="en-US" u="sng">
                <a:solidFill>
                  <a:srgbClr val="C00000"/>
                </a:solidFill>
              </a:rPr>
              <a:t>Dash</a:t>
            </a:r>
            <a:r>
              <a:rPr lang="ru-RU" u="sng">
                <a:solidFill>
                  <a:srgbClr val="C00000"/>
                </a:solidFill>
              </a:rPr>
              <a:t> </a:t>
            </a:r>
            <a:r>
              <a:rPr lang="ru-RU"/>
              <a:t>– тире</a:t>
            </a:r>
          </a:p>
          <a:p>
            <a:pPr algn="l"/>
            <a:r>
              <a:rPr lang="ru-RU"/>
              <a:t>Для выделения вводного предложения;</a:t>
            </a:r>
          </a:p>
          <a:p>
            <a:pPr algn="l"/>
            <a:r>
              <a:rPr lang="ru-RU"/>
              <a:t>Для усиления значения.</a:t>
            </a:r>
          </a:p>
          <a:p>
            <a:pPr algn="l"/>
            <a:r>
              <a:rPr lang="en-US"/>
              <a:t> </a:t>
            </a:r>
            <a:endParaRPr lang="ru-RU"/>
          </a:p>
          <a:p>
            <a:pPr algn="l"/>
            <a:r>
              <a:rPr lang="en-US" u="sng">
                <a:solidFill>
                  <a:srgbClr val="C00000"/>
                </a:solidFill>
              </a:rPr>
              <a:t>Semicolon</a:t>
            </a:r>
            <a:r>
              <a:rPr lang="ru-RU"/>
              <a:t>  - точка с запятой</a:t>
            </a:r>
          </a:p>
          <a:p>
            <a:pPr algn="l"/>
            <a:r>
              <a:rPr lang="ru-RU"/>
              <a:t>В сложном бессоюзном предложении;</a:t>
            </a:r>
          </a:p>
          <a:p>
            <a:pPr algn="l"/>
            <a:r>
              <a:rPr lang="ru-RU"/>
              <a:t>В сложносочиненном предложении и перед  соединительным союзом. </a:t>
            </a:r>
          </a:p>
          <a:p>
            <a:pPr algn="l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29188" y="1785938"/>
            <a:ext cx="3786187" cy="4616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I am happy.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J. A. Miller,   etc.,   p.m.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$43.99 ,  0.25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  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 Look out!  What a girl!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 Do you speak English?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We’ll be back – let me see – in a week.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I know what he wants – love and care.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 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I like ice-cream; my sister likes chocolate more.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It was raining cats and dogs; therefore we couldn’t go out.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071563" y="785813"/>
            <a:ext cx="6858000" cy="646112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7030A0"/>
                </a:solidFill>
              </a:rPr>
              <a:t>ПУНКТУАЦИЯ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85750" y="1643063"/>
            <a:ext cx="4143375" cy="4616450"/>
          </a:xfrm>
          <a:prstGeom prst="rect">
            <a:avLst/>
          </a:prstGeom>
          <a:solidFill>
            <a:srgbClr val="FFFF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C00000"/>
                </a:solidFill>
              </a:rPr>
              <a:t>Colon</a:t>
            </a:r>
            <a:r>
              <a:rPr lang="ru-RU" u="sng">
                <a:solidFill>
                  <a:srgbClr val="C00000"/>
                </a:solidFill>
              </a:rPr>
              <a:t> – двоеточие</a:t>
            </a:r>
          </a:p>
          <a:p>
            <a:r>
              <a:rPr lang="ru-RU"/>
              <a:t>В написании времени;</a:t>
            </a:r>
          </a:p>
          <a:p>
            <a:r>
              <a:rPr lang="ru-RU"/>
              <a:t>В списках при перечислении;</a:t>
            </a:r>
          </a:p>
          <a:p>
            <a:r>
              <a:rPr lang="ru-RU"/>
              <a:t>После имени говорящего в диалоге.</a:t>
            </a:r>
          </a:p>
          <a:p>
            <a:endParaRPr lang="ru-RU"/>
          </a:p>
          <a:p>
            <a:r>
              <a:rPr lang="en-US"/>
              <a:t> </a:t>
            </a:r>
            <a:endParaRPr lang="ru-RU"/>
          </a:p>
          <a:p>
            <a:r>
              <a:rPr lang="en-US" u="sng">
                <a:solidFill>
                  <a:srgbClr val="C00000"/>
                </a:solidFill>
              </a:rPr>
              <a:t>Comma</a:t>
            </a:r>
            <a:r>
              <a:rPr lang="ru-RU" u="sng">
                <a:solidFill>
                  <a:srgbClr val="C00000"/>
                </a:solidFill>
              </a:rPr>
              <a:t> – запятая</a:t>
            </a:r>
          </a:p>
          <a:p>
            <a:r>
              <a:rPr lang="ru-RU"/>
              <a:t>После «да» и «нет» при ответе;</a:t>
            </a:r>
          </a:p>
          <a:p>
            <a:r>
              <a:rPr lang="ru-RU"/>
              <a:t>После обращения;</a:t>
            </a:r>
          </a:p>
          <a:p>
            <a:r>
              <a:rPr lang="ru-RU"/>
              <a:t>Перед союзами в сложносочиненных предложениях;</a:t>
            </a:r>
          </a:p>
          <a:p>
            <a:r>
              <a:rPr lang="ru-RU"/>
              <a:t>После придаточного предложения;</a:t>
            </a:r>
          </a:p>
          <a:p>
            <a:r>
              <a:rPr lang="ru-RU"/>
              <a:t>В разделительных вопросах;</a:t>
            </a:r>
          </a:p>
          <a:p>
            <a:r>
              <a:rPr lang="ru-RU"/>
              <a:t>После междометий;</a:t>
            </a:r>
          </a:p>
          <a:p>
            <a:r>
              <a:rPr lang="ru-RU"/>
              <a:t>Для обособления распространенных определений;</a:t>
            </a:r>
          </a:p>
          <a:p>
            <a:r>
              <a:rPr lang="ru-RU"/>
              <a:t>При перечислении;</a:t>
            </a:r>
          </a:p>
          <a:p>
            <a:r>
              <a:rPr lang="ru-RU"/>
              <a:t>В датах;</a:t>
            </a:r>
          </a:p>
          <a:p>
            <a:r>
              <a:rPr lang="ru-RU"/>
              <a:t>Перед прямой речью;</a:t>
            </a:r>
          </a:p>
          <a:p>
            <a:r>
              <a:rPr lang="ru-RU"/>
              <a:t>Для выделения тысяч в числах.</a:t>
            </a:r>
          </a:p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86313" y="1643063"/>
            <a:ext cx="3714750" cy="4616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8:45, 9:30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The list runs as follows: meat, sugar, bread.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John:  I’ve never seen her.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Yes, I am.</a:t>
            </a:r>
            <a:r>
              <a:rPr lang="ru-RU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 No, he doesn’t.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Mom, can I help you?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In summer days are long, and in winter they are short.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When she entered, the lesson was already over.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She is in, isn’t she?  Oh, I see.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Mr. Smith, the governor  of the state, was very polite.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On July 30, 1998.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Mary asked, “ Can I help you?”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3,658;  36,785.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1071563" y="785813"/>
            <a:ext cx="6858000" cy="646112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7030A0"/>
                </a:solidFill>
              </a:rPr>
              <a:t>ПУНКТУАЦИЯ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500063" y="1428750"/>
            <a:ext cx="4000500" cy="4616450"/>
          </a:xfrm>
          <a:prstGeom prst="rect">
            <a:avLst/>
          </a:prstGeom>
          <a:solidFill>
            <a:srgbClr val="FFFF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C00000"/>
                </a:solidFill>
              </a:rPr>
              <a:t>Apostrophe</a:t>
            </a:r>
            <a:r>
              <a:rPr lang="ru-RU" u="sng">
                <a:solidFill>
                  <a:srgbClr val="C00000"/>
                </a:solidFill>
              </a:rPr>
              <a:t>  - апостроф</a:t>
            </a:r>
          </a:p>
          <a:p>
            <a:r>
              <a:rPr lang="ru-RU"/>
              <a:t>В сокращенных формах;</a:t>
            </a:r>
          </a:p>
          <a:p>
            <a:r>
              <a:rPr lang="ru-RU"/>
              <a:t>В притяжательном падеже;</a:t>
            </a:r>
          </a:p>
          <a:p>
            <a:r>
              <a:rPr lang="ru-RU"/>
              <a:t>Мн. число букв  и числительных.</a:t>
            </a:r>
          </a:p>
          <a:p>
            <a:r>
              <a:rPr lang="en-US"/>
              <a:t> </a:t>
            </a:r>
            <a:endParaRPr lang="ru-RU"/>
          </a:p>
          <a:p>
            <a:endParaRPr lang="ru-RU"/>
          </a:p>
          <a:p>
            <a:endParaRPr lang="ru-RU"/>
          </a:p>
          <a:p>
            <a:r>
              <a:rPr lang="en-US" u="sng">
                <a:solidFill>
                  <a:srgbClr val="C00000"/>
                </a:solidFill>
              </a:rPr>
              <a:t>Hyphen</a:t>
            </a:r>
            <a:r>
              <a:rPr lang="ru-RU" u="sng">
                <a:solidFill>
                  <a:srgbClr val="C00000"/>
                </a:solidFill>
              </a:rPr>
              <a:t>  -  дефис</a:t>
            </a:r>
          </a:p>
          <a:p>
            <a:r>
              <a:rPr lang="ru-RU"/>
              <a:t>В застывших выражениях;</a:t>
            </a:r>
          </a:p>
          <a:p>
            <a:r>
              <a:rPr lang="ru-RU"/>
              <a:t>При написании сложных числительных;</a:t>
            </a:r>
          </a:p>
          <a:p>
            <a:r>
              <a:rPr lang="ru-RU"/>
              <a:t>При обозначении на письме времени;</a:t>
            </a:r>
          </a:p>
          <a:p>
            <a:r>
              <a:rPr lang="ru-RU"/>
              <a:t>Между префиксом и именем собственным.</a:t>
            </a:r>
          </a:p>
          <a:p>
            <a:endParaRPr lang="ru-RU"/>
          </a:p>
          <a:p>
            <a:r>
              <a:rPr lang="en-US"/>
              <a:t> </a:t>
            </a:r>
            <a:endParaRPr lang="ru-RU"/>
          </a:p>
          <a:p>
            <a:r>
              <a:rPr lang="en-US" u="sng">
                <a:solidFill>
                  <a:srgbClr val="C00000"/>
                </a:solidFill>
              </a:rPr>
              <a:t>Quotation marks</a:t>
            </a:r>
            <a:r>
              <a:rPr lang="ru-RU" u="sng">
                <a:solidFill>
                  <a:srgbClr val="C00000"/>
                </a:solidFill>
              </a:rPr>
              <a:t>  -кавычки</a:t>
            </a:r>
          </a:p>
          <a:p>
            <a:r>
              <a:rPr lang="ru-RU"/>
              <a:t>Для выделения прямой речи;</a:t>
            </a:r>
          </a:p>
          <a:p>
            <a:r>
              <a:rPr lang="ru-RU"/>
              <a:t>В названиях газет, журналов, пароходов ( может быть заменено курсивом);</a:t>
            </a:r>
          </a:p>
          <a:p>
            <a:r>
              <a:rPr lang="ru-RU"/>
              <a:t>В словах, которые автор не считает адекватными.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4875" y="1428750"/>
            <a:ext cx="4000500" cy="4616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We’ll;    It’s.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Ann’s book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P’s and q’ s;   1990’s. 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Forget- me- not;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Twenty-five;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It is eleven-twenty.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Pre-Christian,  post-Kennedy.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Jim said, “I can’t do that”.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He usually reads “Times”. 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“Peace” for Romans often meant  death and slavery for their victims.</a:t>
            </a:r>
            <a:endParaRPr lang="ru-RU" dirty="0">
              <a:latin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143000" y="571500"/>
            <a:ext cx="6858000" cy="646113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7030A0"/>
                </a:solidFill>
              </a:rPr>
              <a:t>ПУНКТУАЦИЯ</a:t>
            </a:r>
          </a:p>
        </p:txBody>
      </p:sp>
      <p:sp>
        <p:nvSpPr>
          <p:cNvPr id="55301" name="AutoShape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649288" cy="404813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9019" y="630218"/>
          <a:ext cx="850112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561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755650" y="2708275"/>
            <a:ext cx="561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714375" y="714375"/>
            <a:ext cx="564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/>
              <a:t>многозначность  предлогов </a:t>
            </a:r>
            <a:r>
              <a:rPr lang="ru-RU" sz="1200"/>
              <a:t> (на примере предлога «на»  )  </a:t>
            </a:r>
          </a:p>
          <a:p>
            <a:pPr algn="l">
              <a:spcBef>
                <a:spcPct val="50000"/>
              </a:spcBef>
            </a:pPr>
            <a:endParaRPr lang="ru-RU" sz="1600"/>
          </a:p>
        </p:txBody>
      </p:sp>
      <p:sp>
        <p:nvSpPr>
          <p:cNvPr id="8198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29438" y="2857500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929438" y="221456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1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929438" y="157162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1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858000" y="928688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929438" y="3500438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929438" y="4143375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1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929438" y="4786313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AutoShape 1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929438" y="5429250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06" name="Группа 24"/>
          <p:cNvGrpSpPr>
            <a:grpSpLocks/>
          </p:cNvGrpSpPr>
          <p:nvPr/>
        </p:nvGrpSpPr>
        <p:grpSpPr bwMode="auto">
          <a:xfrm>
            <a:off x="428625" y="1357313"/>
            <a:ext cx="5989638" cy="577850"/>
            <a:chOff x="409546" y="1655821"/>
            <a:chExt cx="5988929" cy="5773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09546" y="1655821"/>
              <a:ext cx="5988929" cy="5313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34943" y="1752578"/>
              <a:ext cx="5938135" cy="480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926" tIns="0" rIns="224926" bIns="0" spcCol="1270" anchor="ctr"/>
            <a:lstStyle/>
            <a:p>
              <a:pPr algn="l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   значения  слова  «еще»</a:t>
              </a:r>
            </a:p>
          </p:txBody>
        </p:sp>
      </p:grpSp>
      <p:sp>
        <p:nvSpPr>
          <p:cNvPr id="28" name="Скругленный прямоугольник 4"/>
          <p:cNvSpPr/>
          <p:nvPr/>
        </p:nvSpPr>
        <p:spPr>
          <a:xfrm>
            <a:off x="428625" y="2000250"/>
            <a:ext cx="5903913" cy="4254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4926" tIns="0" rIns="224926" bIns="0" spcCol="1270" anchor="ctr"/>
          <a:lstStyle/>
          <a:p>
            <a:pPr algn="l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английские глаголы  в значении «идти/ подходить человеку»</a:t>
            </a:r>
          </a:p>
        </p:txBody>
      </p:sp>
      <p:sp>
        <p:nvSpPr>
          <p:cNvPr id="8208" name="Text Box 7"/>
          <p:cNvSpPr txBox="1">
            <a:spLocks noChangeArrowheads="1"/>
          </p:cNvSpPr>
          <p:nvPr/>
        </p:nvSpPr>
        <p:spPr bwMode="auto">
          <a:xfrm>
            <a:off x="571500" y="3286125"/>
            <a:ext cx="5329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/>
              <a:t>сложное  подлежащее  </a:t>
            </a:r>
            <a:r>
              <a:rPr lang="en-US" sz="1600"/>
              <a:t>“Complex subject”</a:t>
            </a:r>
            <a:endParaRPr lang="ru-RU" sz="1600"/>
          </a:p>
        </p:txBody>
      </p:sp>
      <p:sp>
        <p:nvSpPr>
          <p:cNvPr id="8209" name="Text Box 6"/>
          <p:cNvSpPr txBox="1">
            <a:spLocks noChangeArrowheads="1"/>
          </p:cNvSpPr>
          <p:nvPr/>
        </p:nvSpPr>
        <p:spPr bwMode="auto">
          <a:xfrm>
            <a:off x="500063" y="2643188"/>
            <a:ext cx="554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/>
              <a:t>сложное  дополнение  </a:t>
            </a:r>
            <a:r>
              <a:rPr lang="en-US" sz="1600"/>
              <a:t>“Complex object”</a:t>
            </a:r>
            <a:r>
              <a:rPr lang="ru-RU" sz="1600"/>
              <a:t> </a:t>
            </a:r>
          </a:p>
        </p:txBody>
      </p:sp>
      <p:sp>
        <p:nvSpPr>
          <p:cNvPr id="8210" name="Text Box 9"/>
          <p:cNvSpPr txBox="1">
            <a:spLocks noChangeArrowheads="1"/>
          </p:cNvSpPr>
          <p:nvPr/>
        </p:nvSpPr>
        <p:spPr bwMode="auto">
          <a:xfrm>
            <a:off x="571500" y="3929063"/>
            <a:ext cx="561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/>
              <a:t>косвенная речь</a:t>
            </a:r>
          </a:p>
        </p:txBody>
      </p:sp>
      <p:sp>
        <p:nvSpPr>
          <p:cNvPr id="8211" name="AutoShape 1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000875" y="6072188"/>
            <a:ext cx="863600" cy="215900"/>
          </a:xfrm>
          <a:prstGeom prst="chevron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66750"/>
          </a:xfrm>
          <a:solidFill>
            <a:srgbClr val="FFCCFF"/>
          </a:solidFill>
          <a:ln>
            <a:solidFill>
              <a:srgbClr val="990099"/>
            </a:solidFill>
          </a:ln>
        </p:spPr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               местоимения</a:t>
            </a:r>
          </a:p>
        </p:txBody>
      </p:sp>
      <p:graphicFrame>
        <p:nvGraphicFramePr>
          <p:cNvPr id="46220" name="Group 140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535838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Личные (им. п.)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Кто? Что?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Объектный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косвенный) пад.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Кого? Кому? Кем? О ком?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Притяжательные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зависимая форма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( с существит.)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Чей?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Притяжательные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независимая ( без существит.)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Чей?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 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mine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your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yours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him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он, она,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our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ours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your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yours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them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their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theirs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9271" name="AutoShape 14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6237288"/>
            <a:ext cx="649287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8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   </a:t>
            </a:r>
            <a:r>
              <a:rPr lang="ru-RU" sz="3600" b="1" smtClean="0">
                <a:solidFill>
                  <a:srgbClr val="7030A0"/>
                </a:solidFill>
              </a:rPr>
              <a:t>ВОЗВРАТНЫЕ  МЕСТОИМЕНИЯ</a:t>
            </a:r>
          </a:p>
        </p:txBody>
      </p:sp>
      <p:graphicFrame>
        <p:nvGraphicFramePr>
          <p:cNvPr id="8229" name="Group 37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5862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      ЛИЧНЫЕ (ИМ.П.)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          КТО? ЧТО?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       ВОЗВРАТНЫЕ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   -СЯ, -СЬ, САМ, СЕБЯ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Myself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Yourself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Himself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Herself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он, она, оно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Itself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Ourselves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Yourselves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они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Themselves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0275" name="AutoShape 14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28675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  </a:t>
            </a:r>
            <a:r>
              <a:rPr lang="ru-RU" sz="3200" b="1" smtClean="0">
                <a:solidFill>
                  <a:srgbClr val="7030A0"/>
                </a:solidFill>
              </a:rPr>
              <a:t>НЕОПРЕДЕЛЕННЫЕ  МЕСТОИМЕНИЯ</a:t>
            </a:r>
          </a:p>
        </p:txBody>
      </p:sp>
      <p:graphicFrame>
        <p:nvGraphicFramePr>
          <p:cNvPr id="54297" name="Group 25"/>
          <p:cNvGraphicFramePr>
            <a:graphicFrameLocks noGrp="1"/>
          </p:cNvGraphicFramePr>
          <p:nvPr>
            <p:ph idx="1"/>
          </p:nvPr>
        </p:nvGraphicFramePr>
        <p:xfrm>
          <a:off x="457200" y="1643063"/>
          <a:ext cx="8229600" cy="459423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2509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      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(утвердительные)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       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(вопросительные)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       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(отрицательные)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32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Somebody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Someone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Something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Somewhere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Anybody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Anyone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Anything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Anywhere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отрицательном предложении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 наличии отрицательного сказуемого)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Nobody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one (None)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Nothing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Nowhere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1" name="AutoShap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649288" cy="404812"/>
          </a:xfrm>
          <a:prstGeom prst="curvedLeftArrow">
            <a:avLst>
              <a:gd name="adj1" fmla="val 20000"/>
              <a:gd name="adj2" fmla="val 40000"/>
              <a:gd name="adj3" fmla="val 53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4">
      <a:dk1>
        <a:srgbClr val="000000"/>
      </a:dk1>
      <a:lt1>
        <a:srgbClr val="99FFCC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CAFFE2"/>
      </a:accent3>
      <a:accent4>
        <a:srgbClr val="000000"/>
      </a:accent4>
      <a:accent5>
        <a:srgbClr val="ADE2E2"/>
      </a:accent5>
      <a:accent6>
        <a:srgbClr val="8EB0C3"/>
      </a:accent6>
      <a:hlink>
        <a:srgbClr val="000066"/>
      </a:hlink>
      <a:folHlink>
        <a:srgbClr val="CCCCFF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000000"/>
        </a:dk1>
        <a:lt1>
          <a:srgbClr val="99FFCC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CAFFE2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000000"/>
        </a:dk1>
        <a:lt1>
          <a:srgbClr val="99FFCC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CAFFE2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4">
        <a:dk1>
          <a:srgbClr val="000000"/>
        </a:dk1>
        <a:lt1>
          <a:srgbClr val="99FFCC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CAFFE2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00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3">
    <a:dk1>
      <a:srgbClr val="000000"/>
    </a:dk1>
    <a:lt1>
      <a:srgbClr val="99FFCC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CAFFE2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</TotalTime>
  <Words>3539</Words>
  <Application>Microsoft Office PowerPoint</Application>
  <PresentationFormat>Экран (4:3)</PresentationFormat>
  <Paragraphs>1238</Paragraphs>
  <Slides>52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Пиксел</vt:lpstr>
      <vt:lpstr>G R A M M A R</vt:lpstr>
      <vt:lpstr>Слайд 2</vt:lpstr>
      <vt:lpstr>Слайд 3</vt:lpstr>
      <vt:lpstr>Слайд 4</vt:lpstr>
      <vt:lpstr>Слайд 5</vt:lpstr>
      <vt:lpstr>Слайд 6</vt:lpstr>
      <vt:lpstr>               местоимения</vt:lpstr>
      <vt:lpstr>   ВОЗВРАТНЫЕ  МЕСТОИМЕНИЯ</vt:lpstr>
      <vt:lpstr>  НЕОПРЕДЕЛЕННЫЕ  МЕСТОИМЕНИЯ</vt:lpstr>
      <vt:lpstr>Слайд 10</vt:lpstr>
      <vt:lpstr>ФОРМЫ АНГЛИЙСКОГО ГЛАГОЛА</vt:lpstr>
      <vt:lpstr>СИСТЕМА ВРЕМЕН ГЛАГОЛА</vt:lpstr>
      <vt:lpstr>Слайд 13</vt:lpstr>
      <vt:lpstr>Слайд 14</vt:lpstr>
      <vt:lpstr>Слайд 15</vt:lpstr>
      <vt:lpstr>ВРЕМЕНА   ГРУППЫ « PRESENT»</vt:lpstr>
      <vt:lpstr>Слайд 17</vt:lpstr>
      <vt:lpstr>ВРЕМЕНА   ГРУППЫ  « PAST»</vt:lpstr>
      <vt:lpstr> ВРЕМЕНА   ГРУППЫ   «FUTURE»                             </vt:lpstr>
      <vt:lpstr>П а с с и в н ы й   з а л о г</vt:lpstr>
      <vt:lpstr>ПОРЯДОК СЛОВ В ПРЕДЛОЖЕНИИ</vt:lpstr>
      <vt:lpstr>Если несколько прилагательных определяют существительное…</vt:lpstr>
      <vt:lpstr>ЕСЛИ ДОПОЛНЕНИЙ БОЛЬШЕ ОДНОГО</vt:lpstr>
      <vt:lpstr>ВОПРОСИТЕЛЬНЫЕ   СЛОВА</vt:lpstr>
      <vt:lpstr>ВОПРОСИТЕЛЬНЫЕ ПРЕДЛОЖЕНИЯ</vt:lpstr>
      <vt:lpstr>ВОПРОСЫ  ВСЕХ  ТИПОВ</vt:lpstr>
      <vt:lpstr>РАЗДЕЛИТЕЛЬНЫЙ   ВОПРОС</vt:lpstr>
      <vt:lpstr>РАЗДЕЛИТЕЛЬНЫЙ   ВОПРОС</vt:lpstr>
      <vt:lpstr>СЛОЖНОСОЧИНЕННОЕ   ПРЕДЛОЖЕНИЕ</vt:lpstr>
      <vt:lpstr>СЛОЖНОПОДЧИНЕННОЕ   ПРЕДЛОЖЕНИЕ</vt:lpstr>
      <vt:lpstr>ПРИДАТОЧНЫЕ   ОПРЕДЕЛИТЕЛЬНЫЕ</vt:lpstr>
      <vt:lpstr>ПРИДАТОЧНЫЕ ПРЕДЛОЖЕНИЯ ВРЕМЕНИ И УСЛОВИЯ</vt:lpstr>
      <vt:lpstr>МОДАЛЬНЫЕ    ГЛАГОЛЫ</vt:lpstr>
      <vt:lpstr>глаголы с послелогами  (фразеологические глаголы)  </vt:lpstr>
      <vt:lpstr>МНОЖЕСТВЕННОЕ ЧИСЛО СУЩЕСТВИТЕЛЬНЫХ</vt:lpstr>
      <vt:lpstr>СТЕПЕНИ СРАВНЕНИЯ  ПРИЛАГАТЕЛЬНЫХ И НАРЕЧИЙ</vt:lpstr>
      <vt:lpstr>ПРЕДЛОГИ   ПАДЕЖЕЙ</vt:lpstr>
      <vt:lpstr>Слайд 38</vt:lpstr>
      <vt:lpstr>ПРЕДЛОГИ  МЕСТА  И   ДВИЖЕНИЯ  В  ПРОСТРАНСТВЕ</vt:lpstr>
      <vt:lpstr>ПРЕДЛОГИ ДВИЖЕНИЯ  В  ПРОСТРАНСТВЕ</vt:lpstr>
      <vt:lpstr>Слайд 41</vt:lpstr>
      <vt:lpstr>Слайд 42</vt:lpstr>
      <vt:lpstr>Слайд 43</vt:lpstr>
      <vt:lpstr>СЛОЖНОЕ  ДОПОЛНЕНИЕ “ COMPLEX  OBJECT “</vt:lpstr>
      <vt:lpstr>СЛОЖНОЕ ПОДЛЕЖАЩЕЕ “ COMPLEX SUBJECT”</vt:lpstr>
      <vt:lpstr>Слайд 46</vt:lpstr>
      <vt:lpstr>К О С В Е Н Н А Я    Р Е Ч Ь</vt:lpstr>
      <vt:lpstr>СОГЛАСОВАНИЕ ВРЕМЕН  В КОСВЕННОЙ РЕЧИ</vt:lpstr>
      <vt:lpstr>Правила транслитерации </vt:lpstr>
      <vt:lpstr>Слайд 50</vt:lpstr>
      <vt:lpstr>Слайд 51</vt:lpstr>
      <vt:lpstr>Слайд 52</vt:lpstr>
    </vt:vector>
  </TitlesOfParts>
  <Company>VIMPELCOM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обучению  грамматике и лексике английского языка на инвариантной основе</dc:title>
  <dc:creator>SSD</dc:creator>
  <cp:lastModifiedBy>comp</cp:lastModifiedBy>
  <cp:revision>165</cp:revision>
  <dcterms:created xsi:type="dcterms:W3CDTF">2006-04-05T18:41:25Z</dcterms:created>
  <dcterms:modified xsi:type="dcterms:W3CDTF">2003-12-31T18:50:58Z</dcterms:modified>
</cp:coreProperties>
</file>