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458200" cy="1470025"/>
          </a:xfrm>
        </p:spPr>
        <p:txBody>
          <a:bodyPr/>
          <a:lstStyle/>
          <a:p>
            <a:r>
              <a:rPr lang="ru-RU" dirty="0" smtClean="0"/>
              <a:t>Сердечно- сосудистые заболевания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61048"/>
            <a:ext cx="4953000" cy="1752600"/>
          </a:xfrm>
        </p:spPr>
        <p:txBody>
          <a:bodyPr/>
          <a:lstStyle/>
          <a:p>
            <a:r>
              <a:rPr lang="ru-RU" dirty="0" smtClean="0"/>
              <a:t>И их классификация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75856" y="544522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 работу ученик 8 «А» </a:t>
            </a:r>
            <a:r>
              <a:rPr lang="ru-RU" dirty="0" err="1" smtClean="0"/>
              <a:t>класа</a:t>
            </a:r>
            <a:r>
              <a:rPr lang="ru-RU" dirty="0" smtClean="0"/>
              <a:t> </a:t>
            </a:r>
            <a:r>
              <a:rPr lang="ru-RU" dirty="0" err="1" smtClean="0"/>
              <a:t>Гапченко</a:t>
            </a:r>
            <a:r>
              <a:rPr lang="ru-RU" dirty="0" smtClean="0"/>
              <a:t> Даниил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8229600" cy="1066800"/>
          </a:xfrm>
        </p:spPr>
        <p:txBody>
          <a:bodyPr/>
          <a:lstStyle/>
          <a:p>
            <a:r>
              <a:rPr lang="ru-RU" dirty="0" smtClean="0"/>
              <a:t>1 вопрос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229600" cy="4325112"/>
          </a:xfrm>
        </p:spPr>
        <p:txBody>
          <a:bodyPr/>
          <a:lstStyle/>
          <a:p>
            <a:r>
              <a:rPr lang="ru-RU" dirty="0" smtClean="0"/>
              <a:t>Ежегодная профилактика у специализированного врача</a:t>
            </a:r>
          </a:p>
          <a:p>
            <a:r>
              <a:rPr lang="ru-RU" dirty="0" smtClean="0"/>
              <a:t>Вести здоровый образ жизни</a:t>
            </a:r>
          </a:p>
          <a:p>
            <a:r>
              <a:rPr lang="ru-RU" dirty="0" smtClean="0"/>
              <a:t>Не употреблять спиртные или энергетические напитки и никотиновые изделия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Виды заболеваний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Причины возникновения.</a:t>
            </a:r>
            <a:endParaRPr lang="ru-RU" dirty="0" smtClean="0"/>
          </a:p>
          <a:p>
            <a:r>
              <a:rPr lang="ru-RU" dirty="0" smtClean="0">
                <a:hlinkClick r:id="rId4" action="ppaction://hlinksldjump"/>
              </a:rPr>
              <a:t>Способы борьбы и избежание заболеваний.</a:t>
            </a:r>
            <a:endParaRPr lang="ru-RU" dirty="0" smtClean="0"/>
          </a:p>
          <a:p>
            <a:r>
              <a:rPr lang="ru-RU" dirty="0" smtClean="0">
                <a:hlinkClick r:id="rId5" action="ppaction://hlinksldjump"/>
              </a:rPr>
              <a:t>Вопросы по данной теме.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Самые распространенные сердечно- сосудистые заболевания.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Артериосклероз</a:t>
            </a:r>
            <a:endParaRPr lang="ru-RU" dirty="0" smtClean="0"/>
          </a:p>
          <a:p>
            <a:r>
              <a:rPr lang="ru-RU" dirty="0" smtClean="0">
                <a:hlinkClick r:id="rId3" action="ppaction://hlinksldjump"/>
              </a:rPr>
              <a:t>Тахикардия</a:t>
            </a:r>
            <a:endParaRPr lang="ru-RU" dirty="0" smtClean="0"/>
          </a:p>
          <a:p>
            <a:r>
              <a:rPr lang="ru-RU" b="1" dirty="0" smtClean="0">
                <a:hlinkClick r:id="rId4" action="ppaction://hlinksldjump"/>
              </a:rPr>
              <a:t>Аритмия</a:t>
            </a:r>
            <a:endParaRPr lang="ru-RU" b="1" dirty="0" smtClean="0"/>
          </a:p>
          <a:p>
            <a:endParaRPr lang="ru-RU" dirty="0" smtClean="0"/>
          </a:p>
        </p:txBody>
      </p:sp>
      <p:sp>
        <p:nvSpPr>
          <p:cNvPr id="4" name="Стрелка влево 3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5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5301208"/>
            <a:ext cx="4716016" cy="112474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8229600" cy="4325112"/>
          </a:xfrm>
        </p:spPr>
        <p:txBody>
          <a:bodyPr/>
          <a:lstStyle/>
          <a:p>
            <a:r>
              <a:rPr lang="ru-RU" dirty="0" smtClean="0"/>
              <a:t>Артериосклероз- образует тромбы в сосудах, после чего они твердеют, вызывает проблемы с памятью.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861048"/>
            <a:ext cx="8229600" cy="1066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8229600" cy="4325112"/>
          </a:xfrm>
        </p:spPr>
        <p:txBody>
          <a:bodyPr/>
          <a:lstStyle/>
          <a:p>
            <a:r>
              <a:rPr lang="ru-RU" dirty="0" smtClean="0"/>
              <a:t>Тахикардия- увеличение частоты сердечных сокращений. Приводит к ухудшению обмена веществ и кровообращения.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077072"/>
            <a:ext cx="8229600" cy="1066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8229600" cy="4325112"/>
          </a:xfrm>
        </p:spPr>
        <p:txBody>
          <a:bodyPr/>
          <a:lstStyle/>
          <a:p>
            <a:r>
              <a:rPr lang="ru-RU" dirty="0" smtClean="0"/>
              <a:t>Аритмия- нарушение нормального ритма сердца, в последствие приводит к ухудшению кровообращения и неприятных ощущений в районе сердца.</a:t>
            </a:r>
            <a:endParaRPr lang="ru-RU" dirty="0"/>
          </a:p>
        </p:txBody>
      </p:sp>
      <p:sp>
        <p:nvSpPr>
          <p:cNvPr id="5" name="Стрелка влево 4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r>
              <a:rPr lang="ru-RU" dirty="0" smtClean="0"/>
              <a:t>Причины возникновения.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>
            <a:normAutofit/>
          </a:bodyPr>
          <a:lstStyle/>
          <a:p>
            <a:r>
              <a:rPr lang="ru-RU" dirty="0" smtClean="0"/>
              <a:t>Возраст</a:t>
            </a:r>
          </a:p>
          <a:p>
            <a:r>
              <a:rPr lang="ru-RU" dirty="0" smtClean="0"/>
              <a:t>Высокий уровень холестерина в крови</a:t>
            </a:r>
          </a:p>
          <a:p>
            <a:r>
              <a:rPr lang="ru-RU" dirty="0" smtClean="0"/>
              <a:t>Курение</a:t>
            </a:r>
          </a:p>
          <a:p>
            <a:r>
              <a:rPr lang="ru-RU" dirty="0" smtClean="0"/>
              <a:t>Избыточная масса тела</a:t>
            </a:r>
          </a:p>
          <a:p>
            <a:r>
              <a:rPr lang="ru-RU" dirty="0" smtClean="0"/>
              <a:t>Низкая физическая активность</a:t>
            </a:r>
          </a:p>
          <a:p>
            <a:r>
              <a:rPr lang="ru-RU" dirty="0" smtClean="0"/>
              <a:t>Стрессы, длительное нервное напряжение</a:t>
            </a:r>
          </a:p>
          <a:p>
            <a:r>
              <a:rPr lang="ru-RU" dirty="0" smtClean="0"/>
              <a:t>Наследственность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борьбы и избежание заболеваний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325112"/>
          </a:xfrm>
        </p:spPr>
        <p:txBody>
          <a:bodyPr/>
          <a:lstStyle/>
          <a:p>
            <a:r>
              <a:rPr lang="ru-RU" dirty="0" smtClean="0"/>
              <a:t>Занятие спортом</a:t>
            </a:r>
          </a:p>
          <a:p>
            <a:r>
              <a:rPr lang="ru-RU" dirty="0" smtClean="0"/>
              <a:t>Выезды на природу, периодический отдых от окружающего мира</a:t>
            </a:r>
          </a:p>
          <a:p>
            <a:r>
              <a:rPr lang="ru-RU" dirty="0" smtClean="0"/>
              <a:t>Не употреблять спиртные и энергетические напитки</a:t>
            </a:r>
          </a:p>
          <a:p>
            <a:r>
              <a:rPr lang="ru-RU" dirty="0" smtClean="0"/>
              <a:t>Не употреблять никотиновую продукцию</a:t>
            </a:r>
          </a:p>
          <a:p>
            <a:r>
              <a:rPr lang="ru-RU" dirty="0" smtClean="0"/>
              <a:t>Вести здоровый образ жизни</a:t>
            </a:r>
          </a:p>
          <a:p>
            <a:r>
              <a:rPr lang="ru-RU" dirty="0" smtClean="0"/>
              <a:t>Не испытывать сильных физических и умственных перегрузок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229600" cy="1066800"/>
          </a:xfrm>
        </p:spPr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8229600" cy="4325112"/>
          </a:xfrm>
        </p:spPr>
        <p:txBody>
          <a:bodyPr/>
          <a:lstStyle/>
          <a:p>
            <a:r>
              <a:rPr lang="ru-RU" dirty="0" smtClean="0"/>
              <a:t>Какими способами можно избежать сердечно- сосудистых заболеваний?</a:t>
            </a:r>
          </a:p>
          <a:p>
            <a:r>
              <a:rPr lang="ru-RU" dirty="0" smtClean="0"/>
              <a:t>Какие виды сердечно- сосудистых заболеваний вы знаете?</a:t>
            </a:r>
          </a:p>
          <a:p>
            <a:r>
              <a:rPr lang="ru-RU" dirty="0" smtClean="0"/>
              <a:t>Ваша инициатива в борьбе против распространения сердечно- сосудистых заболеваний.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948264" y="1052736"/>
            <a:ext cx="158417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  <p:sp>
        <p:nvSpPr>
          <p:cNvPr id="5" name="Стрелка влево 4"/>
          <p:cNvSpPr/>
          <p:nvPr/>
        </p:nvSpPr>
        <p:spPr>
          <a:xfrm>
            <a:off x="0" y="5805264"/>
            <a:ext cx="2376264" cy="10527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2" action="ppaction://hlinksldjump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66</TotalTime>
  <Words>206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Сердечно- сосудистые заболевания</vt:lpstr>
      <vt:lpstr>ПЛАН</vt:lpstr>
      <vt:lpstr>Самые распространенные сердечно- сосудистые заболевания.</vt:lpstr>
      <vt:lpstr>Презентация PowerPoint</vt:lpstr>
      <vt:lpstr>Презентация PowerPoint</vt:lpstr>
      <vt:lpstr>Презентация PowerPoint</vt:lpstr>
      <vt:lpstr>Причины возникновения.</vt:lpstr>
      <vt:lpstr>Способы борьбы и избежание заболеваний</vt:lpstr>
      <vt:lpstr>Вопросы</vt:lpstr>
      <vt:lpstr>1 вопрос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Сердечно- сосудистые заболевания</dc:title>
  <dc:creator>User</dc:creator>
  <cp:lastModifiedBy>Кабинет 40</cp:lastModifiedBy>
  <cp:revision>9</cp:revision>
  <dcterms:created xsi:type="dcterms:W3CDTF">2014-02-21T18:06:13Z</dcterms:created>
  <dcterms:modified xsi:type="dcterms:W3CDTF">2014-02-22T04:47:50Z</dcterms:modified>
</cp:coreProperties>
</file>