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9" r:id="rId3"/>
    <p:sldId id="262" r:id="rId4"/>
    <p:sldId id="256" r:id="rId5"/>
    <p:sldId id="260" r:id="rId6"/>
    <p:sldId id="261" r:id="rId7"/>
    <p:sldId id="257" r:id="rId8"/>
    <p:sldId id="258" r:id="rId9"/>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9" autoAdjust="0"/>
    <p:restoredTop sz="86355" autoAdjust="0"/>
  </p:normalViewPr>
  <p:slideViewPr>
    <p:cSldViewPr>
      <p:cViewPr varScale="1">
        <p:scale>
          <a:sx n="64" d="100"/>
          <a:sy n="64" d="100"/>
        </p:scale>
        <p:origin x="-1332" y="-96"/>
      </p:cViewPr>
      <p:guideLst>
        <p:guide orient="horz" pos="2160"/>
        <p:guide pos="2880"/>
      </p:guideLst>
    </p:cSldViewPr>
  </p:slideViewPr>
  <p:outlineViewPr>
    <p:cViewPr>
      <p:scale>
        <a:sx n="33" d="100"/>
        <a:sy n="33" d="100"/>
      </p:scale>
      <p:origin x="210" y="2074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AF463A-BC7C-46EE-9F1E-7F377CCA4891}"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AF463A-BC7C-46EE-9F1E-7F377CCA4891}" type="datetimeFigureOut">
              <a:rPr lang="en-US" smtClean="0"/>
              <a:pPr/>
              <a:t>4/3/2013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AF463A-BC7C-46EE-9F1E-7F377CCA4891}" type="datetimeFigureOut">
              <a:rPr lang="en-US" smtClean="0"/>
              <a:pPr/>
              <a:t>4/3/2013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AF463A-BC7C-46EE-9F1E-7F377CCA4891}" type="datetimeFigureOut">
              <a:rPr lang="en-US" smtClean="0"/>
              <a:pPr/>
              <a:t>4/3/2013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4/3/2013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4/3/2013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4/3/2013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4/3/2013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57200" y="304800"/>
            <a:ext cx="8458200" cy="6172200"/>
          </a:xfrm>
        </p:spPr>
        <p:txBody>
          <a:bodyPr>
            <a:normAutofit fontScale="55000" lnSpcReduction="20000"/>
          </a:bodyPr>
          <a:lstStyle/>
          <a:p>
            <a:r>
              <a:rPr lang="kk-KZ" b="1" dirty="0" smtClean="0">
                <a:latin typeface="Times New Roman" pitchFamily="18" charset="0"/>
                <a:cs typeface="Times New Roman" pitchFamily="18" charset="0"/>
              </a:rPr>
              <a:t>Өзін –өзі бағалау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-Өзінің жұмыс жасауын; </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-тапсырмаларды  қаншалықты деңгейде орындағанын айту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 Не істей алдым? не істей а лмадым? не </a:t>
            </a:r>
            <a:r>
              <a:rPr lang="kk-KZ" dirty="0" smtClean="0">
                <a:latin typeface="Times New Roman" pitchFamily="18" charset="0"/>
                <a:cs typeface="Times New Roman" pitchFamily="18" charset="0"/>
              </a:rPr>
              <a:t>түсіндім?не </a:t>
            </a:r>
            <a:r>
              <a:rPr lang="kk-KZ" dirty="0" smtClean="0">
                <a:latin typeface="Times New Roman" pitchFamily="18" charset="0"/>
                <a:cs typeface="Times New Roman" pitchFamily="18" charset="0"/>
              </a:rPr>
              <a:t>түсінбедім?</a:t>
            </a:r>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 Өзара жұппен бағалау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-бір - біріне түсіндіре алуы; </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-өз ойын жетік түсіндіре білуі;</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-Жасаған жұмысын дәлелдей алуы;</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-сұрақтарға жауап беруі,</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-қаншалықты жұмыс жасағанын  бағалау;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-ойын ашық  айта алып, деректерді  пайдалануы;</a:t>
            </a:r>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 Топтағы жұмысты бағалау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-Белсенділік таныту;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-іздену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-ортақ шешімге келу,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-негізгі идеяны табу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-өз  пікірін, ойын ортаға салу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-толықтырулар енгізу;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-деректер мен дәйектермен жұмыс жасау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-қосымша мәлімет, нақты  сұрақ   қоя білуі</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-бір-бірін талқылап  кемшілігін  ,жетістігін айту</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04800" y="381000"/>
            <a:ext cx="8305800" cy="609600"/>
          </a:xfrm>
        </p:spPr>
        <p:txBody>
          <a:bodyPr>
            <a:normAutofit fontScale="90000"/>
          </a:bodyPr>
          <a:lstStyle/>
          <a:p>
            <a:r>
              <a:rPr lang="kk-KZ" b="1" dirty="0" smtClean="0">
                <a:latin typeface="Times New Roman" pitchFamily="18" charset="0"/>
                <a:cs typeface="Times New Roman" pitchFamily="18" charset="0"/>
              </a:rPr>
              <a:t>Қабдеш Жұмаділов </a:t>
            </a:r>
            <a:endParaRPr lang="ru-RU"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495800" y="1219200"/>
            <a:ext cx="3962400" cy="5105400"/>
          </a:xfrm>
        </p:spPr>
        <p:txBody>
          <a:bodyPr/>
          <a:lstStyle/>
          <a:p>
            <a:pPr algn="l"/>
            <a:endParaRPr lang="kk-KZ"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1.</a:t>
            </a:r>
          </a:p>
          <a:p>
            <a:pPr algn="l"/>
            <a:r>
              <a:rPr lang="kk-KZ" dirty="0" smtClean="0">
                <a:latin typeface="Times New Roman" pitchFamily="18" charset="0"/>
                <a:cs typeface="Times New Roman" pitchFamily="18" charset="0"/>
              </a:rPr>
              <a:t>2.</a:t>
            </a:r>
          </a:p>
          <a:p>
            <a:pPr algn="l"/>
            <a:r>
              <a:rPr lang="kk-KZ" dirty="0" smtClean="0">
                <a:latin typeface="Times New Roman" pitchFamily="18" charset="0"/>
                <a:cs typeface="Times New Roman" pitchFamily="18" charset="0"/>
              </a:rPr>
              <a:t>3.</a:t>
            </a:r>
          </a:p>
          <a:p>
            <a:pPr algn="l"/>
            <a:r>
              <a:rPr lang="kk-KZ" dirty="0" smtClean="0">
                <a:latin typeface="Times New Roman" pitchFamily="18" charset="0"/>
                <a:cs typeface="Times New Roman" pitchFamily="18" charset="0"/>
              </a:rPr>
              <a:t>4.</a:t>
            </a:r>
          </a:p>
          <a:p>
            <a:pPr algn="l"/>
            <a:r>
              <a:rPr lang="kk-KZ" dirty="0" smtClean="0">
                <a:latin typeface="Times New Roman" pitchFamily="18" charset="0"/>
                <a:cs typeface="Times New Roman" pitchFamily="18" charset="0"/>
              </a:rPr>
              <a:t>5.</a:t>
            </a:r>
            <a:endParaRPr lang="ru-RU" dirty="0">
              <a:latin typeface="Times New Roman" pitchFamily="18" charset="0"/>
              <a:cs typeface="Times New Roman" pitchFamily="18" charset="0"/>
            </a:endParaRPr>
          </a:p>
        </p:txBody>
      </p:sp>
      <p:pic>
        <p:nvPicPr>
          <p:cNvPr id="2050" name="Picture 2" descr="C:\Users\АДИЛЬ\Desktop\1335259218_434_78850ad25a3291c939f556ee8991996d.jpg"/>
          <p:cNvPicPr>
            <a:picLocks noChangeAspect="1" noChangeArrowheads="1"/>
          </p:cNvPicPr>
          <p:nvPr/>
        </p:nvPicPr>
        <p:blipFill>
          <a:blip r:embed="rId2"/>
          <a:srcRect/>
          <a:stretch>
            <a:fillRect/>
          </a:stretch>
        </p:blipFill>
        <p:spPr bwMode="auto">
          <a:xfrm>
            <a:off x="609600" y="1143000"/>
            <a:ext cx="3505200" cy="52578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Шығармалары </a:t>
            </a:r>
            <a:endParaRPr lang="ru-RU" dirty="0"/>
          </a:p>
        </p:txBody>
      </p:sp>
      <p:pic>
        <p:nvPicPr>
          <p:cNvPr id="1026" name="Picture 2" descr="C:\Users\АДИЛЬ\Desktop\photo.jpg"/>
          <p:cNvPicPr>
            <a:picLocks noGrp="1" noChangeAspect="1" noChangeArrowheads="1"/>
          </p:cNvPicPr>
          <p:nvPr>
            <p:ph idx="1"/>
          </p:nvPr>
        </p:nvPicPr>
        <p:blipFill>
          <a:blip r:embed="rId2"/>
          <a:srcRect/>
          <a:stretch>
            <a:fillRect/>
          </a:stretch>
        </p:blipFill>
        <p:spPr bwMode="auto">
          <a:xfrm>
            <a:off x="609600" y="1524000"/>
            <a:ext cx="2190750" cy="3810000"/>
          </a:xfrm>
          <a:prstGeom prst="rect">
            <a:avLst/>
          </a:prstGeom>
          <a:noFill/>
        </p:spPr>
      </p:pic>
      <p:pic>
        <p:nvPicPr>
          <p:cNvPr id="1027" name="Picture 3" descr="C:\Users\АДИЛЬ\Desktop\1340172243-704.jpg"/>
          <p:cNvPicPr>
            <a:picLocks noChangeAspect="1" noChangeArrowheads="1"/>
          </p:cNvPicPr>
          <p:nvPr/>
        </p:nvPicPr>
        <p:blipFill>
          <a:blip r:embed="rId3"/>
          <a:srcRect/>
          <a:stretch>
            <a:fillRect/>
          </a:stretch>
        </p:blipFill>
        <p:spPr bwMode="auto">
          <a:xfrm>
            <a:off x="2895600" y="1752600"/>
            <a:ext cx="1828800" cy="3733800"/>
          </a:xfrm>
          <a:prstGeom prst="rect">
            <a:avLst/>
          </a:prstGeom>
          <a:noFill/>
        </p:spPr>
      </p:pic>
      <p:pic>
        <p:nvPicPr>
          <p:cNvPr id="1028" name="Picture 4" descr="C:\Users\АДИЛЬ\Desktop\ZHumadilov_1.jpg"/>
          <p:cNvPicPr>
            <a:picLocks noChangeAspect="1" noChangeArrowheads="1"/>
          </p:cNvPicPr>
          <p:nvPr/>
        </p:nvPicPr>
        <p:blipFill>
          <a:blip r:embed="rId4"/>
          <a:srcRect/>
          <a:stretch>
            <a:fillRect/>
          </a:stretch>
        </p:blipFill>
        <p:spPr bwMode="auto">
          <a:xfrm>
            <a:off x="4876800" y="2133600"/>
            <a:ext cx="1676400" cy="3733800"/>
          </a:xfrm>
          <a:prstGeom prst="rect">
            <a:avLst/>
          </a:prstGeom>
          <a:noFill/>
        </p:spPr>
      </p:pic>
      <p:pic>
        <p:nvPicPr>
          <p:cNvPr id="1029" name="Picture 5" descr="C:\Users\АДИЛЬ\Desktop\ZHumadilov.jpg"/>
          <p:cNvPicPr>
            <a:picLocks noChangeAspect="1" noChangeArrowheads="1"/>
          </p:cNvPicPr>
          <p:nvPr/>
        </p:nvPicPr>
        <p:blipFill>
          <a:blip r:embed="rId5"/>
          <a:srcRect/>
          <a:stretch>
            <a:fillRect/>
          </a:stretch>
        </p:blipFill>
        <p:spPr bwMode="auto">
          <a:xfrm>
            <a:off x="6781800" y="2743200"/>
            <a:ext cx="1981200" cy="32639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57200" y="304800"/>
            <a:ext cx="8458200" cy="6172200"/>
          </a:xfrm>
        </p:spPr>
        <p:txBody>
          <a:bodyPr>
            <a:normAutofit fontScale="55000" lnSpcReduction="20000"/>
          </a:bodyPr>
          <a:lstStyle/>
          <a:p>
            <a:r>
              <a:rPr lang="kk-KZ" b="1" dirty="0" smtClean="0">
                <a:latin typeface="Times New Roman" pitchFamily="18" charset="0"/>
                <a:cs typeface="Times New Roman" pitchFamily="18" charset="0"/>
              </a:rPr>
              <a:t>Өзін –өзі бағалау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-Өзінің жұмыс жасауын; </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-тапсырмаларды  қаншалықты деңгейде орындағанын айту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 Не істей алдым? не істей а лмадым? не түсінім?не түсінбедім?</a:t>
            </a:r>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 Өзара жұппен бағалау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-бір - біріне түсіндіре алуы; </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-өз ойын жетік түсіндіре білуі;</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-Жасаған жұмысын дәлелдей алуы;</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-сұрақтарға жауап беруі,</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-қаншалықты жұмыс жасағанын  бағалау;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-ойын ашық  айта алып, деректерді  пайдалануы;</a:t>
            </a:r>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 Топтағы жұмысты бағалау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-Белсенділік таныту;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-іздену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-ортақ шешімге келу,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-негізгі идеяны табу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-өз  пікірін, ойын ортаға салу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-толықтырулар енгізу;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-деректер мен дәйектермен жұмыс жасау</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-қосымша мәлімет, нақты  сұрақ   қоя білуі</a:t>
            </a:r>
            <a:endParaRPr lang="ru-RU" dirty="0" smtClean="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-бір-бірін талқылап  кемшілігін  ,жетістігін айту</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228600"/>
            <a:ext cx="8229600" cy="6400800"/>
          </a:xfrm>
        </p:spPr>
        <p:txBody>
          <a:bodyPr/>
          <a:lstStyle/>
          <a:p>
            <a:pPr>
              <a:buNone/>
            </a:pPr>
            <a:r>
              <a:rPr lang="kk-KZ" b="1" dirty="0" smtClean="0">
                <a:latin typeface="Times New Roman" pitchFamily="18" charset="0"/>
                <a:cs typeface="Times New Roman" pitchFamily="18" charset="0"/>
              </a:rPr>
              <a:t>                            Адасқан бала </a:t>
            </a:r>
          </a:p>
          <a:p>
            <a:pPr>
              <a:buNone/>
            </a:pP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Ес білгеннен мал бағып, ата-анасына қолқанат болған Ерболат пен Мұхамед сол күні өрістен оралмаған сиырларын іздеуге шығыпты. Атқа мінгесіп отырып, ауылдан ұзап шығысымен алай-дүлей боран басталған. Бет қаратпаған үскірікте астындағы аттары да ықтап жүре берген. Ересектеуі-14 жастағы  Ерболат адасқанымды сонда білдім, -дейді.</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t>АДАСҚАН ӨМІР</a:t>
            </a:r>
            <a:r>
              <a:rPr lang="ru-RU" b="1" dirty="0" smtClean="0"/>
              <a:t/>
            </a:r>
            <a:br>
              <a:rPr lang="ru-RU" b="1"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kk-KZ" b="1" dirty="0" smtClean="0"/>
              <a:t>  </a:t>
            </a:r>
            <a:r>
              <a:rPr lang="kk-KZ" b="1"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Менің ұлым адасқанын түсінді” Енді ол елден кешірім сұрайды! Сайтани топтардың қуыршағына айналған ұлым  елден мендей бейшара анасы үшін, бейкүнә сәбиі үшін қателігін кешіруін сұрайды... Иә, менің ұлым жат діннің жетегінде кетіп, террорист деген жаман атпен сотталып кетті. Менің басыма түскен қайғымен басқа аналар кездеспесін деп, менің ұлымдай аты жаман сектанттардың шырмауына түсіп, ата дінінен бас тартқандар ойлансын деп, аналық тілегімді білдіремін.</a:t>
            </a:r>
            <a:endParaRPr lang="ru-RU"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533400"/>
            <a:ext cx="8229600" cy="5592763"/>
          </a:xfrm>
        </p:spPr>
        <p:txBody>
          <a:bodyPr/>
          <a:lstStyle/>
          <a:p>
            <a:pPr>
              <a:buNone/>
            </a:pPr>
            <a:r>
              <a:rPr lang="kk-KZ" dirty="0" smtClean="0"/>
              <a:t> Тапсырмалар № 1</a:t>
            </a:r>
            <a:endParaRPr lang="ru-RU" dirty="0" smtClean="0"/>
          </a:p>
          <a:p>
            <a:pPr>
              <a:buNone/>
            </a:pPr>
            <a:r>
              <a:rPr lang="kk-KZ" dirty="0" smtClean="0"/>
              <a:t>1. Күннің   тағы қандай  уағын білесіңдер?</a:t>
            </a:r>
            <a:endParaRPr lang="ru-RU" dirty="0" smtClean="0"/>
          </a:p>
          <a:p>
            <a:pPr>
              <a:buNone/>
            </a:pPr>
            <a:r>
              <a:rPr lang="kk-KZ" dirty="0" smtClean="0"/>
              <a:t>2.Бассейнге  неге жасы кіші баланы алмады ?</a:t>
            </a:r>
            <a:endParaRPr lang="ru-RU" dirty="0" smtClean="0"/>
          </a:p>
          <a:p>
            <a:pPr>
              <a:buNone/>
            </a:pPr>
            <a:r>
              <a:rPr lang="kk-KZ" dirty="0" smtClean="0"/>
              <a:t>3.Жаконың басынан  қандай  оқиғалады өткізді?</a:t>
            </a:r>
            <a:endParaRPr lang="ru-RU" dirty="0" smtClean="0"/>
          </a:p>
          <a:p>
            <a:pPr>
              <a:buNone/>
            </a:pPr>
            <a:r>
              <a:rPr lang="kk-KZ" dirty="0" smtClean="0"/>
              <a:t>4.Жаконың өзіндік ерекшеліктерін атаңдар?</a:t>
            </a:r>
            <a:endParaRPr lang="ru-RU" dirty="0" smtClean="0"/>
          </a:p>
          <a:p>
            <a:pPr>
              <a:buNone/>
            </a:pPr>
            <a:r>
              <a:rPr lang="kk-KZ" dirty="0" smtClean="0"/>
              <a:t>5.Жако мен милиция  ағайдың сөзін тауып дауыс  ырғағымен оқы.</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09600"/>
            <a:ext cx="8229600" cy="5516563"/>
          </a:xfrm>
        </p:spPr>
        <p:txBody>
          <a:bodyPr>
            <a:normAutofit fontScale="70000" lnSpcReduction="20000"/>
          </a:bodyPr>
          <a:lstStyle/>
          <a:p>
            <a:pPr algn="ctr">
              <a:buNone/>
            </a:pPr>
            <a:r>
              <a:rPr lang="kk-KZ" b="1" dirty="0" smtClean="0">
                <a:latin typeface="Times New Roman" pitchFamily="18" charset="0"/>
                <a:cs typeface="Times New Roman" pitchFamily="18" charset="0"/>
              </a:rPr>
              <a:t>Тапсырмалар №2</a:t>
            </a:r>
            <a:endParaRPr lang="ru-RU" b="1" dirty="0" smtClean="0">
              <a:latin typeface="Times New Roman" pitchFamily="18" charset="0"/>
              <a:cs typeface="Times New Roman" pitchFamily="18" charset="0"/>
            </a:endParaRPr>
          </a:p>
          <a:p>
            <a:pPr>
              <a:buNone/>
            </a:pPr>
            <a:r>
              <a:rPr lang="kk-KZ" sz="3400" dirty="0" smtClean="0">
                <a:latin typeface="Times New Roman" pitchFamily="18" charset="0"/>
                <a:cs typeface="Times New Roman" pitchFamily="18" charset="0"/>
              </a:rPr>
              <a:t>1.Сен базарда жүргенде  4 жастағы бала  ата-анасын  абайсызда  жоғалтып алды  сен қандай әрекет жасар едің ?</a:t>
            </a:r>
            <a:endParaRPr lang="ru-RU" sz="3400" dirty="0" smtClean="0">
              <a:latin typeface="Times New Roman" pitchFamily="18" charset="0"/>
              <a:cs typeface="Times New Roman" pitchFamily="18" charset="0"/>
            </a:endParaRPr>
          </a:p>
          <a:p>
            <a:pPr>
              <a:buNone/>
            </a:pPr>
            <a:r>
              <a:rPr lang="kk-KZ" sz="3400" dirty="0" smtClean="0">
                <a:latin typeface="Times New Roman" pitchFamily="18" charset="0"/>
                <a:cs typeface="Times New Roman" pitchFamily="18" charset="0"/>
              </a:rPr>
              <a:t> </a:t>
            </a:r>
            <a:endParaRPr lang="ru-RU" sz="3400" dirty="0" smtClean="0">
              <a:latin typeface="Times New Roman" pitchFamily="18" charset="0"/>
              <a:cs typeface="Times New Roman" pitchFamily="18" charset="0"/>
            </a:endParaRPr>
          </a:p>
          <a:p>
            <a:pPr>
              <a:buNone/>
            </a:pPr>
            <a:r>
              <a:rPr lang="kk-KZ" sz="3400" dirty="0" smtClean="0">
                <a:latin typeface="Times New Roman" pitchFamily="18" charset="0"/>
                <a:cs typeface="Times New Roman" pitchFamily="18" charset="0"/>
              </a:rPr>
              <a:t>2.Қалаға алғаш ауылдан келген бала  хайуанаттар бағына барып   өзі еріп  келген  ересек адамды жоғалтып алды?</a:t>
            </a:r>
            <a:endParaRPr lang="ru-RU" sz="3400" dirty="0" smtClean="0">
              <a:latin typeface="Times New Roman" pitchFamily="18" charset="0"/>
              <a:cs typeface="Times New Roman" pitchFamily="18" charset="0"/>
            </a:endParaRPr>
          </a:p>
          <a:p>
            <a:pPr>
              <a:buNone/>
            </a:pPr>
            <a:r>
              <a:rPr lang="kk-KZ" sz="3400" dirty="0" smtClean="0">
                <a:latin typeface="Times New Roman" pitchFamily="18" charset="0"/>
                <a:cs typeface="Times New Roman" pitchFamily="18" charset="0"/>
              </a:rPr>
              <a:t> </a:t>
            </a:r>
            <a:endParaRPr lang="ru-RU" sz="3400" dirty="0" smtClean="0">
              <a:latin typeface="Times New Roman" pitchFamily="18" charset="0"/>
              <a:cs typeface="Times New Roman" pitchFamily="18" charset="0"/>
            </a:endParaRPr>
          </a:p>
          <a:p>
            <a:pPr>
              <a:buNone/>
            </a:pPr>
            <a:r>
              <a:rPr lang="kk-KZ" sz="3400" dirty="0" smtClean="0">
                <a:latin typeface="Times New Roman" pitchFamily="18" charset="0"/>
                <a:cs typeface="Times New Roman" pitchFamily="18" charset="0"/>
              </a:rPr>
              <a:t>3.Сен  ата –анасынан адасып қалған баланы кездестірдің бе? Оған қандай көмек жасадың ?</a:t>
            </a:r>
            <a:endParaRPr lang="ru-RU" sz="3400" dirty="0" smtClean="0">
              <a:latin typeface="Times New Roman" pitchFamily="18" charset="0"/>
              <a:cs typeface="Times New Roman" pitchFamily="18" charset="0"/>
            </a:endParaRPr>
          </a:p>
          <a:p>
            <a:pPr>
              <a:buNone/>
            </a:pPr>
            <a:r>
              <a:rPr lang="kk-KZ" sz="3400" dirty="0" smtClean="0">
                <a:latin typeface="Times New Roman" pitchFamily="18" charset="0"/>
                <a:cs typeface="Times New Roman" pitchFamily="18" charset="0"/>
              </a:rPr>
              <a:t> </a:t>
            </a:r>
            <a:endParaRPr lang="ru-RU" sz="3400" dirty="0" smtClean="0">
              <a:latin typeface="Times New Roman" pitchFamily="18" charset="0"/>
              <a:cs typeface="Times New Roman" pitchFamily="18" charset="0"/>
            </a:endParaRPr>
          </a:p>
          <a:p>
            <a:pPr>
              <a:buNone/>
            </a:pPr>
            <a:r>
              <a:rPr lang="kk-KZ" sz="3400" dirty="0" smtClean="0">
                <a:latin typeface="Times New Roman" pitchFamily="18" charset="0"/>
                <a:cs typeface="Times New Roman" pitchFamily="18" charset="0"/>
              </a:rPr>
              <a:t>4.Өзің  қалада танымайтын көшеге автобустан түсіп қалдың қандай әрекет жасайсың?</a:t>
            </a:r>
            <a:endParaRPr lang="ru-RU" sz="3400" dirty="0" smtClean="0">
              <a:latin typeface="Times New Roman" pitchFamily="18" charset="0"/>
              <a:cs typeface="Times New Roman" pitchFamily="18" charset="0"/>
            </a:endParaRPr>
          </a:p>
          <a:p>
            <a:pPr>
              <a:buNone/>
            </a:pPr>
            <a:r>
              <a:rPr lang="kk-KZ" sz="3400" dirty="0" smtClean="0">
                <a:latin typeface="Times New Roman" pitchFamily="18" charset="0"/>
                <a:cs typeface="Times New Roman" pitchFamily="18" charset="0"/>
              </a:rPr>
              <a:t> </a:t>
            </a:r>
            <a:endParaRPr lang="ru-RU" sz="3400" dirty="0" smtClean="0">
              <a:latin typeface="Times New Roman" pitchFamily="18" charset="0"/>
              <a:cs typeface="Times New Roman" pitchFamily="18" charset="0"/>
            </a:endParaRPr>
          </a:p>
          <a:p>
            <a:pPr>
              <a:buNone/>
            </a:pPr>
            <a:r>
              <a:rPr lang="kk-KZ" sz="3400" dirty="0" smtClean="0">
                <a:latin typeface="Times New Roman" pitchFamily="18" charset="0"/>
                <a:cs typeface="Times New Roman" pitchFamily="18" charset="0"/>
              </a:rPr>
              <a:t>5.Өзіңнің абайсызда  өз аялдамадан өтік кеткен кезің болды ма? Осы әрекеттен қалай шықтың ?</a:t>
            </a:r>
            <a:endParaRPr lang="ru-RU" sz="3400"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451</Words>
  <Application>Microsoft Office PowerPoint</Application>
  <PresentationFormat>Экран (4:3)</PresentationFormat>
  <Paragraphs>71</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Office Theme</vt:lpstr>
      <vt:lpstr>Презентация PowerPoint</vt:lpstr>
      <vt:lpstr>Қабдеш Жұмаділов </vt:lpstr>
      <vt:lpstr>Шығармалары </vt:lpstr>
      <vt:lpstr>Презентация PowerPoint</vt:lpstr>
      <vt:lpstr>Презентация PowerPoint</vt:lpstr>
      <vt:lpstr>АДАСҚАН ӨМІР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АДИЛЬ</dc:creator>
  <cp:lastModifiedBy>Пользователь</cp:lastModifiedBy>
  <cp:revision>10</cp:revision>
  <dcterms:created xsi:type="dcterms:W3CDTF">2012-12-12T15:42:46Z</dcterms:created>
  <dcterms:modified xsi:type="dcterms:W3CDTF">2013-04-03T03:48:35Z</dcterms:modified>
</cp:coreProperties>
</file>