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3" r:id="rId5"/>
    <p:sldId id="264" r:id="rId6"/>
    <p:sldId id="265" r:id="rId7"/>
    <p:sldId id="266" r:id="rId8"/>
    <p:sldId id="286" r:id="rId9"/>
    <p:sldId id="267" r:id="rId10"/>
    <p:sldId id="270" r:id="rId11"/>
    <p:sldId id="271" r:id="rId12"/>
    <p:sldId id="273" r:id="rId13"/>
    <p:sldId id="275" r:id="rId14"/>
    <p:sldId id="276" r:id="rId15"/>
    <p:sldId id="278" r:id="rId16"/>
    <p:sldId id="279" r:id="rId17"/>
    <p:sldId id="280" r:id="rId18"/>
    <p:sldId id="281" r:id="rId19"/>
    <p:sldId id="282" r:id="rId20"/>
    <p:sldId id="283" r:id="rId21"/>
    <p:sldId id="284" r:id="rId22"/>
    <p:sldId id="285" r:id="rId23"/>
    <p:sldId id="287" r:id="rId24"/>
    <p:sldId id="261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2AFA1A"/>
    <a:srgbClr val="82E32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718" autoAdjust="0"/>
  </p:normalViewPr>
  <p:slideViewPr>
    <p:cSldViewPr>
      <p:cViewPr varScale="1">
        <p:scale>
          <a:sx n="72" d="100"/>
          <a:sy n="72" d="100"/>
        </p:scale>
        <p:origin x="-147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1E929-1D95-408A-AD6E-92CBB8D43927}" type="datetimeFigureOut">
              <a:rPr lang="ru-RU" smtClean="0"/>
              <a:pPr/>
              <a:t>12.03.2014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53B2A-8E9A-4E03-B47C-C7784E911B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randomBa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1E929-1D95-408A-AD6E-92CBB8D43927}" type="datetimeFigureOut">
              <a:rPr lang="ru-RU" smtClean="0"/>
              <a:pPr/>
              <a:t>12.03.2014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53B2A-8E9A-4E03-B47C-C7784E911B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randomBa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1E929-1D95-408A-AD6E-92CBB8D43927}" type="datetimeFigureOut">
              <a:rPr lang="ru-RU" smtClean="0"/>
              <a:pPr/>
              <a:t>12.03.2014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53B2A-8E9A-4E03-B47C-C7784E911B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randomBa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1E929-1D95-408A-AD6E-92CBB8D43927}" type="datetimeFigureOut">
              <a:rPr lang="ru-RU" smtClean="0"/>
              <a:pPr/>
              <a:t>12.03.2014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53B2A-8E9A-4E03-B47C-C7784E911B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randomBa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1E929-1D95-408A-AD6E-92CBB8D43927}" type="datetimeFigureOut">
              <a:rPr lang="ru-RU" smtClean="0"/>
              <a:pPr/>
              <a:t>12.03.2014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53B2A-8E9A-4E03-B47C-C7784E911B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randomBa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1E929-1D95-408A-AD6E-92CBB8D43927}" type="datetimeFigureOut">
              <a:rPr lang="ru-RU" smtClean="0"/>
              <a:pPr/>
              <a:t>12.03.2014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53B2A-8E9A-4E03-B47C-C7784E911B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randomBa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1E929-1D95-408A-AD6E-92CBB8D43927}" type="datetimeFigureOut">
              <a:rPr lang="ru-RU" smtClean="0"/>
              <a:pPr/>
              <a:t>12.03.2014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53B2A-8E9A-4E03-B47C-C7784E911B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randomBa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1E929-1D95-408A-AD6E-92CBB8D43927}" type="datetimeFigureOut">
              <a:rPr lang="ru-RU" smtClean="0"/>
              <a:pPr/>
              <a:t>12.03.2014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53B2A-8E9A-4E03-B47C-C7784E911B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randomBa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1E929-1D95-408A-AD6E-92CBB8D43927}" type="datetimeFigureOut">
              <a:rPr lang="ru-RU" smtClean="0"/>
              <a:pPr/>
              <a:t>12.03.2014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53B2A-8E9A-4E03-B47C-C7784E911B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randomBa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1E929-1D95-408A-AD6E-92CBB8D43927}" type="datetimeFigureOut">
              <a:rPr lang="ru-RU" smtClean="0"/>
              <a:pPr/>
              <a:t>12.03.2014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53B2A-8E9A-4E03-B47C-C7784E911B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randomBa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1E929-1D95-408A-AD6E-92CBB8D43927}" type="datetimeFigureOut">
              <a:rPr lang="ru-RU" smtClean="0"/>
              <a:pPr/>
              <a:t>12.03.2014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53B2A-8E9A-4E03-B47C-C7784E911B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randomBa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F1E929-1D95-408A-AD6E-92CBB8D43927}" type="datetimeFigureOut">
              <a:rPr lang="ru-RU" smtClean="0"/>
              <a:pPr/>
              <a:t>12.03.2014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E53B2A-8E9A-4E03-B47C-C7784E911B3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randomBar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yandex.kz/yandsearch?text=%D0%BA%D0%B0%D1%80%D1%82%D0%B8%D0%BD%D0%BA%D0%B0%20%D1%88%D1%80%D0%B5%D0%BA%D0%B0&amp;noreask=1&amp;img_url=http://img1.liveinternet.ru/images/foto/b/2/418/1571418/f_9688156.jpg&amp;pos=12&amp;rpt=simage&amp;lr=162" TargetMode="External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yandex.kz/yandsearch?text=%D0%BA%D0%B0%D1%80%D1%82%D0%B8%D0%BD%D0%BA%D0%B0%20%D1%88%D1%80%D0%B5%D0%BA%D0%B0&amp;noreask=1&amp;img_url=http://www.doogalmovie.com/wp-content/uploads/2009/12/Shrek-Animation-Love-Photo.jpg&amp;pos=14&amp;rpt=simage&amp;lr=162" TargetMode="External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2.wav"/><Relationship Id="rId5" Type="http://schemas.openxmlformats.org/officeDocument/2006/relationships/image" Target="../media/image15.png"/><Relationship Id="rId4" Type="http://schemas.openxmlformats.org/officeDocument/2006/relationships/image" Target="../media/image1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Users\&#1057;&#1058;&#1040;&#1056;\Desktop\dve_ruki.mp3" TargetMode="External"/><Relationship Id="rId5" Type="http://schemas.openxmlformats.org/officeDocument/2006/relationships/image" Target="../media/image7.png"/><Relationship Id="rId4" Type="http://schemas.openxmlformats.org/officeDocument/2006/relationships/image" Target="../media/image17.gi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gif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gif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gif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gif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gif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gif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gif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images.yandex.kz/yandsearch?img_url=http://club.itdrom.com/files/gallery/gal_gal_graf/3471.jpg&amp;tld=kz&amp;p=3&amp;text=%D1%80%D0%B8%D1%81%D1%83%D0%BD%D0%BE%D0%BA%20%D1%88%D1%80%D0%B5%D0%BA%D0%B0&amp;noreask=1&amp;pos=93&amp;lr=162&amp;rpt=simage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gif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gif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5" Type="http://schemas.openxmlformats.org/officeDocument/2006/relationships/image" Target="../media/image27.gif"/><Relationship Id="rId4" Type="http://schemas.openxmlformats.org/officeDocument/2006/relationships/image" Target="../media/image16.jpe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hyperlink" Target="http://images.yandex.kz/yandsearch?text=%D1%81%D0%BA%D0%B0%D0%B7%D0%BE%D1%87%D0%BD%D1%8B%D0%B9%20%D1%80%D0%B8%D1%81%D1%83%D0%BD%D0%BE%D0%BA%20%D0%BC%D0%BE%D1%81%D1%82%D0%B0&amp;noreask=1&amp;img_url=http://s56.radikal.ru/i154/1004/17/d85d423ee4bf.jpg&amp;pos=4&amp;rpt=simage&amp;lr=162" TargetMode="External"/><Relationship Id="rId13" Type="http://schemas.openxmlformats.org/officeDocument/2006/relationships/hyperlink" Target="http://images.yandex.kz/yandsearch?img_url=http://www.newserials.net/img/16211436.jpg&amp;tld=kz&amp;p=1&amp;text=%D1%80%D0%B8%D1%81%D1%83%D0%BD%D0%BE%D0%BA%20%D1%88%D1%80%D0%B5%D0%BA%D0%B0&amp;noreask=1&amp;pos=43&amp;lr=162&amp;rpt=simage" TargetMode="External"/><Relationship Id="rId3" Type="http://schemas.openxmlformats.org/officeDocument/2006/relationships/image" Target="../media/image28.jpeg"/><Relationship Id="rId7" Type="http://schemas.openxmlformats.org/officeDocument/2006/relationships/image" Target="../media/image30.jpeg"/><Relationship Id="rId12" Type="http://schemas.openxmlformats.org/officeDocument/2006/relationships/image" Target="../media/image33.jpeg"/><Relationship Id="rId2" Type="http://schemas.openxmlformats.org/officeDocument/2006/relationships/hyperlink" Target="http://images.yandex.kz/yandsearch?text=%D1%80%D0%B8%D1%81%D1%83%D0%BD%D0%BE%D0%BA%20%D1%84%D0%B8%D0%BE%D0%BD%D1%8B&amp;noreask=1&amp;img_url=http://content7.flixster.com/question/52/40/76/5240765_std.jpg&amp;pos=11&amp;rpt=simage&amp;lr=162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images.yandex.kz/yandsearch?text=%D1%81%D0%BA%D0%B0%D0%B7%D0%BE%D1%87%D0%BD%D1%8B%D0%B9%20%D1%80%D0%B8%D1%81%D1%83%D0%BD%D0%BE%D0%BA%20%D0%BC%D0%BE%D1%81%D1%82%D0%B0&amp;noreask=1&amp;img_url=http://dreamworlds.ru/uploads/posts/2010-04/thumbs/1271098143_dreaming_by_jerry8448.jpg&amp;pos=6&amp;rpt=simage&amp;lr=162" TargetMode="External"/><Relationship Id="rId11" Type="http://schemas.openxmlformats.org/officeDocument/2006/relationships/image" Target="../media/image32.jpeg"/><Relationship Id="rId5" Type="http://schemas.openxmlformats.org/officeDocument/2006/relationships/image" Target="../media/image29.jpeg"/><Relationship Id="rId15" Type="http://schemas.openxmlformats.org/officeDocument/2006/relationships/image" Target="../media/image9.jpeg"/><Relationship Id="rId10" Type="http://schemas.openxmlformats.org/officeDocument/2006/relationships/hyperlink" Target="http://images.yandex.kz/yandsearch?img_url=http://www.outpouring.ru/Catherine/Bridge_Of_Faith_800x600.jpg&amp;tld=kz&amp;p=1&amp;text=%D1%81%D0%BA%D0%B0%D0%B7%D0%BE%D1%87%D0%BD%D1%8B%D0%B9%20%D1%80%D0%B8%D1%81%D1%83%D0%BD%D0%BE%D0%BA%20%D0%BC%D0%BE%D1%81%D1%82%D0%B0&amp;noreask=1&amp;pos=36&amp;lr=162&amp;rpt=simage" TargetMode="External"/><Relationship Id="rId4" Type="http://schemas.openxmlformats.org/officeDocument/2006/relationships/hyperlink" Target="http://images.yandex.kz/yandsearch?text=%D1%80%D0%B8%D1%81%D1%83%D0%BD%D0%BE%D0%BA%20%D1%84%D0%B8%D0%BE%D0%BD%D1%8B&amp;noreask=1&amp;img_url=http://www.dragoart.com/tuts/pics/14/4176/l.jpg&amp;pos=6&amp;rpt=simage&amp;lr=162" TargetMode="External"/><Relationship Id="rId9" Type="http://schemas.openxmlformats.org/officeDocument/2006/relationships/image" Target="../media/image31.jpeg"/><Relationship Id="rId1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5.jpeg"/><Relationship Id="rId2" Type="http://schemas.openxmlformats.org/officeDocument/2006/relationships/audio" Target="../media/audio1.wav"/><Relationship Id="rId1" Type="http://schemas.openxmlformats.org/officeDocument/2006/relationships/audio" Target="file:///C:\Users\&#1057;&#1058;&#1040;&#1056;\Music\&#1079;&#1074;&#1091;&#1082;&#1080;%20&#1074;&#1086;&#1076;&#1086;&#1087;&#1072;&#1076;&#1072;.mp3" TargetMode="External"/><Relationship Id="rId6" Type="http://schemas.openxmlformats.org/officeDocument/2006/relationships/image" Target="../media/image4.jpeg"/><Relationship Id="rId5" Type="http://schemas.openxmlformats.org/officeDocument/2006/relationships/hyperlink" Target="http://images.yandex.kz/yandsearch?img_url=http://www.newserials.net/img/16211436.jpg&amp;tld=kz&amp;p=1&amp;text=%D1%80%D0%B8%D1%81%D1%83%D0%BD%D0%BE%D0%BA%20%D1%88%D1%80%D0%B5%D0%BA%D0%B0&amp;noreask=1&amp;pos=43&amp;lr=162&amp;rpt=simage" TargetMode="External"/><Relationship Id="rId10" Type="http://schemas.openxmlformats.org/officeDocument/2006/relationships/image" Target="../media/image8.png"/><Relationship Id="rId4" Type="http://schemas.openxmlformats.org/officeDocument/2006/relationships/image" Target="../media/image3.jpeg"/><Relationship Id="rId9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gif"/><Relationship Id="rId5" Type="http://schemas.openxmlformats.org/officeDocument/2006/relationships/image" Target="../media/image4.jpeg"/><Relationship Id="rId4" Type="http://schemas.openxmlformats.org/officeDocument/2006/relationships/hyperlink" Target="http://images.yandex.kz/yandsearch?img_url=http://www.newserials.net/img/16211436.jpg&amp;tld=kz&amp;p=1&amp;text=%D1%80%D0%B8%D1%81%D1%83%D0%BD%D0%BE%D0%BA%20%D1%88%D1%80%D0%B5%D0%BA%D0%B0&amp;noreask=1&amp;pos=43&amp;lr=162&amp;rpt=simage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yandex.kz/yandsearch?img_url=http://www.newserials.net/img/16211436.jpg&amp;tld=kz&amp;p=1&amp;text=%D1%80%D0%B8%D1%81%D1%83%D0%BD%D0%BE%D0%BA%20%D1%88%D1%80%D0%B5%D0%BA%D0%B0&amp;noreask=1&amp;pos=43&amp;lr=162&amp;rpt=simage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6.gif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yandex.kz/yandsearch?img_url=http://www.newserials.net/img/16211436.jpg&amp;tld=kz&amp;p=1&amp;text=%D1%80%D0%B8%D1%81%D1%83%D0%BD%D0%BE%D0%BA%20%D1%88%D1%80%D0%B5%D0%BA%D0%B0&amp;noreask=1&amp;pos=43&amp;lr=162&amp;rpt=simage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6.gif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yandex.kz/yandsearch?img_url=http://www.newserials.net/img/16211436.jpg&amp;tld=kz&amp;p=1&amp;text=%D1%80%D0%B8%D1%81%D1%83%D0%BD%D0%BE%D0%BA%20%D1%88%D1%80%D0%B5%D0%BA%D0%B0&amp;noreask=1&amp;pos=43&amp;lr=162&amp;rpt=simage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6.gif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95536" y="476672"/>
            <a:ext cx="8208912" cy="58326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dirty="0"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99592" y="188640"/>
            <a:ext cx="7056783" cy="757130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ru-RU" sz="5400" b="1" dirty="0" smtClean="0">
              <a:ln w="19050">
                <a:solidFill>
                  <a:schemeClr val="tx1"/>
                </a:solidFill>
                <a:prstDash val="solid"/>
              </a:ln>
              <a:solidFill>
                <a:srgbClr val="FF0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5400" b="1" dirty="0" smtClean="0">
                <a:ln w="19050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Тема урока: </a:t>
            </a:r>
            <a:r>
              <a:rPr lang="ru-RU" sz="4000" b="1" dirty="0" smtClean="0">
                <a:ln w="19050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Закрепление. Умножение суммы на число. Самостоятельная работа.</a:t>
            </a:r>
          </a:p>
          <a:p>
            <a:pPr algn="ctr"/>
            <a:r>
              <a:rPr lang="ru-RU" sz="4000" b="1" dirty="0" smtClean="0">
                <a:ln w="19050">
                  <a:solidFill>
                    <a:schemeClr val="tx1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Урок сказка в 3 классе</a:t>
            </a:r>
          </a:p>
          <a:p>
            <a:pPr algn="ctr"/>
            <a:endParaRPr lang="ru-RU" sz="2800" dirty="0" smtClean="0">
              <a:ln w="19050">
                <a:solidFill>
                  <a:schemeClr val="tx1"/>
                </a:solidFill>
                <a:prstDash val="solid"/>
              </a:ln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dirty="0">
              <a:ln w="19050">
                <a:solidFill>
                  <a:schemeClr val="tx1"/>
                </a:solidFill>
                <a:prstDash val="solid"/>
              </a:ln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5400" b="1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2AFA1A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2AFA1A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2AFA1A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10" descr="Скачать анимашку бабочки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883027">
            <a:off x="6684372" y="718961"/>
            <a:ext cx="1702398" cy="1296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10" descr="Скачать анимашку бабочки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4734878">
            <a:off x="343978" y="4676955"/>
            <a:ext cx="1702398" cy="1296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 descr="Скачать анимашку бабочки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9704352">
            <a:off x="483730" y="782761"/>
            <a:ext cx="1702398" cy="1296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0" descr="Скачать анимашку бабочки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0452833">
            <a:off x="6660232" y="4581128"/>
            <a:ext cx="1702398" cy="1296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http://im4-tub-kz.yandex.net/i?id=291919701-07-72&amp;n=1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62786"/>
            <a:ext cx="9144000" cy="7020786"/>
          </a:xfrm>
          <a:prstGeom prst="rect">
            <a:avLst/>
          </a:prstGeom>
          <a:noFill/>
        </p:spPr>
      </p:pic>
      <p:pic>
        <p:nvPicPr>
          <p:cNvPr id="2" name="Picture 6" descr="http://im8-tub-kz.yandex.net/i?id=101145312-67-72&amp;n=21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2807253"/>
            <a:ext cx="3168352" cy="4050747"/>
          </a:xfrm>
          <a:prstGeom prst="rect">
            <a:avLst/>
          </a:prstGeom>
          <a:noFill/>
        </p:spPr>
      </p:pic>
      <p:sp>
        <p:nvSpPr>
          <p:cNvPr id="6" name="Лента лицом вниз 5"/>
          <p:cNvSpPr/>
          <p:nvPr/>
        </p:nvSpPr>
        <p:spPr>
          <a:xfrm>
            <a:off x="1835696" y="476672"/>
            <a:ext cx="7128792" cy="3960440"/>
          </a:xfrm>
          <a:prstGeom prst="ribbon">
            <a:avLst/>
          </a:prstGeom>
          <a:solidFill>
            <a:srgbClr val="FFFF99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Р-?см</a:t>
            </a:r>
            <a:endParaRPr lang="ru-RU" sz="3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S-</a:t>
            </a: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?см²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228184" y="1340768"/>
            <a:ext cx="1872208" cy="936104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6444208" y="908720"/>
            <a:ext cx="1224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см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436096" y="1556792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4см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2" name="Группа 11"/>
          <p:cNvGrpSpPr/>
          <p:nvPr/>
        </p:nvGrpSpPr>
        <p:grpSpPr>
          <a:xfrm>
            <a:off x="3779912" y="4797152"/>
            <a:ext cx="3888432" cy="1098123"/>
            <a:chOff x="2915816" y="4653136"/>
            <a:chExt cx="4032448" cy="1098123"/>
          </a:xfrm>
        </p:grpSpPr>
        <p:sp>
          <p:nvSpPr>
            <p:cNvPr id="10" name="Блок-схема: процесс 9"/>
            <p:cNvSpPr/>
            <p:nvPr/>
          </p:nvSpPr>
          <p:spPr>
            <a:xfrm>
              <a:off x="2915816" y="4653136"/>
              <a:ext cx="3600400" cy="1080120"/>
            </a:xfrm>
            <a:prstGeom prst="flowChartProcess">
              <a:avLst/>
            </a:prstGeom>
            <a:solidFill>
              <a:srgbClr val="FFFF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131840" y="4797152"/>
              <a:ext cx="3816424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800" dirty="0" smtClean="0">
                  <a:latin typeface="Times New Roman" pitchFamily="18" charset="0"/>
                  <a:cs typeface="Times New Roman" pitchFamily="18" charset="0"/>
                </a:rPr>
                <a:t>Р=(4+6)·2=16см</a:t>
              </a:r>
            </a:p>
            <a:p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S</a:t>
              </a:r>
              <a:r>
                <a:rPr lang="ru-RU" sz="2800" dirty="0" smtClean="0">
                  <a:latin typeface="Times New Roman" pitchFamily="18" charset="0"/>
                  <a:cs typeface="Times New Roman" pitchFamily="18" charset="0"/>
                </a:rPr>
                <a:t>=6·4=24см²</a:t>
              </a:r>
              <a:endParaRPr lang="ru-RU" sz="28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http://im7-tub-kz.yandex.net/i?id=368426490-29-72&amp;n=21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-111649"/>
            <a:ext cx="9144000" cy="6969649"/>
          </a:xfrm>
          <a:prstGeom prst="rect">
            <a:avLst/>
          </a:prstGeom>
          <a:noFill/>
        </p:spPr>
      </p:pic>
      <p:pic>
        <p:nvPicPr>
          <p:cNvPr id="3" name="j0214098.wav">
            <a:hlinkClick r:id="" action="ppaction://media"/>
          </p:cNvPr>
          <p:cNvPicPr>
            <a:picLocks noRot="1" noChangeAspect="1"/>
          </p:cNvPicPr>
          <p:nvPr>
            <a:wavAudioFile r:embed="rId1" name="j0214098.wav"/>
          </p:nvPr>
        </p:nvPicPr>
        <p:blipFill>
          <a:blip r:embed="rId5" cstate="print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4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5" descr="C:\рисунки\Шаблоны презентаций\Фоны\bv1029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Физминутка </a:t>
            </a:r>
            <a:br>
              <a:rPr lang="ru-RU" smtClean="0"/>
            </a:br>
            <a:r>
              <a:rPr lang="ru-RU" smtClean="0"/>
              <a:t>«Две сестрицы –две руки»</a:t>
            </a:r>
          </a:p>
        </p:txBody>
      </p:sp>
      <p:pic>
        <p:nvPicPr>
          <p:cNvPr id="2053" name="Picture 2" descr="C:\рисунки\анимашки\танцы спорт\126598fc0d9c1fe87eb0b111e43e8ac8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500" y="357188"/>
            <a:ext cx="2071688" cy="2071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dve_ruki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 cstate="print"/>
          <a:stretch>
            <a:fillRect/>
          </a:stretch>
        </p:blipFill>
        <p:spPr>
          <a:xfrm>
            <a:off x="0" y="414908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advClick="0" advTm="8000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cmd type="call" cmd="playFrom(3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10">
                <p:cTn id="7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5" descr="C:\рисунки\Шаблоны презентаций\Фоны\bv1029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2" descr="C:\рисунки\анимашки\танцы спорт\366870342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14563" y="571500"/>
            <a:ext cx="5208587" cy="421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8078">
    <p:randomBar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5" descr="C:\рисунки\Шаблоны презентаций\Фоны\bv1029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2" descr="C:\рисунки\анимашки\танцы спорт\sporta-490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03438" y="1928813"/>
            <a:ext cx="5972175" cy="2538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8547">
    <p:randomBar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5" descr="C:\рисунки\Шаблоны презентаций\Фоны\bv1029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3" descr="C:\рисунки\анимашки\танцы спорт\sporta-1097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28938" y="1000125"/>
            <a:ext cx="3433762" cy="459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7672">
    <p:randomBar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5" descr="C:\рисунки\Шаблоны презентаций\Фоны\bv1029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7" name="Picture 2" descr="C:\рисунки\анимашки\танцы спорт\sports-5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14500" y="1857375"/>
            <a:ext cx="5551488" cy="2074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8656">
    <p:randomBar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5" descr="C:\рисунки\Шаблоны презентаций\Фоны\bv1029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1" name="Picture 2" descr="C:\рисунки\анимашки\танцы спорт\sports-373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79613" y="979488"/>
            <a:ext cx="4592637" cy="4592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7625">
    <p:randomBar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5" descr="C:\рисунки\Шаблоны презентаций\Фоны\bv1029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5" name="Picture 2" descr="C:\рисунки\анимашки\танцы спорт\1eea639589fa1f2f4b4af4dafe942428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00313" y="-149225"/>
            <a:ext cx="4214812" cy="700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8547">
    <p:randomBar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5" descr="C:\рисунки\Шаблоны презентаций\Фоны\bv1029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9" name="Picture 2" descr="C:\рисунки\анимашки\танцы спорт\3fde2f8e4bcce9d1d1dee2ce082a06f7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0" y="714375"/>
            <a:ext cx="4403725" cy="559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7828">
    <p:randomBa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Помогите </a:t>
            </a:r>
            <a:r>
              <a:rPr lang="ru-RU" dirty="0" err="1" smtClean="0"/>
              <a:t>Шреку</a:t>
            </a:r>
            <a:r>
              <a:rPr lang="ru-RU" dirty="0" smtClean="0"/>
              <a:t> дойти до </a:t>
            </a:r>
            <a:r>
              <a:rPr lang="ru-RU" dirty="0" err="1" smtClean="0"/>
              <a:t>Фионы</a:t>
            </a:r>
            <a:endParaRPr lang="ru-RU" dirty="0"/>
          </a:p>
        </p:txBody>
      </p:sp>
      <p:pic>
        <p:nvPicPr>
          <p:cNvPr id="1028" name="Picture 4" descr="http://im0-tub-kz.yandex.net/i?id=184802821-59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1052736"/>
            <a:ext cx="8640960" cy="5616624"/>
          </a:xfrm>
          <a:prstGeom prst="rect">
            <a:avLst/>
          </a:prstGeom>
          <a:noFill/>
        </p:spPr>
      </p:pic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5" descr="C:\рисунки\Шаблоны презентаций\Фоны\bv1029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3" name="Picture 3" descr="C:\рисунки\анимашки\танцы спорт\5ba19a1d79cb449be32002025714f5ba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500" y="1143000"/>
            <a:ext cx="3286125" cy="4687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8110">
    <p:randomBar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5" descr="C:\рисунки\Шаблоны презентаций\Фоны\bv1029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7" name="Picture 3" descr="C:\рисунки\анимашки\танцы спорт\165432618.jpg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49363" y="317500"/>
            <a:ext cx="6251575" cy="568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7016">
    <p:randomBar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5" descr="C:\рисунки\Шаблоны презентаций\Фоны\bv10290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2" name="Picture 2" descr="C:\рисунки\анимашки\РАЗНОЕ\Руки.gif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143250" y="3071813"/>
            <a:ext cx="3419475" cy="328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214313" y="357188"/>
            <a:ext cx="8643937" cy="193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>
                <a:latin typeface="Calibri" pitchFamily="34" charset="0"/>
              </a:rPr>
              <a:t>Береги </a:t>
            </a:r>
          </a:p>
          <a:p>
            <a:r>
              <a:rPr lang="ru-RU" sz="4000">
                <a:latin typeface="Calibri" pitchFamily="34" charset="0"/>
              </a:rPr>
              <a:t>         здоровье </a:t>
            </a:r>
          </a:p>
          <a:p>
            <a:r>
              <a:rPr lang="ru-RU" sz="4000">
                <a:latin typeface="Calibri" pitchFamily="34" charset="0"/>
              </a:rPr>
              <a:t>                      смолоду!</a:t>
            </a:r>
          </a:p>
        </p:txBody>
      </p:sp>
    </p:spTree>
    <p:custDataLst>
      <p:tags r:id="rId1"/>
    </p:custDataLst>
  </p:cSld>
  <p:clrMapOvr>
    <a:masterClrMapping/>
  </p:clrMapOvr>
  <p:transition advTm="4594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83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" presetID="4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39552" y="1124745"/>
            <a:ext cx="36004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(8+7)·20=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300</a:t>
            </a:r>
          </a:p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(17+3)·3=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600</a:t>
            </a:r>
          </a:p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(2+6)·30=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240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788024" y="1196752"/>
            <a:ext cx="374441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(300+20)·2=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640</a:t>
            </a: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(20+30)·4=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200</a:t>
            </a: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(24+16)·2=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80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10" descr="Скачать анимашку бабочки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4904550">
            <a:off x="470788" y="3407005"/>
            <a:ext cx="4135351" cy="31485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http://im8-tub-kz.yandex.net/i?id=127343131-34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11960" y="0"/>
            <a:ext cx="3321156" cy="2490867"/>
          </a:xfrm>
          <a:prstGeom prst="rect">
            <a:avLst/>
          </a:prstGeom>
          <a:noFill/>
        </p:spPr>
      </p:pic>
      <p:pic>
        <p:nvPicPr>
          <p:cNvPr id="20484" name="Picture 4" descr="http://im5-tub-kz.yandex.net/i?id=68947611-36-72&amp;n=21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220072" y="3429000"/>
            <a:ext cx="2808312" cy="2808312"/>
          </a:xfrm>
          <a:prstGeom prst="rect">
            <a:avLst/>
          </a:prstGeom>
          <a:noFill/>
        </p:spPr>
      </p:pic>
      <p:pic>
        <p:nvPicPr>
          <p:cNvPr id="20486" name="Picture 6" descr="http://im8-tub-kz.yandex.net/i?id=101614226-37-72&amp;n=21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95536" y="1124744"/>
            <a:ext cx="2520280" cy="3345505"/>
          </a:xfrm>
          <a:prstGeom prst="rect">
            <a:avLst/>
          </a:prstGeom>
          <a:noFill/>
        </p:spPr>
      </p:pic>
      <p:pic>
        <p:nvPicPr>
          <p:cNvPr id="20488" name="Picture 8" descr="http://im8-tub-kz.yandex.net/i?id=164156274-17-72&amp;n=21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331640" y="4869160"/>
            <a:ext cx="1790700" cy="1428750"/>
          </a:xfrm>
          <a:prstGeom prst="rect">
            <a:avLst/>
          </a:prstGeom>
          <a:noFill/>
        </p:spPr>
      </p:pic>
      <p:pic>
        <p:nvPicPr>
          <p:cNvPr id="20490" name="Picture 10" descr="http://im8-tub-kz.yandex.net/i?id=166181181-69-72&amp;n=21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51520" y="5085184"/>
            <a:ext cx="1905000" cy="1428750"/>
          </a:xfrm>
          <a:prstGeom prst="rect">
            <a:avLst/>
          </a:prstGeom>
          <a:noFill/>
        </p:spPr>
      </p:pic>
      <p:pic>
        <p:nvPicPr>
          <p:cNvPr id="8" name="Picture 4" descr="http://www.dahr.ru/n_images/n_172.jp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5220072" y="2708920"/>
            <a:ext cx="3923928" cy="3586699"/>
          </a:xfrm>
          <a:prstGeom prst="rect">
            <a:avLst/>
          </a:prstGeom>
          <a:noFill/>
        </p:spPr>
      </p:pic>
      <p:pic>
        <p:nvPicPr>
          <p:cNvPr id="11" name="Picture 2" descr="http://im8-tub-kz.yandex.net/i?id=113512380-45-72&amp;n=21">
            <a:hlinkClick r:id="rId13"/>
          </p:cNvPr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3008793" cy="1772816"/>
          </a:xfrm>
          <a:prstGeom prst="rect">
            <a:avLst/>
          </a:prstGeom>
          <a:noFill/>
        </p:spPr>
      </p:pic>
      <p:pic>
        <p:nvPicPr>
          <p:cNvPr id="12" name="Picture 8" descr="http://im7-tub-kz.yandex.net/i?id=386009584-08-72&amp;n=17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3851920" y="4376514"/>
            <a:ext cx="2729635" cy="2481486"/>
          </a:xfrm>
          <a:prstGeom prst="rect">
            <a:avLst/>
          </a:prstGeom>
          <a:noFill/>
        </p:spPr>
      </p:pic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http://im8-tub-kz.yandex.net/i?id=113512380-45-72&amp;n=21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499992" y="0"/>
            <a:ext cx="4644008" cy="3140968"/>
          </a:xfrm>
          <a:prstGeom prst="rect">
            <a:avLst/>
          </a:prstGeom>
          <a:noFill/>
        </p:spPr>
      </p:pic>
      <p:sp>
        <p:nvSpPr>
          <p:cNvPr id="10" name="Freeform 85" descr="Пробка"/>
          <p:cNvSpPr>
            <a:spLocks/>
          </p:cNvSpPr>
          <p:nvPr/>
        </p:nvSpPr>
        <p:spPr bwMode="auto">
          <a:xfrm rot="20803610" flipH="1">
            <a:off x="2617645" y="3739659"/>
            <a:ext cx="1535113" cy="717550"/>
          </a:xfrm>
          <a:custGeom>
            <a:avLst/>
            <a:gdLst/>
            <a:ahLst/>
            <a:cxnLst>
              <a:cxn ang="0">
                <a:pos x="32" y="48"/>
              </a:cxn>
              <a:cxn ang="0">
                <a:pos x="96" y="0"/>
              </a:cxn>
              <a:cxn ang="0">
                <a:pos x="152" y="72"/>
              </a:cxn>
              <a:cxn ang="0">
                <a:pos x="120" y="88"/>
              </a:cxn>
              <a:cxn ang="0">
                <a:pos x="0" y="112"/>
              </a:cxn>
              <a:cxn ang="0">
                <a:pos x="32" y="48"/>
              </a:cxn>
            </a:cxnLst>
            <a:rect l="0" t="0" r="r" b="b"/>
            <a:pathLst>
              <a:path w="155" h="112">
                <a:moveTo>
                  <a:pt x="32" y="48"/>
                </a:moveTo>
                <a:lnTo>
                  <a:pt x="96" y="0"/>
                </a:lnTo>
                <a:cubicBezTo>
                  <a:pt x="115" y="24"/>
                  <a:pt x="144" y="43"/>
                  <a:pt x="152" y="72"/>
                </a:cubicBezTo>
                <a:cubicBezTo>
                  <a:pt x="155" y="84"/>
                  <a:pt x="120" y="88"/>
                  <a:pt x="120" y="88"/>
                </a:cubicBezTo>
                <a:lnTo>
                  <a:pt x="0" y="112"/>
                </a:lnTo>
                <a:lnTo>
                  <a:pt x="32" y="48"/>
                </a:lnTo>
                <a:close/>
              </a:path>
            </a:pathLst>
          </a:custGeom>
          <a:blipFill dpi="0" rotWithShape="1">
            <a:blip r:embed="rId7" cstate="print"/>
            <a:srcRect/>
            <a:tile tx="0" ty="0" sx="100000" sy="100000" flip="none" algn="tl"/>
          </a:blip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72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Freeform 85" descr="Пробка"/>
          <p:cNvSpPr>
            <a:spLocks/>
          </p:cNvSpPr>
          <p:nvPr/>
        </p:nvSpPr>
        <p:spPr bwMode="auto">
          <a:xfrm rot="20803610" flipH="1">
            <a:off x="0" y="5589240"/>
            <a:ext cx="1535113" cy="717550"/>
          </a:xfrm>
          <a:custGeom>
            <a:avLst/>
            <a:gdLst/>
            <a:ahLst/>
            <a:cxnLst>
              <a:cxn ang="0">
                <a:pos x="32" y="48"/>
              </a:cxn>
              <a:cxn ang="0">
                <a:pos x="96" y="0"/>
              </a:cxn>
              <a:cxn ang="0">
                <a:pos x="152" y="72"/>
              </a:cxn>
              <a:cxn ang="0">
                <a:pos x="120" y="88"/>
              </a:cxn>
              <a:cxn ang="0">
                <a:pos x="0" y="112"/>
              </a:cxn>
              <a:cxn ang="0">
                <a:pos x="32" y="48"/>
              </a:cxn>
            </a:cxnLst>
            <a:rect l="0" t="0" r="r" b="b"/>
            <a:pathLst>
              <a:path w="155" h="112">
                <a:moveTo>
                  <a:pt x="32" y="48"/>
                </a:moveTo>
                <a:lnTo>
                  <a:pt x="96" y="0"/>
                </a:lnTo>
                <a:cubicBezTo>
                  <a:pt x="115" y="24"/>
                  <a:pt x="144" y="43"/>
                  <a:pt x="152" y="72"/>
                </a:cubicBezTo>
                <a:cubicBezTo>
                  <a:pt x="155" y="84"/>
                  <a:pt x="120" y="88"/>
                  <a:pt x="120" y="88"/>
                </a:cubicBezTo>
                <a:lnTo>
                  <a:pt x="0" y="112"/>
                </a:lnTo>
                <a:lnTo>
                  <a:pt x="32" y="48"/>
                </a:lnTo>
                <a:close/>
              </a:path>
            </a:pathLst>
          </a:custGeom>
          <a:blipFill dpi="0" rotWithShape="1">
            <a:blip r:embed="rId7" cstate="print"/>
            <a:srcRect/>
            <a:tile tx="0" ty="0" sx="100000" sy="100000" flip="none" algn="tl"/>
          </a:blip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54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AutoShape 2" descr="priroda2"/>
          <p:cNvSpPr>
            <a:spLocks noChangeArrowheads="1"/>
          </p:cNvSpPr>
          <p:nvPr/>
        </p:nvSpPr>
        <p:spPr bwMode="auto">
          <a:xfrm>
            <a:off x="0" y="1916832"/>
            <a:ext cx="9144000" cy="3645024"/>
          </a:xfrm>
          <a:prstGeom prst="wave">
            <a:avLst>
              <a:gd name="adj1" fmla="val 13005"/>
              <a:gd name="adj2" fmla="val 0"/>
            </a:avLst>
          </a:prstGeom>
          <a:blipFill dpi="0" rotWithShape="1">
            <a:blip r:embed="rId8" cstate="print"/>
            <a:srcRect/>
            <a:stretch>
              <a:fillRect/>
            </a:stretch>
          </a:blip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" name="Freeform 85" descr="Пробка"/>
          <p:cNvSpPr>
            <a:spLocks/>
          </p:cNvSpPr>
          <p:nvPr/>
        </p:nvSpPr>
        <p:spPr bwMode="auto">
          <a:xfrm rot="20803610" flipH="1">
            <a:off x="791073" y="864098"/>
            <a:ext cx="1535113" cy="717550"/>
          </a:xfrm>
          <a:custGeom>
            <a:avLst/>
            <a:gdLst/>
            <a:ahLst/>
            <a:cxnLst>
              <a:cxn ang="0">
                <a:pos x="32" y="48"/>
              </a:cxn>
              <a:cxn ang="0">
                <a:pos x="96" y="0"/>
              </a:cxn>
              <a:cxn ang="0">
                <a:pos x="152" y="72"/>
              </a:cxn>
              <a:cxn ang="0">
                <a:pos x="120" y="88"/>
              </a:cxn>
              <a:cxn ang="0">
                <a:pos x="0" y="112"/>
              </a:cxn>
              <a:cxn ang="0">
                <a:pos x="32" y="48"/>
              </a:cxn>
            </a:cxnLst>
            <a:rect l="0" t="0" r="r" b="b"/>
            <a:pathLst>
              <a:path w="155" h="112">
                <a:moveTo>
                  <a:pt x="32" y="48"/>
                </a:moveTo>
                <a:lnTo>
                  <a:pt x="96" y="0"/>
                </a:lnTo>
                <a:cubicBezTo>
                  <a:pt x="115" y="24"/>
                  <a:pt x="144" y="43"/>
                  <a:pt x="152" y="72"/>
                </a:cubicBezTo>
                <a:cubicBezTo>
                  <a:pt x="155" y="84"/>
                  <a:pt x="120" y="88"/>
                  <a:pt x="120" y="88"/>
                </a:cubicBezTo>
                <a:lnTo>
                  <a:pt x="0" y="112"/>
                </a:lnTo>
                <a:lnTo>
                  <a:pt x="32" y="48"/>
                </a:lnTo>
                <a:close/>
              </a:path>
            </a:pathLst>
          </a:custGeom>
          <a:blipFill dpi="0" rotWithShape="1">
            <a:blip r:embed="rId7" cstate="print"/>
            <a:srcRect/>
            <a:tile tx="0" ty="0" sx="100000" sy="100000" flip="none" algn="tl"/>
          </a:blip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 12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Freeform 85" descr="Пробка"/>
          <p:cNvSpPr>
            <a:spLocks/>
          </p:cNvSpPr>
          <p:nvPr/>
        </p:nvSpPr>
        <p:spPr bwMode="auto">
          <a:xfrm rot="20803610" flipH="1">
            <a:off x="3095328" y="1440161"/>
            <a:ext cx="1535113" cy="717550"/>
          </a:xfrm>
          <a:custGeom>
            <a:avLst/>
            <a:gdLst/>
            <a:ahLst/>
            <a:cxnLst>
              <a:cxn ang="0">
                <a:pos x="32" y="48"/>
              </a:cxn>
              <a:cxn ang="0">
                <a:pos x="96" y="0"/>
              </a:cxn>
              <a:cxn ang="0">
                <a:pos x="152" y="72"/>
              </a:cxn>
              <a:cxn ang="0">
                <a:pos x="120" y="88"/>
              </a:cxn>
              <a:cxn ang="0">
                <a:pos x="0" y="112"/>
              </a:cxn>
              <a:cxn ang="0">
                <a:pos x="32" y="48"/>
              </a:cxn>
            </a:cxnLst>
            <a:rect l="0" t="0" r="r" b="b"/>
            <a:pathLst>
              <a:path w="155" h="112">
                <a:moveTo>
                  <a:pt x="32" y="48"/>
                </a:moveTo>
                <a:lnTo>
                  <a:pt x="96" y="0"/>
                </a:lnTo>
                <a:cubicBezTo>
                  <a:pt x="115" y="24"/>
                  <a:pt x="144" y="43"/>
                  <a:pt x="152" y="72"/>
                </a:cubicBezTo>
                <a:cubicBezTo>
                  <a:pt x="155" y="84"/>
                  <a:pt x="120" y="88"/>
                  <a:pt x="120" y="88"/>
                </a:cubicBezTo>
                <a:lnTo>
                  <a:pt x="0" y="112"/>
                </a:lnTo>
                <a:lnTo>
                  <a:pt x="32" y="48"/>
                </a:lnTo>
                <a:close/>
              </a:path>
            </a:pathLst>
          </a:custGeom>
          <a:blipFill dpi="0" rotWithShape="1">
            <a:blip r:embed="rId7" cstate="print"/>
            <a:srcRect/>
            <a:tile tx="0" ty="0" sx="100000" sy="100000" flip="none" algn="tl"/>
          </a:blip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    5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Freeform 85" descr="Пробка"/>
          <p:cNvSpPr>
            <a:spLocks/>
          </p:cNvSpPr>
          <p:nvPr/>
        </p:nvSpPr>
        <p:spPr bwMode="auto">
          <a:xfrm rot="20803610" flipH="1">
            <a:off x="1609532" y="1435402"/>
            <a:ext cx="1535113" cy="717550"/>
          </a:xfrm>
          <a:custGeom>
            <a:avLst/>
            <a:gdLst/>
            <a:ahLst/>
            <a:cxnLst>
              <a:cxn ang="0">
                <a:pos x="32" y="48"/>
              </a:cxn>
              <a:cxn ang="0">
                <a:pos x="96" y="0"/>
              </a:cxn>
              <a:cxn ang="0">
                <a:pos x="152" y="72"/>
              </a:cxn>
              <a:cxn ang="0">
                <a:pos x="120" y="88"/>
              </a:cxn>
              <a:cxn ang="0">
                <a:pos x="0" y="112"/>
              </a:cxn>
              <a:cxn ang="0">
                <a:pos x="32" y="48"/>
              </a:cxn>
            </a:cxnLst>
            <a:rect l="0" t="0" r="r" b="b"/>
            <a:pathLst>
              <a:path w="155" h="112">
                <a:moveTo>
                  <a:pt x="32" y="48"/>
                </a:moveTo>
                <a:lnTo>
                  <a:pt x="96" y="0"/>
                </a:lnTo>
                <a:cubicBezTo>
                  <a:pt x="115" y="24"/>
                  <a:pt x="144" y="43"/>
                  <a:pt x="152" y="72"/>
                </a:cubicBezTo>
                <a:cubicBezTo>
                  <a:pt x="155" y="84"/>
                  <a:pt x="120" y="88"/>
                  <a:pt x="120" y="88"/>
                </a:cubicBezTo>
                <a:lnTo>
                  <a:pt x="0" y="112"/>
                </a:lnTo>
                <a:lnTo>
                  <a:pt x="32" y="48"/>
                </a:lnTo>
                <a:close/>
              </a:path>
            </a:pathLst>
          </a:custGeom>
          <a:blipFill dpi="0" rotWithShape="1">
            <a:blip r:embed="rId7" cstate="print"/>
            <a:srcRect/>
            <a:tile tx="0" ty="0" sx="100000" sy="100000" flip="none" algn="tl"/>
          </a:blip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  7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Freeform 85" descr="Пробка"/>
          <p:cNvSpPr>
            <a:spLocks/>
          </p:cNvSpPr>
          <p:nvPr/>
        </p:nvSpPr>
        <p:spPr bwMode="auto">
          <a:xfrm rot="20803610" flipH="1">
            <a:off x="2663280" y="792089"/>
            <a:ext cx="1535113" cy="717550"/>
          </a:xfrm>
          <a:custGeom>
            <a:avLst/>
            <a:gdLst/>
            <a:ahLst/>
            <a:cxnLst>
              <a:cxn ang="0">
                <a:pos x="32" y="48"/>
              </a:cxn>
              <a:cxn ang="0">
                <a:pos x="96" y="0"/>
              </a:cxn>
              <a:cxn ang="0">
                <a:pos x="152" y="72"/>
              </a:cxn>
              <a:cxn ang="0">
                <a:pos x="120" y="88"/>
              </a:cxn>
              <a:cxn ang="0">
                <a:pos x="0" y="112"/>
              </a:cxn>
              <a:cxn ang="0">
                <a:pos x="32" y="48"/>
              </a:cxn>
            </a:cxnLst>
            <a:rect l="0" t="0" r="r" b="b"/>
            <a:pathLst>
              <a:path w="155" h="112">
                <a:moveTo>
                  <a:pt x="32" y="48"/>
                </a:moveTo>
                <a:lnTo>
                  <a:pt x="96" y="0"/>
                </a:lnTo>
                <a:cubicBezTo>
                  <a:pt x="115" y="24"/>
                  <a:pt x="144" y="43"/>
                  <a:pt x="152" y="72"/>
                </a:cubicBezTo>
                <a:cubicBezTo>
                  <a:pt x="155" y="84"/>
                  <a:pt x="120" y="88"/>
                  <a:pt x="120" y="88"/>
                </a:cubicBezTo>
                <a:lnTo>
                  <a:pt x="0" y="112"/>
                </a:lnTo>
                <a:lnTo>
                  <a:pt x="32" y="48"/>
                </a:lnTo>
                <a:close/>
              </a:path>
            </a:pathLst>
          </a:custGeom>
          <a:blipFill dpi="0" rotWithShape="1">
            <a:blip r:embed="rId7" cstate="print"/>
            <a:srcRect/>
            <a:tile tx="0" ty="0" sx="100000" sy="100000" flip="none" algn="tl"/>
          </a:blip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  4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Freeform 85" descr="Пробка"/>
          <p:cNvSpPr>
            <a:spLocks/>
          </p:cNvSpPr>
          <p:nvPr/>
        </p:nvSpPr>
        <p:spPr bwMode="auto">
          <a:xfrm rot="20803610" flipH="1">
            <a:off x="6938125" y="5973807"/>
            <a:ext cx="1535113" cy="717550"/>
          </a:xfrm>
          <a:custGeom>
            <a:avLst/>
            <a:gdLst/>
            <a:ahLst/>
            <a:cxnLst>
              <a:cxn ang="0">
                <a:pos x="32" y="48"/>
              </a:cxn>
              <a:cxn ang="0">
                <a:pos x="96" y="0"/>
              </a:cxn>
              <a:cxn ang="0">
                <a:pos x="152" y="72"/>
              </a:cxn>
              <a:cxn ang="0">
                <a:pos x="120" y="88"/>
              </a:cxn>
              <a:cxn ang="0">
                <a:pos x="0" y="112"/>
              </a:cxn>
              <a:cxn ang="0">
                <a:pos x="32" y="48"/>
              </a:cxn>
            </a:cxnLst>
            <a:rect l="0" t="0" r="r" b="b"/>
            <a:pathLst>
              <a:path w="155" h="112">
                <a:moveTo>
                  <a:pt x="32" y="48"/>
                </a:moveTo>
                <a:lnTo>
                  <a:pt x="96" y="0"/>
                </a:lnTo>
                <a:cubicBezTo>
                  <a:pt x="115" y="24"/>
                  <a:pt x="144" y="43"/>
                  <a:pt x="152" y="72"/>
                </a:cubicBezTo>
                <a:cubicBezTo>
                  <a:pt x="155" y="84"/>
                  <a:pt x="120" y="88"/>
                  <a:pt x="120" y="88"/>
                </a:cubicBezTo>
                <a:lnTo>
                  <a:pt x="0" y="112"/>
                </a:lnTo>
                <a:lnTo>
                  <a:pt x="32" y="48"/>
                </a:lnTo>
                <a:close/>
              </a:path>
            </a:pathLst>
          </a:custGeom>
          <a:blipFill dpi="0" rotWithShape="1">
            <a:blip r:embed="rId7" cstate="print"/>
            <a:srcRect/>
            <a:tile tx="0" ty="0" sx="100000" sy="100000" flip="none" algn="tl"/>
          </a:blip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49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Freeform 85" descr="Пробка"/>
          <p:cNvSpPr>
            <a:spLocks/>
          </p:cNvSpPr>
          <p:nvPr/>
        </p:nvSpPr>
        <p:spPr bwMode="auto">
          <a:xfrm rot="20803610" flipH="1">
            <a:off x="1969572" y="4819777"/>
            <a:ext cx="1535113" cy="717550"/>
          </a:xfrm>
          <a:custGeom>
            <a:avLst/>
            <a:gdLst/>
            <a:ahLst/>
            <a:cxnLst>
              <a:cxn ang="0">
                <a:pos x="32" y="48"/>
              </a:cxn>
              <a:cxn ang="0">
                <a:pos x="96" y="0"/>
              </a:cxn>
              <a:cxn ang="0">
                <a:pos x="152" y="72"/>
              </a:cxn>
              <a:cxn ang="0">
                <a:pos x="120" y="88"/>
              </a:cxn>
              <a:cxn ang="0">
                <a:pos x="0" y="112"/>
              </a:cxn>
              <a:cxn ang="0">
                <a:pos x="32" y="48"/>
              </a:cxn>
            </a:cxnLst>
            <a:rect l="0" t="0" r="r" b="b"/>
            <a:pathLst>
              <a:path w="155" h="112">
                <a:moveTo>
                  <a:pt x="32" y="48"/>
                </a:moveTo>
                <a:lnTo>
                  <a:pt x="96" y="0"/>
                </a:lnTo>
                <a:cubicBezTo>
                  <a:pt x="115" y="24"/>
                  <a:pt x="144" y="43"/>
                  <a:pt x="152" y="72"/>
                </a:cubicBezTo>
                <a:cubicBezTo>
                  <a:pt x="155" y="84"/>
                  <a:pt x="120" y="88"/>
                  <a:pt x="120" y="88"/>
                </a:cubicBezTo>
                <a:lnTo>
                  <a:pt x="0" y="112"/>
                </a:lnTo>
                <a:lnTo>
                  <a:pt x="32" y="48"/>
                </a:lnTo>
                <a:close/>
              </a:path>
            </a:pathLst>
          </a:custGeom>
          <a:blipFill dpi="0" rotWithShape="1">
            <a:blip r:embed="rId7" cstate="print"/>
            <a:srcRect/>
            <a:tile tx="0" ty="0" sx="100000" sy="100000" flip="none" algn="tl"/>
          </a:blip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27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Freeform 85" descr="Пробка"/>
          <p:cNvSpPr>
            <a:spLocks/>
          </p:cNvSpPr>
          <p:nvPr/>
        </p:nvSpPr>
        <p:spPr bwMode="auto">
          <a:xfrm rot="20803610" flipH="1">
            <a:off x="3049692" y="5973808"/>
            <a:ext cx="1535113" cy="717550"/>
          </a:xfrm>
          <a:custGeom>
            <a:avLst/>
            <a:gdLst/>
            <a:ahLst/>
            <a:cxnLst>
              <a:cxn ang="0">
                <a:pos x="32" y="48"/>
              </a:cxn>
              <a:cxn ang="0">
                <a:pos x="96" y="0"/>
              </a:cxn>
              <a:cxn ang="0">
                <a:pos x="152" y="72"/>
              </a:cxn>
              <a:cxn ang="0">
                <a:pos x="120" y="88"/>
              </a:cxn>
              <a:cxn ang="0">
                <a:pos x="0" y="112"/>
              </a:cxn>
              <a:cxn ang="0">
                <a:pos x="32" y="48"/>
              </a:cxn>
            </a:cxnLst>
            <a:rect l="0" t="0" r="r" b="b"/>
            <a:pathLst>
              <a:path w="155" h="112">
                <a:moveTo>
                  <a:pt x="32" y="48"/>
                </a:moveTo>
                <a:lnTo>
                  <a:pt x="96" y="0"/>
                </a:lnTo>
                <a:cubicBezTo>
                  <a:pt x="115" y="24"/>
                  <a:pt x="144" y="43"/>
                  <a:pt x="152" y="72"/>
                </a:cubicBezTo>
                <a:cubicBezTo>
                  <a:pt x="155" y="84"/>
                  <a:pt x="120" y="88"/>
                  <a:pt x="120" y="88"/>
                </a:cubicBezTo>
                <a:lnTo>
                  <a:pt x="0" y="112"/>
                </a:lnTo>
                <a:lnTo>
                  <a:pt x="32" y="48"/>
                </a:lnTo>
                <a:close/>
              </a:path>
            </a:pathLst>
          </a:custGeom>
          <a:blipFill dpi="0" rotWithShape="1">
            <a:blip r:embed="rId7" cstate="print"/>
            <a:srcRect/>
            <a:tile tx="0" ty="0" sx="100000" sy="100000" flip="none" algn="tl"/>
          </a:blip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8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Овальная выноска 32"/>
          <p:cNvSpPr/>
          <p:nvPr/>
        </p:nvSpPr>
        <p:spPr>
          <a:xfrm>
            <a:off x="6976198" y="1052736"/>
            <a:ext cx="2167802" cy="1258300"/>
          </a:xfrm>
          <a:prstGeom prst="wedgeEllipseCallou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21:3=</a:t>
            </a:r>
            <a:endParaRPr lang="ru-RU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" name="звуки водопада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9" cstate="print"/>
          <a:stretch>
            <a:fillRect/>
          </a:stretch>
        </p:blipFill>
        <p:spPr>
          <a:xfrm>
            <a:off x="8388424" y="4725144"/>
            <a:ext cx="304800" cy="304800"/>
          </a:xfrm>
          <a:prstGeom prst="rect">
            <a:avLst/>
          </a:prstGeom>
        </p:spPr>
      </p:pic>
      <p:pic>
        <p:nvPicPr>
          <p:cNvPr id="22" name="Записанный звук">
            <a:hlinkClick r:id="" action="ppaction://media"/>
          </p:cNvPr>
          <p:cNvPicPr>
            <a:picLocks noRot="1" noChangeAspect="1"/>
          </p:cNvPicPr>
          <p:nvPr>
            <a:wavAudioFile r:embed="rId2" name="Записанный звук"/>
          </p:nvPr>
        </p:nvPicPr>
        <p:blipFill>
          <a:blip r:embed="rId10" cstate="print"/>
          <a:stretch>
            <a:fillRect/>
          </a:stretch>
        </p:blipFill>
        <p:spPr>
          <a:xfrm>
            <a:off x="5652120" y="1844824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1" fill="hold"/>
                                        <p:tgtEl>
                                          <p:spTgt spid="1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5" dur="1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animClr clrSpc="rgb">
                                      <p:cBhvr>
                                        <p:cTn id="16" dur="1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17" dur="1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1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8" dur="1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animClr clrSpc="rgb">
                                      <p:cBhvr>
                                        <p:cTn id="29" dur="1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set>
                                      <p:cBhvr>
                                        <p:cTn id="30" dur="1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1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41" dur="1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42" dur="1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3" dur="1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" dur="1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4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4" dur="1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55" dur="1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6" dur="1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1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5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63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" fill="hold">
                      <p:stCondLst>
                        <p:cond delay="0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7" dur="1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68" dur="1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9" dur="1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0" dur="1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7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7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>
                      <p:stCondLst>
                        <p:cond delay="0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80" dur="1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81" dur="1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2" dur="1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3" dur="1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8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8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89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0" fill="hold">
                      <p:stCondLst>
                        <p:cond delay="0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93" dur="1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94" dur="1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5" dur="1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6" dur="1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9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9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0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3" fill="hold">
                      <p:stCondLst>
                        <p:cond delay="0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921 0.07031 C -0.05139 0.06499 -0.02327 0.04117 -0.01216 0.03886 C -0.00105 0.03654 -0.00035 0.00532 0.00729 0.05689 C 0.01493 0.10847 0.00659 0.321 0.03333 0.34875 C 0.06007 0.37651 0.08576 0.2463 0.1677 0.22341 C 0.24965 0.20051 0.45069 0.21416 0.52517 0.21184 " pathEditMode="fixed" rAng="0" ptsTypes="aaaaaa">
                                      <p:cBhvr>
                                        <p:cTn id="10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2" y="1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audio>
              <p:cMediaNode numSld="5" showWhenStopped="0">
                <p:cTn id="10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6"/>
                </p:tgtEl>
              </p:cMediaNode>
            </p:audio>
            <p:seq concurrent="1" nextAc="seek">
              <p:cTn id="108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9" fill="hold">
                      <p:stCondLst>
                        <p:cond delay="0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2" dur="1" fill="hold"/>
                                        <p:tgtEl>
                                          <p:spTgt spid="2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audio>
              <p:cMediaNode>
                <p:cTn id="113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2"/>
                </p:tgtEl>
              </p:cMediaNode>
            </p:audio>
          </p:childTnLst>
        </p:cTn>
      </p:par>
    </p:tnLst>
    <p:bldLst>
      <p:bldP spid="11" grpId="0" animBg="1"/>
      <p:bldP spid="20" grpId="0" animBg="1"/>
      <p:bldP spid="17" grpId="0" animBg="1"/>
      <p:bldP spid="19" grpId="0" animBg="1"/>
      <p:bldP spid="9" grpId="0" animBg="1"/>
      <p:bldP spid="13" grpId="0" animBg="1"/>
      <p:bldP spid="18" grpId="0" animBg="1"/>
      <p:bldP spid="15" grpId="0" animBg="1"/>
      <p:bldP spid="3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85" descr="Пробка"/>
          <p:cNvSpPr>
            <a:spLocks/>
          </p:cNvSpPr>
          <p:nvPr/>
        </p:nvSpPr>
        <p:spPr bwMode="auto">
          <a:xfrm rot="20803610" flipH="1">
            <a:off x="2473628" y="1219378"/>
            <a:ext cx="1535113" cy="717550"/>
          </a:xfrm>
          <a:custGeom>
            <a:avLst/>
            <a:gdLst/>
            <a:ahLst/>
            <a:cxnLst>
              <a:cxn ang="0">
                <a:pos x="32" y="48"/>
              </a:cxn>
              <a:cxn ang="0">
                <a:pos x="96" y="0"/>
              </a:cxn>
              <a:cxn ang="0">
                <a:pos x="152" y="72"/>
              </a:cxn>
              <a:cxn ang="0">
                <a:pos x="120" y="88"/>
              </a:cxn>
              <a:cxn ang="0">
                <a:pos x="0" y="112"/>
              </a:cxn>
              <a:cxn ang="0">
                <a:pos x="32" y="48"/>
              </a:cxn>
            </a:cxnLst>
            <a:rect l="0" t="0" r="r" b="b"/>
            <a:pathLst>
              <a:path w="155" h="112">
                <a:moveTo>
                  <a:pt x="32" y="48"/>
                </a:moveTo>
                <a:lnTo>
                  <a:pt x="96" y="0"/>
                </a:lnTo>
                <a:cubicBezTo>
                  <a:pt x="115" y="24"/>
                  <a:pt x="144" y="43"/>
                  <a:pt x="152" y="72"/>
                </a:cubicBezTo>
                <a:cubicBezTo>
                  <a:pt x="155" y="84"/>
                  <a:pt x="120" y="88"/>
                  <a:pt x="120" y="88"/>
                </a:cubicBezTo>
                <a:lnTo>
                  <a:pt x="0" y="112"/>
                </a:lnTo>
                <a:lnTo>
                  <a:pt x="32" y="48"/>
                </a:lnTo>
                <a:close/>
              </a:path>
            </a:pathLst>
          </a:custGeom>
          <a:blipFill dpi="0" rotWithShape="1">
            <a:blip r:embed="rId3" cstate="print"/>
            <a:srcRect/>
            <a:tile tx="0" ty="0" sx="100000" sy="100000" flip="none" algn="tl"/>
          </a:blip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  4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2" descr="http://im8-tub-kz.yandex.net/i?id=113512380-45-72&amp;n=21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99992" y="0"/>
            <a:ext cx="4644008" cy="3140968"/>
          </a:xfrm>
          <a:prstGeom prst="rect">
            <a:avLst/>
          </a:prstGeom>
          <a:noFill/>
        </p:spPr>
      </p:pic>
      <p:sp>
        <p:nvSpPr>
          <p:cNvPr id="6" name="Freeform 85" descr="Пробка"/>
          <p:cNvSpPr>
            <a:spLocks/>
          </p:cNvSpPr>
          <p:nvPr/>
        </p:nvSpPr>
        <p:spPr bwMode="auto">
          <a:xfrm rot="20803610" flipH="1">
            <a:off x="2905676" y="1867450"/>
            <a:ext cx="1535113" cy="717550"/>
          </a:xfrm>
          <a:custGeom>
            <a:avLst/>
            <a:gdLst/>
            <a:ahLst/>
            <a:cxnLst>
              <a:cxn ang="0">
                <a:pos x="32" y="48"/>
              </a:cxn>
              <a:cxn ang="0">
                <a:pos x="96" y="0"/>
              </a:cxn>
              <a:cxn ang="0">
                <a:pos x="152" y="72"/>
              </a:cxn>
              <a:cxn ang="0">
                <a:pos x="120" y="88"/>
              </a:cxn>
              <a:cxn ang="0">
                <a:pos x="0" y="112"/>
              </a:cxn>
              <a:cxn ang="0">
                <a:pos x="32" y="48"/>
              </a:cxn>
            </a:cxnLst>
            <a:rect l="0" t="0" r="r" b="b"/>
            <a:pathLst>
              <a:path w="155" h="112">
                <a:moveTo>
                  <a:pt x="32" y="48"/>
                </a:moveTo>
                <a:lnTo>
                  <a:pt x="96" y="0"/>
                </a:lnTo>
                <a:cubicBezTo>
                  <a:pt x="115" y="24"/>
                  <a:pt x="144" y="43"/>
                  <a:pt x="152" y="72"/>
                </a:cubicBezTo>
                <a:cubicBezTo>
                  <a:pt x="155" y="84"/>
                  <a:pt x="120" y="88"/>
                  <a:pt x="120" y="88"/>
                </a:cubicBezTo>
                <a:lnTo>
                  <a:pt x="0" y="112"/>
                </a:lnTo>
                <a:lnTo>
                  <a:pt x="32" y="48"/>
                </a:lnTo>
                <a:close/>
              </a:path>
            </a:pathLst>
          </a:custGeom>
          <a:blipFill dpi="0" rotWithShape="1">
            <a:blip r:embed="rId3" cstate="print"/>
            <a:srcRect/>
            <a:tile tx="0" ty="0" sx="100000" sy="100000" flip="none" algn="tl"/>
          </a:blip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    5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reeform 85" descr="Пробка"/>
          <p:cNvSpPr>
            <a:spLocks/>
          </p:cNvSpPr>
          <p:nvPr/>
        </p:nvSpPr>
        <p:spPr bwMode="auto">
          <a:xfrm rot="20803610" flipH="1">
            <a:off x="673428" y="1435403"/>
            <a:ext cx="1535113" cy="717550"/>
          </a:xfrm>
          <a:custGeom>
            <a:avLst/>
            <a:gdLst/>
            <a:ahLst/>
            <a:cxnLst>
              <a:cxn ang="0">
                <a:pos x="32" y="48"/>
              </a:cxn>
              <a:cxn ang="0">
                <a:pos x="96" y="0"/>
              </a:cxn>
              <a:cxn ang="0">
                <a:pos x="152" y="72"/>
              </a:cxn>
              <a:cxn ang="0">
                <a:pos x="120" y="88"/>
              </a:cxn>
              <a:cxn ang="0">
                <a:pos x="0" y="112"/>
              </a:cxn>
              <a:cxn ang="0">
                <a:pos x="32" y="48"/>
              </a:cxn>
            </a:cxnLst>
            <a:rect l="0" t="0" r="r" b="b"/>
            <a:pathLst>
              <a:path w="155" h="112">
                <a:moveTo>
                  <a:pt x="32" y="48"/>
                </a:moveTo>
                <a:lnTo>
                  <a:pt x="96" y="0"/>
                </a:lnTo>
                <a:cubicBezTo>
                  <a:pt x="115" y="24"/>
                  <a:pt x="144" y="43"/>
                  <a:pt x="152" y="72"/>
                </a:cubicBezTo>
                <a:cubicBezTo>
                  <a:pt x="155" y="84"/>
                  <a:pt x="120" y="88"/>
                  <a:pt x="120" y="88"/>
                </a:cubicBezTo>
                <a:lnTo>
                  <a:pt x="0" y="112"/>
                </a:lnTo>
                <a:lnTo>
                  <a:pt x="32" y="48"/>
                </a:lnTo>
                <a:close/>
              </a:path>
            </a:pathLst>
          </a:custGeom>
          <a:blipFill dpi="0" rotWithShape="1">
            <a:blip r:embed="rId3" cstate="print"/>
            <a:srcRect/>
            <a:tile tx="0" ty="0" sx="100000" sy="100000" flip="none" algn="tl"/>
          </a:blip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 12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AutoShape 2" descr="priroda2"/>
          <p:cNvSpPr>
            <a:spLocks noChangeArrowheads="1"/>
          </p:cNvSpPr>
          <p:nvPr/>
        </p:nvSpPr>
        <p:spPr bwMode="auto">
          <a:xfrm>
            <a:off x="0" y="2276872"/>
            <a:ext cx="9144000" cy="3645024"/>
          </a:xfrm>
          <a:prstGeom prst="wave">
            <a:avLst>
              <a:gd name="adj1" fmla="val 13005"/>
              <a:gd name="adj2" fmla="val 0"/>
            </a:avLst>
          </a:prstGeom>
          <a:blipFill dpi="0" rotWithShape="1">
            <a:blip r:embed="rId6" cstate="print"/>
            <a:srcRect/>
            <a:stretch>
              <a:fillRect/>
            </a:stretch>
          </a:blip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" name="Freeform 85" descr="Пробка"/>
          <p:cNvSpPr>
            <a:spLocks/>
          </p:cNvSpPr>
          <p:nvPr/>
        </p:nvSpPr>
        <p:spPr bwMode="auto">
          <a:xfrm rot="20803610" flipH="1">
            <a:off x="6146037" y="3235602"/>
            <a:ext cx="1535113" cy="717550"/>
          </a:xfrm>
          <a:custGeom>
            <a:avLst/>
            <a:gdLst/>
            <a:ahLst/>
            <a:cxnLst>
              <a:cxn ang="0">
                <a:pos x="32" y="48"/>
              </a:cxn>
              <a:cxn ang="0">
                <a:pos x="96" y="0"/>
              </a:cxn>
              <a:cxn ang="0">
                <a:pos x="152" y="72"/>
              </a:cxn>
              <a:cxn ang="0">
                <a:pos x="120" y="88"/>
              </a:cxn>
              <a:cxn ang="0">
                <a:pos x="0" y="112"/>
              </a:cxn>
              <a:cxn ang="0">
                <a:pos x="32" y="48"/>
              </a:cxn>
            </a:cxnLst>
            <a:rect l="0" t="0" r="r" b="b"/>
            <a:pathLst>
              <a:path w="155" h="112">
                <a:moveTo>
                  <a:pt x="32" y="48"/>
                </a:moveTo>
                <a:lnTo>
                  <a:pt x="96" y="0"/>
                </a:lnTo>
                <a:cubicBezTo>
                  <a:pt x="115" y="24"/>
                  <a:pt x="144" y="43"/>
                  <a:pt x="152" y="72"/>
                </a:cubicBezTo>
                <a:cubicBezTo>
                  <a:pt x="155" y="84"/>
                  <a:pt x="120" y="88"/>
                  <a:pt x="120" y="88"/>
                </a:cubicBezTo>
                <a:lnTo>
                  <a:pt x="0" y="112"/>
                </a:lnTo>
                <a:lnTo>
                  <a:pt x="32" y="48"/>
                </a:lnTo>
                <a:close/>
              </a:path>
            </a:pathLst>
          </a:custGeom>
          <a:blipFill dpi="0" rotWithShape="1">
            <a:blip r:embed="rId3" cstate="print"/>
            <a:srcRect/>
            <a:tile tx="0" ty="0" sx="100000" sy="100000" flip="none" algn="tl"/>
          </a:blip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  7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Freeform 85" descr="Пробка"/>
          <p:cNvSpPr>
            <a:spLocks/>
          </p:cNvSpPr>
          <p:nvPr/>
        </p:nvSpPr>
        <p:spPr bwMode="auto">
          <a:xfrm rot="20803610" flipH="1">
            <a:off x="3049692" y="5973808"/>
            <a:ext cx="1535113" cy="717550"/>
          </a:xfrm>
          <a:custGeom>
            <a:avLst/>
            <a:gdLst/>
            <a:ahLst/>
            <a:cxnLst>
              <a:cxn ang="0">
                <a:pos x="32" y="48"/>
              </a:cxn>
              <a:cxn ang="0">
                <a:pos x="96" y="0"/>
              </a:cxn>
              <a:cxn ang="0">
                <a:pos x="152" y="72"/>
              </a:cxn>
              <a:cxn ang="0">
                <a:pos x="120" y="88"/>
              </a:cxn>
              <a:cxn ang="0">
                <a:pos x="0" y="112"/>
              </a:cxn>
              <a:cxn ang="0">
                <a:pos x="32" y="48"/>
              </a:cxn>
            </a:cxnLst>
            <a:rect l="0" t="0" r="r" b="b"/>
            <a:pathLst>
              <a:path w="155" h="112">
                <a:moveTo>
                  <a:pt x="32" y="48"/>
                </a:moveTo>
                <a:lnTo>
                  <a:pt x="96" y="0"/>
                </a:lnTo>
                <a:cubicBezTo>
                  <a:pt x="115" y="24"/>
                  <a:pt x="144" y="43"/>
                  <a:pt x="152" y="72"/>
                </a:cubicBezTo>
                <a:cubicBezTo>
                  <a:pt x="155" y="84"/>
                  <a:pt x="120" y="88"/>
                  <a:pt x="120" y="88"/>
                </a:cubicBezTo>
                <a:lnTo>
                  <a:pt x="0" y="112"/>
                </a:lnTo>
                <a:lnTo>
                  <a:pt x="32" y="48"/>
                </a:lnTo>
                <a:close/>
              </a:path>
            </a:pathLst>
          </a:custGeom>
          <a:blipFill dpi="0" rotWithShape="1">
            <a:blip r:embed="rId3" cstate="print"/>
            <a:srcRect/>
            <a:tile tx="0" ty="0" sx="100000" sy="100000" flip="none" algn="tl"/>
          </a:blip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8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Freeform 85" descr="Пробка"/>
          <p:cNvSpPr>
            <a:spLocks/>
          </p:cNvSpPr>
          <p:nvPr/>
        </p:nvSpPr>
        <p:spPr bwMode="auto">
          <a:xfrm rot="20803610" flipH="1">
            <a:off x="6938125" y="5973807"/>
            <a:ext cx="1535113" cy="717550"/>
          </a:xfrm>
          <a:custGeom>
            <a:avLst/>
            <a:gdLst/>
            <a:ahLst/>
            <a:cxnLst>
              <a:cxn ang="0">
                <a:pos x="32" y="48"/>
              </a:cxn>
              <a:cxn ang="0">
                <a:pos x="96" y="0"/>
              </a:cxn>
              <a:cxn ang="0">
                <a:pos x="152" y="72"/>
              </a:cxn>
              <a:cxn ang="0">
                <a:pos x="120" y="88"/>
              </a:cxn>
              <a:cxn ang="0">
                <a:pos x="0" y="112"/>
              </a:cxn>
              <a:cxn ang="0">
                <a:pos x="32" y="48"/>
              </a:cxn>
            </a:cxnLst>
            <a:rect l="0" t="0" r="r" b="b"/>
            <a:pathLst>
              <a:path w="155" h="112">
                <a:moveTo>
                  <a:pt x="32" y="48"/>
                </a:moveTo>
                <a:lnTo>
                  <a:pt x="96" y="0"/>
                </a:lnTo>
                <a:cubicBezTo>
                  <a:pt x="115" y="24"/>
                  <a:pt x="144" y="43"/>
                  <a:pt x="152" y="72"/>
                </a:cubicBezTo>
                <a:cubicBezTo>
                  <a:pt x="155" y="84"/>
                  <a:pt x="120" y="88"/>
                  <a:pt x="120" y="88"/>
                </a:cubicBezTo>
                <a:lnTo>
                  <a:pt x="0" y="112"/>
                </a:lnTo>
                <a:lnTo>
                  <a:pt x="32" y="48"/>
                </a:lnTo>
                <a:close/>
              </a:path>
            </a:pathLst>
          </a:custGeom>
          <a:blipFill dpi="0" rotWithShape="1">
            <a:blip r:embed="rId3" cstate="print"/>
            <a:srcRect/>
            <a:tile tx="0" ty="0" sx="100000" sy="100000" flip="none" algn="tl"/>
          </a:blip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49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Freeform 85" descr="Пробка"/>
          <p:cNvSpPr>
            <a:spLocks/>
          </p:cNvSpPr>
          <p:nvPr/>
        </p:nvSpPr>
        <p:spPr bwMode="auto">
          <a:xfrm rot="20803610" flipH="1">
            <a:off x="1537524" y="5179817"/>
            <a:ext cx="1535113" cy="717550"/>
          </a:xfrm>
          <a:custGeom>
            <a:avLst/>
            <a:gdLst/>
            <a:ahLst/>
            <a:cxnLst>
              <a:cxn ang="0">
                <a:pos x="32" y="48"/>
              </a:cxn>
              <a:cxn ang="0">
                <a:pos x="96" y="0"/>
              </a:cxn>
              <a:cxn ang="0">
                <a:pos x="152" y="72"/>
              </a:cxn>
              <a:cxn ang="0">
                <a:pos x="120" y="88"/>
              </a:cxn>
              <a:cxn ang="0">
                <a:pos x="0" y="112"/>
              </a:cxn>
              <a:cxn ang="0">
                <a:pos x="32" y="48"/>
              </a:cxn>
            </a:cxnLst>
            <a:rect l="0" t="0" r="r" b="b"/>
            <a:pathLst>
              <a:path w="155" h="112">
                <a:moveTo>
                  <a:pt x="32" y="48"/>
                </a:moveTo>
                <a:lnTo>
                  <a:pt x="96" y="0"/>
                </a:lnTo>
                <a:cubicBezTo>
                  <a:pt x="115" y="24"/>
                  <a:pt x="144" y="43"/>
                  <a:pt x="152" y="72"/>
                </a:cubicBezTo>
                <a:cubicBezTo>
                  <a:pt x="155" y="84"/>
                  <a:pt x="120" y="88"/>
                  <a:pt x="120" y="88"/>
                </a:cubicBezTo>
                <a:lnTo>
                  <a:pt x="0" y="112"/>
                </a:lnTo>
                <a:lnTo>
                  <a:pt x="32" y="48"/>
                </a:lnTo>
                <a:close/>
              </a:path>
            </a:pathLst>
          </a:custGeom>
          <a:blipFill dpi="0" rotWithShape="1">
            <a:blip r:embed="rId3" cstate="print"/>
            <a:srcRect/>
            <a:tile tx="0" ty="0" sx="100000" sy="100000" flip="none" algn="tl"/>
          </a:blip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27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Freeform 85" descr="Пробка"/>
          <p:cNvSpPr>
            <a:spLocks/>
          </p:cNvSpPr>
          <p:nvPr/>
        </p:nvSpPr>
        <p:spPr bwMode="auto">
          <a:xfrm rot="20803610" flipH="1">
            <a:off x="61869" y="5395843"/>
            <a:ext cx="1535113" cy="717550"/>
          </a:xfrm>
          <a:custGeom>
            <a:avLst/>
            <a:gdLst/>
            <a:ahLst/>
            <a:cxnLst>
              <a:cxn ang="0">
                <a:pos x="32" y="48"/>
              </a:cxn>
              <a:cxn ang="0">
                <a:pos x="96" y="0"/>
              </a:cxn>
              <a:cxn ang="0">
                <a:pos x="152" y="72"/>
              </a:cxn>
              <a:cxn ang="0">
                <a:pos x="120" y="88"/>
              </a:cxn>
              <a:cxn ang="0">
                <a:pos x="0" y="112"/>
              </a:cxn>
              <a:cxn ang="0">
                <a:pos x="32" y="48"/>
              </a:cxn>
            </a:cxnLst>
            <a:rect l="0" t="0" r="r" b="b"/>
            <a:pathLst>
              <a:path w="155" h="112">
                <a:moveTo>
                  <a:pt x="32" y="48"/>
                </a:moveTo>
                <a:lnTo>
                  <a:pt x="96" y="0"/>
                </a:lnTo>
                <a:cubicBezTo>
                  <a:pt x="115" y="24"/>
                  <a:pt x="144" y="43"/>
                  <a:pt x="152" y="72"/>
                </a:cubicBezTo>
                <a:cubicBezTo>
                  <a:pt x="155" y="84"/>
                  <a:pt x="120" y="88"/>
                  <a:pt x="120" y="88"/>
                </a:cubicBezTo>
                <a:lnTo>
                  <a:pt x="0" y="112"/>
                </a:lnTo>
                <a:lnTo>
                  <a:pt x="32" y="48"/>
                </a:lnTo>
                <a:close/>
              </a:path>
            </a:pathLst>
          </a:custGeom>
          <a:blipFill dpi="0" rotWithShape="1">
            <a:blip r:embed="rId3" cstate="print"/>
            <a:srcRect/>
            <a:tile tx="0" ty="0" sx="100000" sy="100000" flip="none" algn="tl"/>
          </a:blip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54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Овальная выноска 17"/>
          <p:cNvSpPr/>
          <p:nvPr/>
        </p:nvSpPr>
        <p:spPr>
          <a:xfrm>
            <a:off x="6300192" y="908720"/>
            <a:ext cx="2088232" cy="1512168"/>
          </a:xfrm>
          <a:prstGeom prst="wedgeEllipseCallou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6·9=</a:t>
            </a:r>
            <a:endParaRPr lang="ru-RU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66944 -0.24121 " pathEditMode="relative" ptsTypes="AA">
                                      <p:cBhvr>
                                        <p:cTn id="1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7" dur="1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8" dur="1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" dur="1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1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9" dur="1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30" dur="1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1" dur="1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1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42" dur="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43" dur="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4" dur="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" dur="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4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5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56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7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8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5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>
                      <p:stCondLst>
                        <p:cond delay="0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8" dur="1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69" dur="1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0" dur="1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1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7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7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6" grpId="0" animBg="1"/>
      <p:bldP spid="4" grpId="0" animBg="1"/>
      <p:bldP spid="16" grpId="0" animBg="1"/>
      <p:bldP spid="15" grpId="0" animBg="1"/>
      <p:bldP spid="13" grpId="0" animBg="1"/>
      <p:bldP spid="11" grpId="0" animBg="1"/>
      <p:bldP spid="1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im8-tub-kz.yandex.net/i?id=113512380-45-72&amp;n=21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99992" y="0"/>
            <a:ext cx="4644008" cy="3140968"/>
          </a:xfrm>
          <a:prstGeom prst="rect">
            <a:avLst/>
          </a:prstGeom>
          <a:noFill/>
        </p:spPr>
      </p:pic>
      <p:sp>
        <p:nvSpPr>
          <p:cNvPr id="3" name="AutoShape 2" descr="priroda2"/>
          <p:cNvSpPr>
            <a:spLocks noChangeArrowheads="1"/>
          </p:cNvSpPr>
          <p:nvPr/>
        </p:nvSpPr>
        <p:spPr bwMode="auto">
          <a:xfrm>
            <a:off x="0" y="2204864"/>
            <a:ext cx="9144000" cy="3645024"/>
          </a:xfrm>
          <a:prstGeom prst="wave">
            <a:avLst>
              <a:gd name="adj1" fmla="val 13005"/>
              <a:gd name="adj2" fmla="val 0"/>
            </a:avLst>
          </a:prstGeom>
          <a:blipFill dpi="0" rotWithShape="1">
            <a:blip r:embed="rId5" cstate="print"/>
            <a:srcRect/>
            <a:stretch>
              <a:fillRect/>
            </a:stretch>
          </a:blip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" name="Freeform 85" descr="Пробка"/>
          <p:cNvSpPr>
            <a:spLocks/>
          </p:cNvSpPr>
          <p:nvPr/>
        </p:nvSpPr>
        <p:spPr bwMode="auto">
          <a:xfrm rot="20803610" flipH="1">
            <a:off x="61869" y="1363395"/>
            <a:ext cx="1535113" cy="717550"/>
          </a:xfrm>
          <a:custGeom>
            <a:avLst/>
            <a:gdLst/>
            <a:ahLst/>
            <a:cxnLst>
              <a:cxn ang="0">
                <a:pos x="32" y="48"/>
              </a:cxn>
              <a:cxn ang="0">
                <a:pos x="96" y="0"/>
              </a:cxn>
              <a:cxn ang="0">
                <a:pos x="152" y="72"/>
              </a:cxn>
              <a:cxn ang="0">
                <a:pos x="120" y="88"/>
              </a:cxn>
              <a:cxn ang="0">
                <a:pos x="0" y="112"/>
              </a:cxn>
              <a:cxn ang="0">
                <a:pos x="32" y="48"/>
              </a:cxn>
            </a:cxnLst>
            <a:rect l="0" t="0" r="r" b="b"/>
            <a:pathLst>
              <a:path w="155" h="112">
                <a:moveTo>
                  <a:pt x="32" y="48"/>
                </a:moveTo>
                <a:lnTo>
                  <a:pt x="96" y="0"/>
                </a:lnTo>
                <a:cubicBezTo>
                  <a:pt x="115" y="24"/>
                  <a:pt x="144" y="43"/>
                  <a:pt x="152" y="72"/>
                </a:cubicBezTo>
                <a:cubicBezTo>
                  <a:pt x="155" y="84"/>
                  <a:pt x="120" y="88"/>
                  <a:pt x="120" y="88"/>
                </a:cubicBezTo>
                <a:lnTo>
                  <a:pt x="0" y="112"/>
                </a:lnTo>
                <a:lnTo>
                  <a:pt x="32" y="48"/>
                </a:lnTo>
                <a:close/>
              </a:path>
            </a:pathLst>
          </a:custGeom>
          <a:blipFill dpi="0" rotWithShape="1">
            <a:blip r:embed="rId6" cstate="print"/>
            <a:srcRect/>
            <a:tile tx="0" ty="0" sx="100000" sy="100000" flip="none" algn="tl"/>
          </a:blip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 12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Freeform 85" descr="Пробка"/>
          <p:cNvSpPr>
            <a:spLocks/>
          </p:cNvSpPr>
          <p:nvPr/>
        </p:nvSpPr>
        <p:spPr bwMode="auto">
          <a:xfrm rot="20803610" flipH="1">
            <a:off x="2689652" y="1147369"/>
            <a:ext cx="1535113" cy="717550"/>
          </a:xfrm>
          <a:custGeom>
            <a:avLst/>
            <a:gdLst/>
            <a:ahLst/>
            <a:cxnLst>
              <a:cxn ang="0">
                <a:pos x="32" y="48"/>
              </a:cxn>
              <a:cxn ang="0">
                <a:pos x="96" y="0"/>
              </a:cxn>
              <a:cxn ang="0">
                <a:pos x="152" y="72"/>
              </a:cxn>
              <a:cxn ang="0">
                <a:pos x="120" y="88"/>
              </a:cxn>
              <a:cxn ang="0">
                <a:pos x="0" y="112"/>
              </a:cxn>
              <a:cxn ang="0">
                <a:pos x="32" y="48"/>
              </a:cxn>
            </a:cxnLst>
            <a:rect l="0" t="0" r="r" b="b"/>
            <a:pathLst>
              <a:path w="155" h="112">
                <a:moveTo>
                  <a:pt x="32" y="48"/>
                </a:moveTo>
                <a:lnTo>
                  <a:pt x="96" y="0"/>
                </a:lnTo>
                <a:cubicBezTo>
                  <a:pt x="115" y="24"/>
                  <a:pt x="144" y="43"/>
                  <a:pt x="152" y="72"/>
                </a:cubicBezTo>
                <a:cubicBezTo>
                  <a:pt x="155" y="84"/>
                  <a:pt x="120" y="88"/>
                  <a:pt x="120" y="88"/>
                </a:cubicBezTo>
                <a:lnTo>
                  <a:pt x="0" y="112"/>
                </a:lnTo>
                <a:lnTo>
                  <a:pt x="32" y="48"/>
                </a:lnTo>
                <a:close/>
              </a:path>
            </a:pathLst>
          </a:custGeom>
          <a:blipFill dpi="0" rotWithShape="1">
            <a:blip r:embed="rId6" cstate="print"/>
            <a:srcRect/>
            <a:tile tx="0" ty="0" sx="100000" sy="100000" flip="none" algn="tl"/>
          </a:blip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  4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Freeform 85" descr="Пробка"/>
          <p:cNvSpPr>
            <a:spLocks/>
          </p:cNvSpPr>
          <p:nvPr/>
        </p:nvSpPr>
        <p:spPr bwMode="auto">
          <a:xfrm rot="20803610" flipH="1">
            <a:off x="2905676" y="1867450"/>
            <a:ext cx="1535113" cy="717550"/>
          </a:xfrm>
          <a:custGeom>
            <a:avLst/>
            <a:gdLst/>
            <a:ahLst/>
            <a:cxnLst>
              <a:cxn ang="0">
                <a:pos x="32" y="48"/>
              </a:cxn>
              <a:cxn ang="0">
                <a:pos x="96" y="0"/>
              </a:cxn>
              <a:cxn ang="0">
                <a:pos x="152" y="72"/>
              </a:cxn>
              <a:cxn ang="0">
                <a:pos x="120" y="88"/>
              </a:cxn>
              <a:cxn ang="0">
                <a:pos x="0" y="112"/>
              </a:cxn>
              <a:cxn ang="0">
                <a:pos x="32" y="48"/>
              </a:cxn>
            </a:cxnLst>
            <a:rect l="0" t="0" r="r" b="b"/>
            <a:pathLst>
              <a:path w="155" h="112">
                <a:moveTo>
                  <a:pt x="32" y="48"/>
                </a:moveTo>
                <a:lnTo>
                  <a:pt x="96" y="0"/>
                </a:lnTo>
                <a:cubicBezTo>
                  <a:pt x="115" y="24"/>
                  <a:pt x="144" y="43"/>
                  <a:pt x="152" y="72"/>
                </a:cubicBezTo>
                <a:cubicBezTo>
                  <a:pt x="155" y="84"/>
                  <a:pt x="120" y="88"/>
                  <a:pt x="120" y="88"/>
                </a:cubicBezTo>
                <a:lnTo>
                  <a:pt x="0" y="112"/>
                </a:lnTo>
                <a:lnTo>
                  <a:pt x="32" y="48"/>
                </a:lnTo>
                <a:close/>
              </a:path>
            </a:pathLst>
          </a:custGeom>
          <a:blipFill dpi="0" rotWithShape="1">
            <a:blip r:embed="rId6" cstate="print"/>
            <a:srcRect/>
            <a:tile tx="0" ty="0" sx="100000" sy="100000" flip="none" algn="tl"/>
          </a:blip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    5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Freeform 85" descr="Пробка"/>
          <p:cNvSpPr>
            <a:spLocks/>
          </p:cNvSpPr>
          <p:nvPr/>
        </p:nvSpPr>
        <p:spPr bwMode="auto">
          <a:xfrm rot="20803610" flipH="1">
            <a:off x="3049692" y="5973808"/>
            <a:ext cx="1535113" cy="717550"/>
          </a:xfrm>
          <a:custGeom>
            <a:avLst/>
            <a:gdLst/>
            <a:ahLst/>
            <a:cxnLst>
              <a:cxn ang="0">
                <a:pos x="32" y="48"/>
              </a:cxn>
              <a:cxn ang="0">
                <a:pos x="96" y="0"/>
              </a:cxn>
              <a:cxn ang="0">
                <a:pos x="152" y="72"/>
              </a:cxn>
              <a:cxn ang="0">
                <a:pos x="120" y="88"/>
              </a:cxn>
              <a:cxn ang="0">
                <a:pos x="0" y="112"/>
              </a:cxn>
              <a:cxn ang="0">
                <a:pos x="32" y="48"/>
              </a:cxn>
            </a:cxnLst>
            <a:rect l="0" t="0" r="r" b="b"/>
            <a:pathLst>
              <a:path w="155" h="112">
                <a:moveTo>
                  <a:pt x="32" y="48"/>
                </a:moveTo>
                <a:lnTo>
                  <a:pt x="96" y="0"/>
                </a:lnTo>
                <a:cubicBezTo>
                  <a:pt x="115" y="24"/>
                  <a:pt x="144" y="43"/>
                  <a:pt x="152" y="72"/>
                </a:cubicBezTo>
                <a:cubicBezTo>
                  <a:pt x="155" y="84"/>
                  <a:pt x="120" y="88"/>
                  <a:pt x="120" y="88"/>
                </a:cubicBezTo>
                <a:lnTo>
                  <a:pt x="0" y="112"/>
                </a:lnTo>
                <a:lnTo>
                  <a:pt x="32" y="48"/>
                </a:lnTo>
                <a:close/>
              </a:path>
            </a:pathLst>
          </a:custGeom>
          <a:blipFill dpi="0" rotWithShape="1">
            <a:blip r:embed="rId6" cstate="print"/>
            <a:srcRect/>
            <a:tile tx="0" ty="0" sx="100000" sy="100000" flip="none" algn="tl"/>
          </a:blip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8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Freeform 85" descr="Пробка"/>
          <p:cNvSpPr>
            <a:spLocks/>
          </p:cNvSpPr>
          <p:nvPr/>
        </p:nvSpPr>
        <p:spPr bwMode="auto">
          <a:xfrm rot="20803610" flipH="1">
            <a:off x="6938125" y="5973807"/>
            <a:ext cx="1535113" cy="717550"/>
          </a:xfrm>
          <a:custGeom>
            <a:avLst/>
            <a:gdLst/>
            <a:ahLst/>
            <a:cxnLst>
              <a:cxn ang="0">
                <a:pos x="32" y="48"/>
              </a:cxn>
              <a:cxn ang="0">
                <a:pos x="96" y="0"/>
              </a:cxn>
              <a:cxn ang="0">
                <a:pos x="152" y="72"/>
              </a:cxn>
              <a:cxn ang="0">
                <a:pos x="120" y="88"/>
              </a:cxn>
              <a:cxn ang="0">
                <a:pos x="0" y="112"/>
              </a:cxn>
              <a:cxn ang="0">
                <a:pos x="32" y="48"/>
              </a:cxn>
            </a:cxnLst>
            <a:rect l="0" t="0" r="r" b="b"/>
            <a:pathLst>
              <a:path w="155" h="112">
                <a:moveTo>
                  <a:pt x="32" y="48"/>
                </a:moveTo>
                <a:lnTo>
                  <a:pt x="96" y="0"/>
                </a:lnTo>
                <a:cubicBezTo>
                  <a:pt x="115" y="24"/>
                  <a:pt x="144" y="43"/>
                  <a:pt x="152" y="72"/>
                </a:cubicBezTo>
                <a:cubicBezTo>
                  <a:pt x="155" y="84"/>
                  <a:pt x="120" y="88"/>
                  <a:pt x="120" y="88"/>
                </a:cubicBezTo>
                <a:lnTo>
                  <a:pt x="0" y="112"/>
                </a:lnTo>
                <a:lnTo>
                  <a:pt x="32" y="48"/>
                </a:lnTo>
                <a:close/>
              </a:path>
            </a:pathLst>
          </a:custGeom>
          <a:blipFill dpi="0" rotWithShape="1">
            <a:blip r:embed="rId6" cstate="print"/>
            <a:srcRect/>
            <a:tile tx="0" ty="0" sx="100000" sy="100000" flip="none" algn="tl"/>
          </a:blip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49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Freeform 85" descr="Пробка"/>
          <p:cNvSpPr>
            <a:spLocks/>
          </p:cNvSpPr>
          <p:nvPr/>
        </p:nvSpPr>
        <p:spPr bwMode="auto">
          <a:xfrm rot="20803610" flipH="1">
            <a:off x="1465517" y="5323835"/>
            <a:ext cx="1535113" cy="717550"/>
          </a:xfrm>
          <a:custGeom>
            <a:avLst/>
            <a:gdLst/>
            <a:ahLst/>
            <a:cxnLst>
              <a:cxn ang="0">
                <a:pos x="32" y="48"/>
              </a:cxn>
              <a:cxn ang="0">
                <a:pos x="96" y="0"/>
              </a:cxn>
              <a:cxn ang="0">
                <a:pos x="152" y="72"/>
              </a:cxn>
              <a:cxn ang="0">
                <a:pos x="120" y="88"/>
              </a:cxn>
              <a:cxn ang="0">
                <a:pos x="0" y="112"/>
              </a:cxn>
              <a:cxn ang="0">
                <a:pos x="32" y="48"/>
              </a:cxn>
            </a:cxnLst>
            <a:rect l="0" t="0" r="r" b="b"/>
            <a:pathLst>
              <a:path w="155" h="112">
                <a:moveTo>
                  <a:pt x="32" y="48"/>
                </a:moveTo>
                <a:lnTo>
                  <a:pt x="96" y="0"/>
                </a:lnTo>
                <a:cubicBezTo>
                  <a:pt x="115" y="24"/>
                  <a:pt x="144" y="43"/>
                  <a:pt x="152" y="72"/>
                </a:cubicBezTo>
                <a:cubicBezTo>
                  <a:pt x="155" y="84"/>
                  <a:pt x="120" y="88"/>
                  <a:pt x="120" y="88"/>
                </a:cubicBezTo>
                <a:lnTo>
                  <a:pt x="0" y="112"/>
                </a:lnTo>
                <a:lnTo>
                  <a:pt x="32" y="48"/>
                </a:lnTo>
                <a:close/>
              </a:path>
            </a:pathLst>
          </a:custGeom>
          <a:blipFill dpi="0" rotWithShape="1">
            <a:blip r:embed="rId6" cstate="print"/>
            <a:srcRect/>
            <a:tile tx="0" ty="0" sx="100000" sy="100000" flip="none" algn="tl"/>
          </a:blip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27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Freeform 85" descr="Пробка"/>
          <p:cNvSpPr>
            <a:spLocks/>
          </p:cNvSpPr>
          <p:nvPr/>
        </p:nvSpPr>
        <p:spPr bwMode="auto">
          <a:xfrm rot="20803610" flipH="1">
            <a:off x="6002020" y="3739658"/>
            <a:ext cx="1535113" cy="717550"/>
          </a:xfrm>
          <a:custGeom>
            <a:avLst/>
            <a:gdLst/>
            <a:ahLst/>
            <a:cxnLst>
              <a:cxn ang="0">
                <a:pos x="32" y="48"/>
              </a:cxn>
              <a:cxn ang="0">
                <a:pos x="96" y="0"/>
              </a:cxn>
              <a:cxn ang="0">
                <a:pos x="152" y="72"/>
              </a:cxn>
              <a:cxn ang="0">
                <a:pos x="120" y="88"/>
              </a:cxn>
              <a:cxn ang="0">
                <a:pos x="0" y="112"/>
              </a:cxn>
              <a:cxn ang="0">
                <a:pos x="32" y="48"/>
              </a:cxn>
            </a:cxnLst>
            <a:rect l="0" t="0" r="r" b="b"/>
            <a:pathLst>
              <a:path w="155" h="112">
                <a:moveTo>
                  <a:pt x="32" y="48"/>
                </a:moveTo>
                <a:lnTo>
                  <a:pt x="96" y="0"/>
                </a:lnTo>
                <a:cubicBezTo>
                  <a:pt x="115" y="24"/>
                  <a:pt x="144" y="43"/>
                  <a:pt x="152" y="72"/>
                </a:cubicBezTo>
                <a:cubicBezTo>
                  <a:pt x="155" y="84"/>
                  <a:pt x="120" y="88"/>
                  <a:pt x="120" y="88"/>
                </a:cubicBezTo>
                <a:lnTo>
                  <a:pt x="0" y="112"/>
                </a:lnTo>
                <a:lnTo>
                  <a:pt x="32" y="48"/>
                </a:lnTo>
                <a:close/>
              </a:path>
            </a:pathLst>
          </a:custGeom>
          <a:blipFill dpi="0" rotWithShape="1">
            <a:blip r:embed="rId6" cstate="print"/>
            <a:srcRect/>
            <a:tile tx="0" ty="0" sx="100000" sy="100000" flip="none" algn="tl"/>
          </a:blip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54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Freeform 85" descr="Пробка"/>
          <p:cNvSpPr>
            <a:spLocks/>
          </p:cNvSpPr>
          <p:nvPr/>
        </p:nvSpPr>
        <p:spPr bwMode="auto">
          <a:xfrm rot="20803610" flipH="1">
            <a:off x="6146037" y="3235602"/>
            <a:ext cx="1535113" cy="717550"/>
          </a:xfrm>
          <a:custGeom>
            <a:avLst/>
            <a:gdLst/>
            <a:ahLst/>
            <a:cxnLst>
              <a:cxn ang="0">
                <a:pos x="32" y="48"/>
              </a:cxn>
              <a:cxn ang="0">
                <a:pos x="96" y="0"/>
              </a:cxn>
              <a:cxn ang="0">
                <a:pos x="152" y="72"/>
              </a:cxn>
              <a:cxn ang="0">
                <a:pos x="120" y="88"/>
              </a:cxn>
              <a:cxn ang="0">
                <a:pos x="0" y="112"/>
              </a:cxn>
              <a:cxn ang="0">
                <a:pos x="32" y="48"/>
              </a:cxn>
            </a:cxnLst>
            <a:rect l="0" t="0" r="r" b="b"/>
            <a:pathLst>
              <a:path w="155" h="112">
                <a:moveTo>
                  <a:pt x="32" y="48"/>
                </a:moveTo>
                <a:lnTo>
                  <a:pt x="96" y="0"/>
                </a:lnTo>
                <a:cubicBezTo>
                  <a:pt x="115" y="24"/>
                  <a:pt x="144" y="43"/>
                  <a:pt x="152" y="72"/>
                </a:cubicBezTo>
                <a:cubicBezTo>
                  <a:pt x="155" y="84"/>
                  <a:pt x="120" y="88"/>
                  <a:pt x="120" y="88"/>
                </a:cubicBezTo>
                <a:lnTo>
                  <a:pt x="0" y="112"/>
                </a:lnTo>
                <a:lnTo>
                  <a:pt x="32" y="48"/>
                </a:lnTo>
                <a:close/>
              </a:path>
            </a:pathLst>
          </a:custGeom>
          <a:blipFill dpi="0" rotWithShape="1">
            <a:blip r:embed="rId6" cstate="print"/>
            <a:srcRect/>
            <a:tile tx="0" ty="0" sx="100000" sy="100000" flip="none" algn="tl"/>
          </a:blip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  7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Овальная выноска 19"/>
          <p:cNvSpPr/>
          <p:nvPr/>
        </p:nvSpPr>
        <p:spPr>
          <a:xfrm>
            <a:off x="6876256" y="1052736"/>
            <a:ext cx="1944216" cy="1656184"/>
          </a:xfrm>
          <a:prstGeom prst="wedgeEllipse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7·7=</a:t>
            </a:r>
            <a:endParaRPr lang="ru-RU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684 -0.00347 C -0.22083 -0.05412 -0.37413 -0.10477 -0.39774 -0.14686 C -0.42135 -0.18895 -0.25486 -0.23636 -0.21041 -0.25625 C -0.16631 -0.27614 -0.14479 -0.26527 -0.13159 -0.26689 " pathEditMode="relative" rAng="0" ptsTypes="aaaA">
                                      <p:cBhvr>
                                        <p:cTn id="1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7" y="-1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7" dur="1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8" dur="1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" dur="1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1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0" dur="1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31" dur="1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2" dur="1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" dur="1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43" dur="1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44" dur="1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5" dur="1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" dur="1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4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6" dur="1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57" dur="1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8" dur="1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9" dur="1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6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9" dur="1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70" dur="1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1" dur="1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2" dur="1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7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7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78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9" fill="hold">
                      <p:stCondLst>
                        <p:cond delay="0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82" dur="1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83" dur="1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4" dur="1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5" dur="1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8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9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1" grpId="0" animBg="1"/>
      <p:bldP spid="14" grpId="0" animBg="1"/>
      <p:bldP spid="15" grpId="0" animBg="1"/>
      <p:bldP spid="19" grpId="0" animBg="1"/>
      <p:bldP spid="2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im8-tub-kz.yandex.net/i?id=113512380-45-72&amp;n=21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99992" y="0"/>
            <a:ext cx="4644008" cy="3140968"/>
          </a:xfrm>
          <a:prstGeom prst="rect">
            <a:avLst/>
          </a:prstGeom>
          <a:noFill/>
        </p:spPr>
      </p:pic>
      <p:sp>
        <p:nvSpPr>
          <p:cNvPr id="3" name="AutoShape 2" descr="priroda2"/>
          <p:cNvSpPr>
            <a:spLocks noChangeArrowheads="1"/>
          </p:cNvSpPr>
          <p:nvPr/>
        </p:nvSpPr>
        <p:spPr bwMode="auto">
          <a:xfrm>
            <a:off x="0" y="2276872"/>
            <a:ext cx="9144000" cy="3645024"/>
          </a:xfrm>
          <a:prstGeom prst="wave">
            <a:avLst>
              <a:gd name="adj1" fmla="val 13005"/>
              <a:gd name="adj2" fmla="val 0"/>
            </a:avLst>
          </a:prstGeom>
          <a:blipFill dpi="0" rotWithShape="1">
            <a:blip r:embed="rId5" cstate="print"/>
            <a:srcRect/>
            <a:stretch>
              <a:fillRect/>
            </a:stretch>
          </a:blip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" name="Freeform 85" descr="Пробка"/>
          <p:cNvSpPr>
            <a:spLocks/>
          </p:cNvSpPr>
          <p:nvPr/>
        </p:nvSpPr>
        <p:spPr bwMode="auto">
          <a:xfrm rot="20803610" flipH="1">
            <a:off x="61869" y="1363395"/>
            <a:ext cx="1535113" cy="717550"/>
          </a:xfrm>
          <a:custGeom>
            <a:avLst/>
            <a:gdLst/>
            <a:ahLst/>
            <a:cxnLst>
              <a:cxn ang="0">
                <a:pos x="32" y="48"/>
              </a:cxn>
              <a:cxn ang="0">
                <a:pos x="96" y="0"/>
              </a:cxn>
              <a:cxn ang="0">
                <a:pos x="152" y="72"/>
              </a:cxn>
              <a:cxn ang="0">
                <a:pos x="120" y="88"/>
              </a:cxn>
              <a:cxn ang="0">
                <a:pos x="0" y="112"/>
              </a:cxn>
              <a:cxn ang="0">
                <a:pos x="32" y="48"/>
              </a:cxn>
            </a:cxnLst>
            <a:rect l="0" t="0" r="r" b="b"/>
            <a:pathLst>
              <a:path w="155" h="112">
                <a:moveTo>
                  <a:pt x="32" y="48"/>
                </a:moveTo>
                <a:lnTo>
                  <a:pt x="96" y="0"/>
                </a:lnTo>
                <a:cubicBezTo>
                  <a:pt x="115" y="24"/>
                  <a:pt x="144" y="43"/>
                  <a:pt x="152" y="72"/>
                </a:cubicBezTo>
                <a:cubicBezTo>
                  <a:pt x="155" y="84"/>
                  <a:pt x="120" y="88"/>
                  <a:pt x="120" y="88"/>
                </a:cubicBezTo>
                <a:lnTo>
                  <a:pt x="0" y="112"/>
                </a:lnTo>
                <a:lnTo>
                  <a:pt x="32" y="48"/>
                </a:lnTo>
                <a:close/>
              </a:path>
            </a:pathLst>
          </a:custGeom>
          <a:blipFill dpi="0" rotWithShape="1">
            <a:blip r:embed="rId6" cstate="print"/>
            <a:srcRect/>
            <a:tile tx="0" ty="0" sx="100000" sy="100000" flip="none" algn="tl"/>
          </a:blip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 12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Freeform 85" descr="Пробка"/>
          <p:cNvSpPr>
            <a:spLocks/>
          </p:cNvSpPr>
          <p:nvPr/>
        </p:nvSpPr>
        <p:spPr bwMode="auto">
          <a:xfrm rot="20803610" flipH="1">
            <a:off x="2689652" y="1147369"/>
            <a:ext cx="1535113" cy="717550"/>
          </a:xfrm>
          <a:custGeom>
            <a:avLst/>
            <a:gdLst/>
            <a:ahLst/>
            <a:cxnLst>
              <a:cxn ang="0">
                <a:pos x="32" y="48"/>
              </a:cxn>
              <a:cxn ang="0">
                <a:pos x="96" y="0"/>
              </a:cxn>
              <a:cxn ang="0">
                <a:pos x="152" y="72"/>
              </a:cxn>
              <a:cxn ang="0">
                <a:pos x="120" y="88"/>
              </a:cxn>
              <a:cxn ang="0">
                <a:pos x="0" y="112"/>
              </a:cxn>
              <a:cxn ang="0">
                <a:pos x="32" y="48"/>
              </a:cxn>
            </a:cxnLst>
            <a:rect l="0" t="0" r="r" b="b"/>
            <a:pathLst>
              <a:path w="155" h="112">
                <a:moveTo>
                  <a:pt x="32" y="48"/>
                </a:moveTo>
                <a:lnTo>
                  <a:pt x="96" y="0"/>
                </a:lnTo>
                <a:cubicBezTo>
                  <a:pt x="115" y="24"/>
                  <a:pt x="144" y="43"/>
                  <a:pt x="152" y="72"/>
                </a:cubicBezTo>
                <a:cubicBezTo>
                  <a:pt x="155" y="84"/>
                  <a:pt x="120" y="88"/>
                  <a:pt x="120" y="88"/>
                </a:cubicBezTo>
                <a:lnTo>
                  <a:pt x="0" y="112"/>
                </a:lnTo>
                <a:lnTo>
                  <a:pt x="32" y="48"/>
                </a:lnTo>
                <a:close/>
              </a:path>
            </a:pathLst>
          </a:custGeom>
          <a:blipFill dpi="0" rotWithShape="1">
            <a:blip r:embed="rId6" cstate="print"/>
            <a:srcRect/>
            <a:tile tx="0" ty="0" sx="100000" sy="100000" flip="none" algn="tl"/>
          </a:blip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  4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Freeform 85" descr="Пробка"/>
          <p:cNvSpPr>
            <a:spLocks/>
          </p:cNvSpPr>
          <p:nvPr/>
        </p:nvSpPr>
        <p:spPr bwMode="auto">
          <a:xfrm rot="20803610" flipH="1">
            <a:off x="2905676" y="1867450"/>
            <a:ext cx="1535113" cy="717550"/>
          </a:xfrm>
          <a:custGeom>
            <a:avLst/>
            <a:gdLst/>
            <a:ahLst/>
            <a:cxnLst>
              <a:cxn ang="0">
                <a:pos x="32" y="48"/>
              </a:cxn>
              <a:cxn ang="0">
                <a:pos x="96" y="0"/>
              </a:cxn>
              <a:cxn ang="0">
                <a:pos x="152" y="72"/>
              </a:cxn>
              <a:cxn ang="0">
                <a:pos x="120" y="88"/>
              </a:cxn>
              <a:cxn ang="0">
                <a:pos x="0" y="112"/>
              </a:cxn>
              <a:cxn ang="0">
                <a:pos x="32" y="48"/>
              </a:cxn>
            </a:cxnLst>
            <a:rect l="0" t="0" r="r" b="b"/>
            <a:pathLst>
              <a:path w="155" h="112">
                <a:moveTo>
                  <a:pt x="32" y="48"/>
                </a:moveTo>
                <a:lnTo>
                  <a:pt x="96" y="0"/>
                </a:lnTo>
                <a:cubicBezTo>
                  <a:pt x="115" y="24"/>
                  <a:pt x="144" y="43"/>
                  <a:pt x="152" y="72"/>
                </a:cubicBezTo>
                <a:cubicBezTo>
                  <a:pt x="155" y="84"/>
                  <a:pt x="120" y="88"/>
                  <a:pt x="120" y="88"/>
                </a:cubicBezTo>
                <a:lnTo>
                  <a:pt x="0" y="112"/>
                </a:lnTo>
                <a:lnTo>
                  <a:pt x="32" y="48"/>
                </a:lnTo>
                <a:close/>
              </a:path>
            </a:pathLst>
          </a:custGeom>
          <a:blipFill dpi="0" rotWithShape="1">
            <a:blip r:embed="rId6" cstate="print"/>
            <a:srcRect/>
            <a:tile tx="0" ty="0" sx="100000" sy="100000" flip="none" algn="tl"/>
          </a:blip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    5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Freeform 85" descr="Пробка"/>
          <p:cNvSpPr>
            <a:spLocks/>
          </p:cNvSpPr>
          <p:nvPr/>
        </p:nvSpPr>
        <p:spPr bwMode="auto">
          <a:xfrm rot="20803610" flipH="1">
            <a:off x="2987823" y="6033454"/>
            <a:ext cx="1535113" cy="717550"/>
          </a:xfrm>
          <a:custGeom>
            <a:avLst/>
            <a:gdLst/>
            <a:ahLst/>
            <a:cxnLst>
              <a:cxn ang="0">
                <a:pos x="32" y="48"/>
              </a:cxn>
              <a:cxn ang="0">
                <a:pos x="96" y="0"/>
              </a:cxn>
              <a:cxn ang="0">
                <a:pos x="152" y="72"/>
              </a:cxn>
              <a:cxn ang="0">
                <a:pos x="120" y="88"/>
              </a:cxn>
              <a:cxn ang="0">
                <a:pos x="0" y="112"/>
              </a:cxn>
              <a:cxn ang="0">
                <a:pos x="32" y="48"/>
              </a:cxn>
            </a:cxnLst>
            <a:rect l="0" t="0" r="r" b="b"/>
            <a:pathLst>
              <a:path w="155" h="112">
                <a:moveTo>
                  <a:pt x="32" y="48"/>
                </a:moveTo>
                <a:lnTo>
                  <a:pt x="96" y="0"/>
                </a:lnTo>
                <a:cubicBezTo>
                  <a:pt x="115" y="24"/>
                  <a:pt x="144" y="43"/>
                  <a:pt x="152" y="72"/>
                </a:cubicBezTo>
                <a:cubicBezTo>
                  <a:pt x="155" y="84"/>
                  <a:pt x="120" y="88"/>
                  <a:pt x="120" y="88"/>
                </a:cubicBezTo>
                <a:lnTo>
                  <a:pt x="0" y="112"/>
                </a:lnTo>
                <a:lnTo>
                  <a:pt x="32" y="48"/>
                </a:lnTo>
                <a:close/>
              </a:path>
            </a:pathLst>
          </a:custGeom>
          <a:blipFill dpi="0" rotWithShape="1">
            <a:blip r:embed="rId6" cstate="print"/>
            <a:srcRect/>
            <a:tile tx="0" ty="0" sx="100000" sy="100000" flip="none" algn="tl"/>
          </a:blip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8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Freeform 85" descr="Пробка"/>
          <p:cNvSpPr>
            <a:spLocks/>
          </p:cNvSpPr>
          <p:nvPr/>
        </p:nvSpPr>
        <p:spPr bwMode="auto">
          <a:xfrm rot="21389595" flipH="1">
            <a:off x="4468207" y="5813651"/>
            <a:ext cx="1982249" cy="1044349"/>
          </a:xfrm>
          <a:custGeom>
            <a:avLst/>
            <a:gdLst/>
            <a:ahLst/>
            <a:cxnLst>
              <a:cxn ang="0">
                <a:pos x="32" y="48"/>
              </a:cxn>
              <a:cxn ang="0">
                <a:pos x="96" y="0"/>
              </a:cxn>
              <a:cxn ang="0">
                <a:pos x="152" y="72"/>
              </a:cxn>
              <a:cxn ang="0">
                <a:pos x="120" y="88"/>
              </a:cxn>
              <a:cxn ang="0">
                <a:pos x="0" y="112"/>
              </a:cxn>
              <a:cxn ang="0">
                <a:pos x="32" y="48"/>
              </a:cxn>
            </a:cxnLst>
            <a:rect l="0" t="0" r="r" b="b"/>
            <a:pathLst>
              <a:path w="155" h="112">
                <a:moveTo>
                  <a:pt x="32" y="48"/>
                </a:moveTo>
                <a:lnTo>
                  <a:pt x="96" y="0"/>
                </a:lnTo>
                <a:cubicBezTo>
                  <a:pt x="115" y="24"/>
                  <a:pt x="144" y="43"/>
                  <a:pt x="152" y="72"/>
                </a:cubicBezTo>
                <a:cubicBezTo>
                  <a:pt x="155" y="84"/>
                  <a:pt x="120" y="88"/>
                  <a:pt x="120" y="88"/>
                </a:cubicBezTo>
                <a:lnTo>
                  <a:pt x="0" y="112"/>
                </a:lnTo>
                <a:lnTo>
                  <a:pt x="32" y="48"/>
                </a:lnTo>
                <a:close/>
              </a:path>
            </a:pathLst>
          </a:custGeom>
          <a:blipFill dpi="0" rotWithShape="1">
            <a:blip r:embed="rId6" cstate="print"/>
            <a:srcRect/>
            <a:tile tx="0" ty="0" sx="100000" sy="100000" flip="none" algn="tl"/>
          </a:blip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   9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Freeform 85" descr="Пробка"/>
          <p:cNvSpPr>
            <a:spLocks/>
          </p:cNvSpPr>
          <p:nvPr/>
        </p:nvSpPr>
        <p:spPr bwMode="auto">
          <a:xfrm rot="20803610" flipH="1">
            <a:off x="5858005" y="4243715"/>
            <a:ext cx="1535113" cy="717550"/>
          </a:xfrm>
          <a:custGeom>
            <a:avLst/>
            <a:gdLst/>
            <a:ahLst/>
            <a:cxnLst>
              <a:cxn ang="0">
                <a:pos x="32" y="48"/>
              </a:cxn>
              <a:cxn ang="0">
                <a:pos x="96" y="0"/>
              </a:cxn>
              <a:cxn ang="0">
                <a:pos x="152" y="72"/>
              </a:cxn>
              <a:cxn ang="0">
                <a:pos x="120" y="88"/>
              </a:cxn>
              <a:cxn ang="0">
                <a:pos x="0" y="112"/>
              </a:cxn>
              <a:cxn ang="0">
                <a:pos x="32" y="48"/>
              </a:cxn>
            </a:cxnLst>
            <a:rect l="0" t="0" r="r" b="b"/>
            <a:pathLst>
              <a:path w="155" h="112">
                <a:moveTo>
                  <a:pt x="32" y="48"/>
                </a:moveTo>
                <a:lnTo>
                  <a:pt x="96" y="0"/>
                </a:lnTo>
                <a:cubicBezTo>
                  <a:pt x="115" y="24"/>
                  <a:pt x="144" y="43"/>
                  <a:pt x="152" y="72"/>
                </a:cubicBezTo>
                <a:cubicBezTo>
                  <a:pt x="155" y="84"/>
                  <a:pt x="120" y="88"/>
                  <a:pt x="120" y="88"/>
                </a:cubicBezTo>
                <a:lnTo>
                  <a:pt x="0" y="112"/>
                </a:lnTo>
                <a:lnTo>
                  <a:pt x="32" y="48"/>
                </a:lnTo>
                <a:close/>
              </a:path>
            </a:pathLst>
          </a:custGeom>
          <a:blipFill dpi="0" rotWithShape="1">
            <a:blip r:embed="rId6" cstate="print"/>
            <a:srcRect/>
            <a:tile tx="0" ty="0" sx="100000" sy="100000" flip="none" algn="tl"/>
          </a:blip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49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Freeform 85" descr="Пробка"/>
          <p:cNvSpPr>
            <a:spLocks/>
          </p:cNvSpPr>
          <p:nvPr/>
        </p:nvSpPr>
        <p:spPr bwMode="auto">
          <a:xfrm rot="20803610" flipH="1">
            <a:off x="1475655" y="5239463"/>
            <a:ext cx="1535113" cy="717550"/>
          </a:xfrm>
          <a:custGeom>
            <a:avLst/>
            <a:gdLst/>
            <a:ahLst/>
            <a:cxnLst>
              <a:cxn ang="0">
                <a:pos x="32" y="48"/>
              </a:cxn>
              <a:cxn ang="0">
                <a:pos x="96" y="0"/>
              </a:cxn>
              <a:cxn ang="0">
                <a:pos x="152" y="72"/>
              </a:cxn>
              <a:cxn ang="0">
                <a:pos x="120" y="88"/>
              </a:cxn>
              <a:cxn ang="0">
                <a:pos x="0" y="112"/>
              </a:cxn>
              <a:cxn ang="0">
                <a:pos x="32" y="48"/>
              </a:cxn>
            </a:cxnLst>
            <a:rect l="0" t="0" r="r" b="b"/>
            <a:pathLst>
              <a:path w="155" h="112">
                <a:moveTo>
                  <a:pt x="32" y="48"/>
                </a:moveTo>
                <a:lnTo>
                  <a:pt x="96" y="0"/>
                </a:lnTo>
                <a:cubicBezTo>
                  <a:pt x="115" y="24"/>
                  <a:pt x="144" y="43"/>
                  <a:pt x="152" y="72"/>
                </a:cubicBezTo>
                <a:cubicBezTo>
                  <a:pt x="155" y="84"/>
                  <a:pt x="120" y="88"/>
                  <a:pt x="120" y="88"/>
                </a:cubicBezTo>
                <a:lnTo>
                  <a:pt x="0" y="112"/>
                </a:lnTo>
                <a:lnTo>
                  <a:pt x="32" y="48"/>
                </a:lnTo>
                <a:close/>
              </a:path>
            </a:pathLst>
          </a:custGeom>
          <a:blipFill dpi="0" rotWithShape="1">
            <a:blip r:embed="rId6" cstate="print"/>
            <a:srcRect/>
            <a:tile tx="0" ty="0" sx="100000" sy="100000" flip="none" algn="tl"/>
          </a:blip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27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Freeform 85" descr="Пробка"/>
          <p:cNvSpPr>
            <a:spLocks/>
          </p:cNvSpPr>
          <p:nvPr/>
        </p:nvSpPr>
        <p:spPr bwMode="auto">
          <a:xfrm rot="20803610" flipH="1">
            <a:off x="6146037" y="3091587"/>
            <a:ext cx="1535113" cy="717550"/>
          </a:xfrm>
          <a:custGeom>
            <a:avLst/>
            <a:gdLst/>
            <a:ahLst/>
            <a:cxnLst>
              <a:cxn ang="0">
                <a:pos x="32" y="48"/>
              </a:cxn>
              <a:cxn ang="0">
                <a:pos x="96" y="0"/>
              </a:cxn>
              <a:cxn ang="0">
                <a:pos x="152" y="72"/>
              </a:cxn>
              <a:cxn ang="0">
                <a:pos x="120" y="88"/>
              </a:cxn>
              <a:cxn ang="0">
                <a:pos x="0" y="112"/>
              </a:cxn>
              <a:cxn ang="0">
                <a:pos x="32" y="48"/>
              </a:cxn>
            </a:cxnLst>
            <a:rect l="0" t="0" r="r" b="b"/>
            <a:pathLst>
              <a:path w="155" h="112">
                <a:moveTo>
                  <a:pt x="32" y="48"/>
                </a:moveTo>
                <a:lnTo>
                  <a:pt x="96" y="0"/>
                </a:lnTo>
                <a:cubicBezTo>
                  <a:pt x="115" y="24"/>
                  <a:pt x="144" y="43"/>
                  <a:pt x="152" y="72"/>
                </a:cubicBezTo>
                <a:cubicBezTo>
                  <a:pt x="155" y="84"/>
                  <a:pt x="120" y="88"/>
                  <a:pt x="120" y="88"/>
                </a:cubicBezTo>
                <a:lnTo>
                  <a:pt x="0" y="112"/>
                </a:lnTo>
                <a:lnTo>
                  <a:pt x="32" y="48"/>
                </a:lnTo>
                <a:close/>
              </a:path>
            </a:pathLst>
          </a:custGeom>
          <a:blipFill dpi="0" rotWithShape="1">
            <a:blip r:embed="rId6" cstate="print"/>
            <a:srcRect/>
            <a:tile tx="0" ty="0" sx="100000" sy="100000" flip="none" algn="tl"/>
          </a:blip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  7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Freeform 85" descr="Пробка"/>
          <p:cNvSpPr>
            <a:spLocks/>
          </p:cNvSpPr>
          <p:nvPr/>
        </p:nvSpPr>
        <p:spPr bwMode="auto">
          <a:xfrm rot="20803610" flipH="1">
            <a:off x="6002020" y="3667650"/>
            <a:ext cx="1535113" cy="717550"/>
          </a:xfrm>
          <a:custGeom>
            <a:avLst/>
            <a:gdLst/>
            <a:ahLst/>
            <a:cxnLst>
              <a:cxn ang="0">
                <a:pos x="32" y="48"/>
              </a:cxn>
              <a:cxn ang="0">
                <a:pos x="96" y="0"/>
              </a:cxn>
              <a:cxn ang="0">
                <a:pos x="152" y="72"/>
              </a:cxn>
              <a:cxn ang="0">
                <a:pos x="120" y="88"/>
              </a:cxn>
              <a:cxn ang="0">
                <a:pos x="0" y="112"/>
              </a:cxn>
              <a:cxn ang="0">
                <a:pos x="32" y="48"/>
              </a:cxn>
            </a:cxnLst>
            <a:rect l="0" t="0" r="r" b="b"/>
            <a:pathLst>
              <a:path w="155" h="112">
                <a:moveTo>
                  <a:pt x="32" y="48"/>
                </a:moveTo>
                <a:lnTo>
                  <a:pt x="96" y="0"/>
                </a:lnTo>
                <a:cubicBezTo>
                  <a:pt x="115" y="24"/>
                  <a:pt x="144" y="43"/>
                  <a:pt x="152" y="72"/>
                </a:cubicBezTo>
                <a:cubicBezTo>
                  <a:pt x="155" y="84"/>
                  <a:pt x="120" y="88"/>
                  <a:pt x="120" y="88"/>
                </a:cubicBezTo>
                <a:lnTo>
                  <a:pt x="0" y="112"/>
                </a:lnTo>
                <a:lnTo>
                  <a:pt x="32" y="48"/>
                </a:lnTo>
                <a:close/>
              </a:path>
            </a:pathLst>
          </a:custGeom>
          <a:blipFill dpi="0" rotWithShape="1">
            <a:blip r:embed="rId6" cstate="print"/>
            <a:srcRect/>
            <a:tile tx="0" ty="0" sx="100000" sy="100000" flip="none" algn="tl"/>
          </a:blip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54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Овальная выноска 12"/>
          <p:cNvSpPr/>
          <p:nvPr/>
        </p:nvSpPr>
        <p:spPr>
          <a:xfrm>
            <a:off x="6372200" y="980728"/>
            <a:ext cx="2088232" cy="1008112"/>
          </a:xfrm>
          <a:prstGeom prst="wedgeEllipseCallou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56:7=</a:t>
            </a:r>
            <a:endParaRPr lang="ru-RU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2" dur="1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3" dur="1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" dur="1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1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059 -0.03307 L 0.2783 -0.21137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4" y="-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0" dur="1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31" dur="1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2" dur="1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" dur="1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43" dur="1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44" dur="1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5" dur="1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" dur="1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4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6" dur="1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57" dur="1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8" dur="1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9" dur="1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6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9" dur="1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70" dur="1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1" dur="1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2" dur="1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7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7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78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9" fill="hold">
                      <p:stCondLst>
                        <p:cond delay="0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82" dur="1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83" dur="1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4" dur="1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5" dur="1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8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9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2" grpId="0" animBg="1"/>
      <p:bldP spid="14" grpId="0" animBg="1"/>
      <p:bldP spid="16" grpId="0" animBg="1"/>
      <p:bldP spid="18" grpId="0" animBg="1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im8-tub-kz.yandex.net/i?id=113512380-45-72&amp;n=21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99992" y="0"/>
            <a:ext cx="4644008" cy="3140968"/>
          </a:xfrm>
          <a:prstGeom prst="rect">
            <a:avLst/>
          </a:prstGeom>
          <a:noFill/>
        </p:spPr>
      </p:pic>
      <p:sp>
        <p:nvSpPr>
          <p:cNvPr id="3" name="AutoShape 2" descr="priroda2"/>
          <p:cNvSpPr>
            <a:spLocks noChangeArrowheads="1"/>
          </p:cNvSpPr>
          <p:nvPr/>
        </p:nvSpPr>
        <p:spPr bwMode="auto">
          <a:xfrm>
            <a:off x="0" y="2276872"/>
            <a:ext cx="9144000" cy="3645024"/>
          </a:xfrm>
          <a:prstGeom prst="wave">
            <a:avLst>
              <a:gd name="adj1" fmla="val 13005"/>
              <a:gd name="adj2" fmla="val 0"/>
            </a:avLst>
          </a:prstGeom>
          <a:blipFill dpi="0" rotWithShape="1">
            <a:blip r:embed="rId5" cstate="print"/>
            <a:srcRect/>
            <a:stretch>
              <a:fillRect/>
            </a:stretch>
          </a:blip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" name="Freeform 85" descr="Пробка"/>
          <p:cNvSpPr>
            <a:spLocks/>
          </p:cNvSpPr>
          <p:nvPr/>
        </p:nvSpPr>
        <p:spPr bwMode="auto">
          <a:xfrm rot="20803610" flipH="1">
            <a:off x="61869" y="1363395"/>
            <a:ext cx="1535113" cy="717550"/>
          </a:xfrm>
          <a:custGeom>
            <a:avLst/>
            <a:gdLst/>
            <a:ahLst/>
            <a:cxnLst>
              <a:cxn ang="0">
                <a:pos x="32" y="48"/>
              </a:cxn>
              <a:cxn ang="0">
                <a:pos x="96" y="0"/>
              </a:cxn>
              <a:cxn ang="0">
                <a:pos x="152" y="72"/>
              </a:cxn>
              <a:cxn ang="0">
                <a:pos x="120" y="88"/>
              </a:cxn>
              <a:cxn ang="0">
                <a:pos x="0" y="112"/>
              </a:cxn>
              <a:cxn ang="0">
                <a:pos x="32" y="48"/>
              </a:cxn>
            </a:cxnLst>
            <a:rect l="0" t="0" r="r" b="b"/>
            <a:pathLst>
              <a:path w="155" h="112">
                <a:moveTo>
                  <a:pt x="32" y="48"/>
                </a:moveTo>
                <a:lnTo>
                  <a:pt x="96" y="0"/>
                </a:lnTo>
                <a:cubicBezTo>
                  <a:pt x="115" y="24"/>
                  <a:pt x="144" y="43"/>
                  <a:pt x="152" y="72"/>
                </a:cubicBezTo>
                <a:cubicBezTo>
                  <a:pt x="155" y="84"/>
                  <a:pt x="120" y="88"/>
                  <a:pt x="120" y="88"/>
                </a:cubicBezTo>
                <a:lnTo>
                  <a:pt x="0" y="112"/>
                </a:lnTo>
                <a:lnTo>
                  <a:pt x="32" y="48"/>
                </a:lnTo>
                <a:close/>
              </a:path>
            </a:pathLst>
          </a:custGeom>
          <a:blipFill dpi="0" rotWithShape="1">
            <a:blip r:embed="rId6" cstate="print"/>
            <a:srcRect/>
            <a:tile tx="0" ty="0" sx="100000" sy="100000" flip="none" algn="tl"/>
          </a:blip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 12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Freeform 85" descr="Пробка"/>
          <p:cNvSpPr>
            <a:spLocks/>
          </p:cNvSpPr>
          <p:nvPr/>
        </p:nvSpPr>
        <p:spPr bwMode="auto">
          <a:xfrm rot="20803610" flipH="1">
            <a:off x="2689652" y="1147369"/>
            <a:ext cx="1535113" cy="717550"/>
          </a:xfrm>
          <a:custGeom>
            <a:avLst/>
            <a:gdLst/>
            <a:ahLst/>
            <a:cxnLst>
              <a:cxn ang="0">
                <a:pos x="32" y="48"/>
              </a:cxn>
              <a:cxn ang="0">
                <a:pos x="96" y="0"/>
              </a:cxn>
              <a:cxn ang="0">
                <a:pos x="152" y="72"/>
              </a:cxn>
              <a:cxn ang="0">
                <a:pos x="120" y="88"/>
              </a:cxn>
              <a:cxn ang="0">
                <a:pos x="0" y="112"/>
              </a:cxn>
              <a:cxn ang="0">
                <a:pos x="32" y="48"/>
              </a:cxn>
            </a:cxnLst>
            <a:rect l="0" t="0" r="r" b="b"/>
            <a:pathLst>
              <a:path w="155" h="112">
                <a:moveTo>
                  <a:pt x="32" y="48"/>
                </a:moveTo>
                <a:lnTo>
                  <a:pt x="96" y="0"/>
                </a:lnTo>
                <a:cubicBezTo>
                  <a:pt x="115" y="24"/>
                  <a:pt x="144" y="43"/>
                  <a:pt x="152" y="72"/>
                </a:cubicBezTo>
                <a:cubicBezTo>
                  <a:pt x="155" y="84"/>
                  <a:pt x="120" y="88"/>
                  <a:pt x="120" y="88"/>
                </a:cubicBezTo>
                <a:lnTo>
                  <a:pt x="0" y="112"/>
                </a:lnTo>
                <a:lnTo>
                  <a:pt x="32" y="48"/>
                </a:lnTo>
                <a:close/>
              </a:path>
            </a:pathLst>
          </a:custGeom>
          <a:blipFill dpi="0" rotWithShape="1">
            <a:blip r:embed="rId6" cstate="print"/>
            <a:srcRect/>
            <a:tile tx="0" ty="0" sx="100000" sy="100000" flip="none" algn="tl"/>
          </a:blip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  4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Freeform 85" descr="Пробка"/>
          <p:cNvSpPr>
            <a:spLocks/>
          </p:cNvSpPr>
          <p:nvPr/>
        </p:nvSpPr>
        <p:spPr bwMode="auto">
          <a:xfrm rot="20803610" flipH="1">
            <a:off x="2905676" y="1867450"/>
            <a:ext cx="1535113" cy="717550"/>
          </a:xfrm>
          <a:custGeom>
            <a:avLst/>
            <a:gdLst/>
            <a:ahLst/>
            <a:cxnLst>
              <a:cxn ang="0">
                <a:pos x="32" y="48"/>
              </a:cxn>
              <a:cxn ang="0">
                <a:pos x="96" y="0"/>
              </a:cxn>
              <a:cxn ang="0">
                <a:pos x="152" y="72"/>
              </a:cxn>
              <a:cxn ang="0">
                <a:pos x="120" y="88"/>
              </a:cxn>
              <a:cxn ang="0">
                <a:pos x="0" y="112"/>
              </a:cxn>
              <a:cxn ang="0">
                <a:pos x="32" y="48"/>
              </a:cxn>
            </a:cxnLst>
            <a:rect l="0" t="0" r="r" b="b"/>
            <a:pathLst>
              <a:path w="155" h="112">
                <a:moveTo>
                  <a:pt x="32" y="48"/>
                </a:moveTo>
                <a:lnTo>
                  <a:pt x="96" y="0"/>
                </a:lnTo>
                <a:cubicBezTo>
                  <a:pt x="115" y="24"/>
                  <a:pt x="144" y="43"/>
                  <a:pt x="152" y="72"/>
                </a:cubicBezTo>
                <a:cubicBezTo>
                  <a:pt x="155" y="84"/>
                  <a:pt x="120" y="88"/>
                  <a:pt x="120" y="88"/>
                </a:cubicBezTo>
                <a:lnTo>
                  <a:pt x="0" y="112"/>
                </a:lnTo>
                <a:lnTo>
                  <a:pt x="32" y="48"/>
                </a:lnTo>
                <a:close/>
              </a:path>
            </a:pathLst>
          </a:custGeom>
          <a:blipFill dpi="0" rotWithShape="1">
            <a:blip r:embed="rId6" cstate="print"/>
            <a:srcRect/>
            <a:tile tx="0" ty="0" sx="100000" sy="100000" flip="none" algn="tl"/>
          </a:blip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    5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Freeform 85" descr="Пробка"/>
          <p:cNvSpPr>
            <a:spLocks/>
          </p:cNvSpPr>
          <p:nvPr/>
        </p:nvSpPr>
        <p:spPr bwMode="auto">
          <a:xfrm rot="20803610" flipH="1">
            <a:off x="5281940" y="4747769"/>
            <a:ext cx="1535113" cy="717550"/>
          </a:xfrm>
          <a:custGeom>
            <a:avLst/>
            <a:gdLst/>
            <a:ahLst/>
            <a:cxnLst>
              <a:cxn ang="0">
                <a:pos x="32" y="48"/>
              </a:cxn>
              <a:cxn ang="0">
                <a:pos x="96" y="0"/>
              </a:cxn>
              <a:cxn ang="0">
                <a:pos x="152" y="72"/>
              </a:cxn>
              <a:cxn ang="0">
                <a:pos x="120" y="88"/>
              </a:cxn>
              <a:cxn ang="0">
                <a:pos x="0" y="112"/>
              </a:cxn>
              <a:cxn ang="0">
                <a:pos x="32" y="48"/>
              </a:cxn>
            </a:cxnLst>
            <a:rect l="0" t="0" r="r" b="b"/>
            <a:pathLst>
              <a:path w="155" h="112">
                <a:moveTo>
                  <a:pt x="32" y="48"/>
                </a:moveTo>
                <a:lnTo>
                  <a:pt x="96" y="0"/>
                </a:lnTo>
                <a:cubicBezTo>
                  <a:pt x="115" y="24"/>
                  <a:pt x="144" y="43"/>
                  <a:pt x="152" y="72"/>
                </a:cubicBezTo>
                <a:cubicBezTo>
                  <a:pt x="155" y="84"/>
                  <a:pt x="120" y="88"/>
                  <a:pt x="120" y="88"/>
                </a:cubicBezTo>
                <a:lnTo>
                  <a:pt x="0" y="112"/>
                </a:lnTo>
                <a:lnTo>
                  <a:pt x="32" y="48"/>
                </a:lnTo>
                <a:close/>
              </a:path>
            </a:pathLst>
          </a:custGeom>
          <a:blipFill dpi="0" rotWithShape="1">
            <a:blip r:embed="rId6" cstate="print"/>
            <a:srcRect/>
            <a:tile tx="0" ty="0" sx="100000" sy="100000" flip="none" algn="tl"/>
          </a:blip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8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Freeform 85" descr="Пробка"/>
          <p:cNvSpPr>
            <a:spLocks/>
          </p:cNvSpPr>
          <p:nvPr/>
        </p:nvSpPr>
        <p:spPr bwMode="auto">
          <a:xfrm rot="21389595" flipH="1">
            <a:off x="4468207" y="5813651"/>
            <a:ext cx="1982249" cy="1044349"/>
          </a:xfrm>
          <a:custGeom>
            <a:avLst/>
            <a:gdLst/>
            <a:ahLst/>
            <a:cxnLst>
              <a:cxn ang="0">
                <a:pos x="32" y="48"/>
              </a:cxn>
              <a:cxn ang="0">
                <a:pos x="96" y="0"/>
              </a:cxn>
              <a:cxn ang="0">
                <a:pos x="152" y="72"/>
              </a:cxn>
              <a:cxn ang="0">
                <a:pos x="120" y="88"/>
              </a:cxn>
              <a:cxn ang="0">
                <a:pos x="0" y="112"/>
              </a:cxn>
              <a:cxn ang="0">
                <a:pos x="32" y="48"/>
              </a:cxn>
            </a:cxnLst>
            <a:rect l="0" t="0" r="r" b="b"/>
            <a:pathLst>
              <a:path w="155" h="112">
                <a:moveTo>
                  <a:pt x="32" y="48"/>
                </a:moveTo>
                <a:lnTo>
                  <a:pt x="96" y="0"/>
                </a:lnTo>
                <a:cubicBezTo>
                  <a:pt x="115" y="24"/>
                  <a:pt x="144" y="43"/>
                  <a:pt x="152" y="72"/>
                </a:cubicBezTo>
                <a:cubicBezTo>
                  <a:pt x="155" y="84"/>
                  <a:pt x="120" y="88"/>
                  <a:pt x="120" y="88"/>
                </a:cubicBezTo>
                <a:lnTo>
                  <a:pt x="0" y="112"/>
                </a:lnTo>
                <a:lnTo>
                  <a:pt x="32" y="48"/>
                </a:lnTo>
                <a:close/>
              </a:path>
            </a:pathLst>
          </a:custGeom>
          <a:blipFill dpi="0" rotWithShape="1">
            <a:blip r:embed="rId6" cstate="print"/>
            <a:srcRect/>
            <a:tile tx="0" ty="0" sx="100000" sy="100000" flip="none" algn="tl"/>
          </a:blip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   9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Freeform 85" descr="Пробка"/>
          <p:cNvSpPr>
            <a:spLocks/>
          </p:cNvSpPr>
          <p:nvPr/>
        </p:nvSpPr>
        <p:spPr bwMode="auto">
          <a:xfrm rot="20803610" flipH="1">
            <a:off x="5785996" y="4243714"/>
            <a:ext cx="1535113" cy="717550"/>
          </a:xfrm>
          <a:custGeom>
            <a:avLst/>
            <a:gdLst/>
            <a:ahLst/>
            <a:cxnLst>
              <a:cxn ang="0">
                <a:pos x="32" y="48"/>
              </a:cxn>
              <a:cxn ang="0">
                <a:pos x="96" y="0"/>
              </a:cxn>
              <a:cxn ang="0">
                <a:pos x="152" y="72"/>
              </a:cxn>
              <a:cxn ang="0">
                <a:pos x="120" y="88"/>
              </a:cxn>
              <a:cxn ang="0">
                <a:pos x="0" y="112"/>
              </a:cxn>
              <a:cxn ang="0">
                <a:pos x="32" y="48"/>
              </a:cxn>
            </a:cxnLst>
            <a:rect l="0" t="0" r="r" b="b"/>
            <a:pathLst>
              <a:path w="155" h="112">
                <a:moveTo>
                  <a:pt x="32" y="48"/>
                </a:moveTo>
                <a:lnTo>
                  <a:pt x="96" y="0"/>
                </a:lnTo>
                <a:cubicBezTo>
                  <a:pt x="115" y="24"/>
                  <a:pt x="144" y="43"/>
                  <a:pt x="152" y="72"/>
                </a:cubicBezTo>
                <a:cubicBezTo>
                  <a:pt x="155" y="84"/>
                  <a:pt x="120" y="88"/>
                  <a:pt x="120" y="88"/>
                </a:cubicBezTo>
                <a:lnTo>
                  <a:pt x="0" y="112"/>
                </a:lnTo>
                <a:lnTo>
                  <a:pt x="32" y="48"/>
                </a:lnTo>
                <a:close/>
              </a:path>
            </a:pathLst>
          </a:custGeom>
          <a:blipFill dpi="0" rotWithShape="1">
            <a:blip r:embed="rId6" cstate="print"/>
            <a:srcRect/>
            <a:tile tx="0" ty="0" sx="100000" sy="100000" flip="none" algn="tl"/>
          </a:blip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49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Freeform 85" descr="Пробка"/>
          <p:cNvSpPr>
            <a:spLocks/>
          </p:cNvSpPr>
          <p:nvPr/>
        </p:nvSpPr>
        <p:spPr bwMode="auto">
          <a:xfrm rot="20803610" flipH="1">
            <a:off x="1475655" y="5239463"/>
            <a:ext cx="1535113" cy="717550"/>
          </a:xfrm>
          <a:custGeom>
            <a:avLst/>
            <a:gdLst/>
            <a:ahLst/>
            <a:cxnLst>
              <a:cxn ang="0">
                <a:pos x="32" y="48"/>
              </a:cxn>
              <a:cxn ang="0">
                <a:pos x="96" y="0"/>
              </a:cxn>
              <a:cxn ang="0">
                <a:pos x="152" y="72"/>
              </a:cxn>
              <a:cxn ang="0">
                <a:pos x="120" y="88"/>
              </a:cxn>
              <a:cxn ang="0">
                <a:pos x="0" y="112"/>
              </a:cxn>
              <a:cxn ang="0">
                <a:pos x="32" y="48"/>
              </a:cxn>
            </a:cxnLst>
            <a:rect l="0" t="0" r="r" b="b"/>
            <a:pathLst>
              <a:path w="155" h="112">
                <a:moveTo>
                  <a:pt x="32" y="48"/>
                </a:moveTo>
                <a:lnTo>
                  <a:pt x="96" y="0"/>
                </a:lnTo>
                <a:cubicBezTo>
                  <a:pt x="115" y="24"/>
                  <a:pt x="144" y="43"/>
                  <a:pt x="152" y="72"/>
                </a:cubicBezTo>
                <a:cubicBezTo>
                  <a:pt x="155" y="84"/>
                  <a:pt x="120" y="88"/>
                  <a:pt x="120" y="88"/>
                </a:cubicBezTo>
                <a:lnTo>
                  <a:pt x="0" y="112"/>
                </a:lnTo>
                <a:lnTo>
                  <a:pt x="32" y="48"/>
                </a:lnTo>
                <a:close/>
              </a:path>
            </a:pathLst>
          </a:custGeom>
          <a:blipFill dpi="0" rotWithShape="1">
            <a:blip r:embed="rId6" cstate="print"/>
            <a:srcRect/>
            <a:tile tx="0" ty="0" sx="100000" sy="100000" flip="none" algn="tl"/>
          </a:blip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27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Freeform 85" descr="Пробка"/>
          <p:cNvSpPr>
            <a:spLocks/>
          </p:cNvSpPr>
          <p:nvPr/>
        </p:nvSpPr>
        <p:spPr bwMode="auto">
          <a:xfrm rot="20803610" flipH="1">
            <a:off x="6002020" y="3739658"/>
            <a:ext cx="1535113" cy="717550"/>
          </a:xfrm>
          <a:custGeom>
            <a:avLst/>
            <a:gdLst/>
            <a:ahLst/>
            <a:cxnLst>
              <a:cxn ang="0">
                <a:pos x="32" y="48"/>
              </a:cxn>
              <a:cxn ang="0">
                <a:pos x="96" y="0"/>
              </a:cxn>
              <a:cxn ang="0">
                <a:pos x="152" y="72"/>
              </a:cxn>
              <a:cxn ang="0">
                <a:pos x="120" y="88"/>
              </a:cxn>
              <a:cxn ang="0">
                <a:pos x="0" y="112"/>
              </a:cxn>
              <a:cxn ang="0">
                <a:pos x="32" y="48"/>
              </a:cxn>
            </a:cxnLst>
            <a:rect l="0" t="0" r="r" b="b"/>
            <a:pathLst>
              <a:path w="155" h="112">
                <a:moveTo>
                  <a:pt x="32" y="48"/>
                </a:moveTo>
                <a:lnTo>
                  <a:pt x="96" y="0"/>
                </a:lnTo>
                <a:cubicBezTo>
                  <a:pt x="115" y="24"/>
                  <a:pt x="144" y="43"/>
                  <a:pt x="152" y="72"/>
                </a:cubicBezTo>
                <a:cubicBezTo>
                  <a:pt x="155" y="84"/>
                  <a:pt x="120" y="88"/>
                  <a:pt x="120" y="88"/>
                </a:cubicBezTo>
                <a:lnTo>
                  <a:pt x="0" y="112"/>
                </a:lnTo>
                <a:lnTo>
                  <a:pt x="32" y="48"/>
                </a:lnTo>
                <a:close/>
              </a:path>
            </a:pathLst>
          </a:custGeom>
          <a:blipFill dpi="0" rotWithShape="1">
            <a:blip r:embed="rId6" cstate="print"/>
            <a:srcRect/>
            <a:tile tx="0" ty="0" sx="100000" sy="100000" flip="none" algn="tl"/>
          </a:blip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54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Freeform 85" descr="Пробка"/>
          <p:cNvSpPr>
            <a:spLocks/>
          </p:cNvSpPr>
          <p:nvPr/>
        </p:nvSpPr>
        <p:spPr bwMode="auto">
          <a:xfrm rot="20803610" flipH="1">
            <a:off x="6146037" y="3235602"/>
            <a:ext cx="1535113" cy="717550"/>
          </a:xfrm>
          <a:custGeom>
            <a:avLst/>
            <a:gdLst/>
            <a:ahLst/>
            <a:cxnLst>
              <a:cxn ang="0">
                <a:pos x="32" y="48"/>
              </a:cxn>
              <a:cxn ang="0">
                <a:pos x="96" y="0"/>
              </a:cxn>
              <a:cxn ang="0">
                <a:pos x="152" y="72"/>
              </a:cxn>
              <a:cxn ang="0">
                <a:pos x="120" y="88"/>
              </a:cxn>
              <a:cxn ang="0">
                <a:pos x="0" y="112"/>
              </a:cxn>
              <a:cxn ang="0">
                <a:pos x="32" y="48"/>
              </a:cxn>
            </a:cxnLst>
            <a:rect l="0" t="0" r="r" b="b"/>
            <a:pathLst>
              <a:path w="155" h="112">
                <a:moveTo>
                  <a:pt x="32" y="48"/>
                </a:moveTo>
                <a:lnTo>
                  <a:pt x="96" y="0"/>
                </a:lnTo>
                <a:cubicBezTo>
                  <a:pt x="115" y="24"/>
                  <a:pt x="144" y="43"/>
                  <a:pt x="152" y="72"/>
                </a:cubicBezTo>
                <a:cubicBezTo>
                  <a:pt x="155" y="84"/>
                  <a:pt x="120" y="88"/>
                  <a:pt x="120" y="88"/>
                </a:cubicBezTo>
                <a:lnTo>
                  <a:pt x="0" y="112"/>
                </a:lnTo>
                <a:lnTo>
                  <a:pt x="32" y="48"/>
                </a:lnTo>
                <a:close/>
              </a:path>
            </a:pathLst>
          </a:custGeom>
          <a:blipFill dpi="0" rotWithShape="1">
            <a:blip r:embed="rId6" cstate="print"/>
            <a:srcRect/>
            <a:tile tx="0" ty="0" sx="100000" sy="100000" flip="none" algn="tl"/>
          </a:blip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  7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Овальная выноска 20"/>
          <p:cNvSpPr/>
          <p:nvPr/>
        </p:nvSpPr>
        <p:spPr>
          <a:xfrm>
            <a:off x="7164288" y="1844824"/>
            <a:ext cx="1800200" cy="1440160"/>
          </a:xfrm>
          <a:prstGeom prst="wedgeEllipse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32:8=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2" dur="1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3" dur="1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" dur="1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1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5" dur="1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26" dur="1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7" dur="1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" dur="1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8" dur="1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39" dur="1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0" dur="1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1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4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1.3691E-6 C 0.10938 0.04834 0.21875 0.09667 0.24931 0.16305 C 0.27986 0.22942 0.19271 0.33511 0.18368 0.39778 C 0.17465 0.46046 0.19323 0.51504 0.19549 0.53886 " pathEditMode="relative" ptsTypes="aaaA">
                                      <p:cBhvr>
                                        <p:cTn id="5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6" dur="1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57" dur="1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8" dur="1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9" dur="1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6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9" dur="1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70" dur="1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1" dur="1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2" dur="1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7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7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5" grpId="0" animBg="1"/>
      <p:bldP spid="17" grpId="0" animBg="1"/>
      <p:bldP spid="20" grpId="0" animBg="1"/>
      <p:bldP spid="2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 descr="http://im7-tub-kz.yandex.net/i?id=386009584-08-72&amp;n=1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31840" y="0"/>
            <a:ext cx="6012160" cy="4509120"/>
          </a:xfrm>
          <a:prstGeom prst="rect">
            <a:avLst/>
          </a:prstGeom>
          <a:noFill/>
        </p:spPr>
      </p:pic>
      <p:pic>
        <p:nvPicPr>
          <p:cNvPr id="3" name="Рисунок 2" descr="Безымянный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947591"/>
            <a:ext cx="3778458" cy="3910409"/>
          </a:xfrm>
          <a:prstGeom prst="rect">
            <a:avLst/>
          </a:prstGeom>
        </p:spPr>
      </p:pic>
      <p:sp>
        <p:nvSpPr>
          <p:cNvPr id="4" name="Блок-схема: память с посл. доступом 3"/>
          <p:cNvSpPr/>
          <p:nvPr/>
        </p:nvSpPr>
        <p:spPr>
          <a:xfrm>
            <a:off x="2555776" y="3429000"/>
            <a:ext cx="3672408" cy="1224136"/>
          </a:xfrm>
          <a:prstGeom prst="flowChartMagneticTap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Как нам добраться???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 descr="http://im7-tub-kz.yandex.net/i?id=386009584-08-72&amp;n=1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3" name="Picture 4" descr="CBIZ06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-177" r="27046"/>
          <a:stretch>
            <a:fillRect/>
          </a:stretch>
        </p:blipFill>
        <p:spPr bwMode="auto">
          <a:xfrm>
            <a:off x="0" y="0"/>
            <a:ext cx="2411760" cy="35537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AutoShape 5"/>
          <p:cNvSpPr>
            <a:spLocks noChangeArrowheads="1"/>
          </p:cNvSpPr>
          <p:nvPr/>
        </p:nvSpPr>
        <p:spPr bwMode="auto">
          <a:xfrm rot="272227">
            <a:off x="2070463" y="681363"/>
            <a:ext cx="3450939" cy="2431157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dirty="0" smtClean="0">
                <a:latin typeface="Times New Roman" pitchFamily="18" charset="0"/>
              </a:rPr>
              <a:t>(20+40)·5=</a:t>
            </a:r>
          </a:p>
          <a:p>
            <a:pPr algn="ctr"/>
            <a:r>
              <a:rPr lang="en-US" sz="3600" i="0" dirty="0" smtClean="0">
                <a:latin typeface="Times New Roman" pitchFamily="18" charset="0"/>
              </a:rPr>
              <a:t>(12+28)·6=</a:t>
            </a:r>
          </a:p>
          <a:p>
            <a:pPr algn="ctr"/>
            <a:r>
              <a:rPr lang="en-US" sz="3600" dirty="0" smtClean="0">
                <a:latin typeface="Times New Roman" pitchFamily="18" charset="0"/>
              </a:rPr>
              <a:t>(200+40)·3=</a:t>
            </a:r>
            <a:endParaRPr lang="ru-RU" sz="3600" i="0" dirty="0">
              <a:latin typeface="Times New Roman" pitchFamily="18" charset="0"/>
            </a:endParaRPr>
          </a:p>
        </p:txBody>
      </p:sp>
      <p:sp>
        <p:nvSpPr>
          <p:cNvPr id="6" name="AutoShape 5"/>
          <p:cNvSpPr>
            <a:spLocks noChangeArrowheads="1"/>
          </p:cNvSpPr>
          <p:nvPr/>
        </p:nvSpPr>
        <p:spPr bwMode="auto">
          <a:xfrm rot="272227">
            <a:off x="4877858" y="3833431"/>
            <a:ext cx="3037645" cy="2391602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dirty="0" smtClean="0">
                <a:latin typeface="Times New Roman" pitchFamily="18" charset="0"/>
              </a:rPr>
              <a:t>(40+30)·7=</a:t>
            </a:r>
          </a:p>
          <a:p>
            <a:pPr algn="ctr"/>
            <a:r>
              <a:rPr lang="en-US" sz="3600" i="0" dirty="0" smtClean="0">
                <a:latin typeface="Times New Roman" pitchFamily="18" charset="0"/>
              </a:rPr>
              <a:t>(22+38)·5=</a:t>
            </a:r>
          </a:p>
          <a:p>
            <a:pPr algn="ctr"/>
            <a:r>
              <a:rPr lang="en-US" sz="3600" dirty="0" smtClean="0">
                <a:latin typeface="Times New Roman" pitchFamily="18" charset="0"/>
              </a:rPr>
              <a:t>(100+60)·4=</a:t>
            </a:r>
            <a:endParaRPr lang="ru-RU" sz="3600" i="0" dirty="0">
              <a:latin typeface="Times New Roman" pitchFamily="18" charset="0"/>
            </a:endParaRPr>
          </a:p>
        </p:txBody>
      </p:sp>
      <p:grpSp>
        <p:nvGrpSpPr>
          <p:cNvPr id="12" name="Группа 11"/>
          <p:cNvGrpSpPr/>
          <p:nvPr/>
        </p:nvGrpSpPr>
        <p:grpSpPr>
          <a:xfrm rot="356753">
            <a:off x="5400677" y="966313"/>
            <a:ext cx="1224136" cy="2160240"/>
            <a:chOff x="5796136" y="620688"/>
            <a:chExt cx="1224136" cy="2160240"/>
          </a:xfrm>
        </p:grpSpPr>
        <p:sp>
          <p:nvSpPr>
            <p:cNvPr id="8" name="Овал 7"/>
            <p:cNvSpPr/>
            <p:nvPr/>
          </p:nvSpPr>
          <p:spPr>
            <a:xfrm>
              <a:off x="5796136" y="620688"/>
              <a:ext cx="1224136" cy="720080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300</a:t>
              </a:r>
              <a:endPara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Овал 9"/>
            <p:cNvSpPr/>
            <p:nvPr/>
          </p:nvSpPr>
          <p:spPr>
            <a:xfrm>
              <a:off x="5796136" y="1340768"/>
              <a:ext cx="1224136" cy="720080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240</a:t>
              </a:r>
              <a:endPara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" name="Овал 10"/>
            <p:cNvSpPr/>
            <p:nvPr/>
          </p:nvSpPr>
          <p:spPr>
            <a:xfrm>
              <a:off x="5796136" y="2060848"/>
              <a:ext cx="1224136" cy="720080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720</a:t>
              </a:r>
              <a:endPara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3" name="Группа 12"/>
          <p:cNvGrpSpPr/>
          <p:nvPr/>
        </p:nvGrpSpPr>
        <p:grpSpPr>
          <a:xfrm rot="356753">
            <a:off x="7811267" y="4062657"/>
            <a:ext cx="1224136" cy="2160240"/>
            <a:chOff x="5796136" y="620688"/>
            <a:chExt cx="1224136" cy="2160240"/>
          </a:xfrm>
        </p:grpSpPr>
        <p:sp>
          <p:nvSpPr>
            <p:cNvPr id="14" name="Овал 13"/>
            <p:cNvSpPr/>
            <p:nvPr/>
          </p:nvSpPr>
          <p:spPr>
            <a:xfrm>
              <a:off x="5796136" y="620688"/>
              <a:ext cx="1224136" cy="720080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490</a:t>
              </a:r>
              <a:endPara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5" name="Овал 14"/>
            <p:cNvSpPr/>
            <p:nvPr/>
          </p:nvSpPr>
          <p:spPr>
            <a:xfrm>
              <a:off x="5796136" y="1340768"/>
              <a:ext cx="1224136" cy="720080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300</a:t>
              </a:r>
              <a:endPara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6" name="Овал 15"/>
            <p:cNvSpPr/>
            <p:nvPr/>
          </p:nvSpPr>
          <p:spPr>
            <a:xfrm>
              <a:off x="5796136" y="2060848"/>
              <a:ext cx="1224136" cy="720080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640</a:t>
              </a:r>
              <a:endPara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3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527</TotalTime>
  <Words>206</Words>
  <Application>Microsoft Office PowerPoint</Application>
  <PresentationFormat>Экран (4:3)</PresentationFormat>
  <Paragraphs>85</Paragraphs>
  <Slides>24</Slides>
  <Notes>0</Notes>
  <HiddenSlides>0</HiddenSlides>
  <MMClips>4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Тема Office</vt:lpstr>
      <vt:lpstr>Слайд 1</vt:lpstr>
      <vt:lpstr>Помогите Шреку дойти до Фионы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Физминутка  «Две сестрицы –две руки»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СТАР</dc:creator>
  <cp:lastModifiedBy>Dom</cp:lastModifiedBy>
  <cp:revision>57</cp:revision>
  <dcterms:created xsi:type="dcterms:W3CDTF">2013-01-19T17:38:08Z</dcterms:created>
  <dcterms:modified xsi:type="dcterms:W3CDTF">2014-03-12T16:19:30Z</dcterms:modified>
</cp:coreProperties>
</file>