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8" r:id="rId2"/>
    <p:sldId id="259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7" autoAdjust="0"/>
  </p:normalViewPr>
  <p:slideViewPr>
    <p:cSldViewPr>
      <p:cViewPr varScale="1">
        <p:scale>
          <a:sx n="87" d="100"/>
          <a:sy n="87" d="100"/>
        </p:scale>
        <p:origin x="-14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5F569F-ACA8-4471-B5AC-FDEE133DEFC8}" type="doc">
      <dgm:prSet loTypeId="urn:microsoft.com/office/officeart/2005/8/layout/orgChart1" loCatId="hierarchy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E9093B-A271-481B-8ACE-49B10255B4FD}">
      <dgm:prSet phldrT="[Текст]" custT="1"/>
      <dgm:spPr/>
      <dgm:t>
        <a:bodyPr/>
        <a:lstStyle/>
        <a:p>
          <a:pPr algn="ctr"/>
          <a:r>
            <a:rPr lang="en-US" sz="3600" dirty="0" smtClean="0"/>
            <a:t>VISUAL BASIC</a:t>
          </a:r>
          <a:endParaRPr lang="ru-RU" sz="3600" dirty="0"/>
        </a:p>
      </dgm:t>
    </dgm:pt>
    <dgm:pt modelId="{EBEE72BD-8E13-47DB-A99C-72F9FA0637AD}" type="parTrans" cxnId="{2CDF3F38-F1CB-48EB-A64C-72CE82751862}">
      <dgm:prSet/>
      <dgm:spPr/>
      <dgm:t>
        <a:bodyPr/>
        <a:lstStyle/>
        <a:p>
          <a:endParaRPr lang="ru-RU"/>
        </a:p>
      </dgm:t>
    </dgm:pt>
    <dgm:pt modelId="{292247BB-FE1F-430A-A7F0-7DCA083327C3}" type="sibTrans" cxnId="{2CDF3F38-F1CB-48EB-A64C-72CE82751862}">
      <dgm:prSet/>
      <dgm:spPr/>
      <dgm:t>
        <a:bodyPr/>
        <a:lstStyle/>
        <a:p>
          <a:endParaRPr lang="ru-RU"/>
        </a:p>
      </dgm:t>
    </dgm:pt>
    <dgm:pt modelId="{6F241EEF-0CCB-457B-B5A0-2209A6A748E2}">
      <dgm:prSet phldrT="[Текст]" custT="1"/>
      <dgm:spPr/>
      <dgm:t>
        <a:bodyPr/>
        <a:lstStyle/>
        <a:p>
          <a:r>
            <a:rPr lang="en-US" sz="3600" dirty="0" smtClean="0"/>
            <a:t>NEW</a:t>
          </a:r>
          <a:endParaRPr lang="ru-RU" sz="3600" dirty="0"/>
        </a:p>
      </dgm:t>
    </dgm:pt>
    <dgm:pt modelId="{060067C2-D65D-4C97-8962-5105571B1BC4}" type="parTrans" cxnId="{4F6439E7-50DD-486D-A1D5-7C77683DC41A}">
      <dgm:prSet/>
      <dgm:spPr/>
      <dgm:t>
        <a:bodyPr/>
        <a:lstStyle/>
        <a:p>
          <a:endParaRPr lang="ru-RU"/>
        </a:p>
      </dgm:t>
    </dgm:pt>
    <dgm:pt modelId="{1AE32F31-7EB7-4B18-8EAA-B12884B7ACD1}" type="sibTrans" cxnId="{4F6439E7-50DD-486D-A1D5-7C77683DC41A}">
      <dgm:prSet/>
      <dgm:spPr/>
      <dgm:t>
        <a:bodyPr/>
        <a:lstStyle/>
        <a:p>
          <a:endParaRPr lang="ru-RU"/>
        </a:p>
      </dgm:t>
    </dgm:pt>
    <dgm:pt modelId="{F8A37B29-8266-4377-A149-27345F9C2238}">
      <dgm:prSet phldrT="[Текст]" custT="1"/>
      <dgm:spPr/>
      <dgm:t>
        <a:bodyPr/>
        <a:lstStyle/>
        <a:p>
          <a:r>
            <a:rPr lang="en-US" sz="3600" dirty="0" smtClean="0"/>
            <a:t>EXISTING</a:t>
          </a:r>
          <a:endParaRPr lang="ru-RU" sz="3600" dirty="0"/>
        </a:p>
      </dgm:t>
    </dgm:pt>
    <dgm:pt modelId="{4791EF40-599D-416E-9CD1-1B03698DFEFF}" type="parTrans" cxnId="{87AAAF9B-82E6-450A-B637-12B9553BCF41}">
      <dgm:prSet/>
      <dgm:spPr/>
      <dgm:t>
        <a:bodyPr/>
        <a:lstStyle/>
        <a:p>
          <a:endParaRPr lang="ru-RU"/>
        </a:p>
      </dgm:t>
    </dgm:pt>
    <dgm:pt modelId="{FC657803-771B-44D0-8A45-4ACDBA2BD6D1}" type="sibTrans" cxnId="{87AAAF9B-82E6-450A-B637-12B9553BCF41}">
      <dgm:prSet/>
      <dgm:spPr/>
      <dgm:t>
        <a:bodyPr/>
        <a:lstStyle/>
        <a:p>
          <a:endParaRPr lang="ru-RU"/>
        </a:p>
      </dgm:t>
    </dgm:pt>
    <dgm:pt modelId="{1B1A3150-7941-4948-9B61-7F944B054303}">
      <dgm:prSet phldrT="[Текст]" custT="1"/>
      <dgm:spPr/>
      <dgm:t>
        <a:bodyPr/>
        <a:lstStyle/>
        <a:p>
          <a:r>
            <a:rPr lang="en-US" sz="3600" dirty="0" smtClean="0"/>
            <a:t>RECENT</a:t>
          </a:r>
          <a:endParaRPr lang="ru-RU" sz="3600" dirty="0"/>
        </a:p>
      </dgm:t>
    </dgm:pt>
    <dgm:pt modelId="{B9DAD1F7-0073-4449-AE65-9F99612BECE0}" type="parTrans" cxnId="{3813E43E-37EB-4202-852F-FF40697850AF}">
      <dgm:prSet/>
      <dgm:spPr/>
      <dgm:t>
        <a:bodyPr/>
        <a:lstStyle/>
        <a:p>
          <a:endParaRPr lang="ru-RU"/>
        </a:p>
      </dgm:t>
    </dgm:pt>
    <dgm:pt modelId="{5A038F8E-CEAC-40EC-91D1-CAABE88E9CB7}" type="sibTrans" cxnId="{3813E43E-37EB-4202-852F-FF40697850AF}">
      <dgm:prSet/>
      <dgm:spPr/>
      <dgm:t>
        <a:bodyPr/>
        <a:lstStyle/>
        <a:p>
          <a:endParaRPr lang="ru-RU"/>
        </a:p>
      </dgm:t>
    </dgm:pt>
    <dgm:pt modelId="{BB6776B1-BC7F-48B8-9456-1F7FB3AEC82C}" type="pres">
      <dgm:prSet presAssocID="{7F5F569F-ACA8-4471-B5AC-FDEE133DEF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1FC0889-9984-4B24-B0B3-60C8F98AEBE1}" type="pres">
      <dgm:prSet presAssocID="{E6E9093B-A271-481B-8ACE-49B10255B4FD}" presName="hierRoot1" presStyleCnt="0">
        <dgm:presLayoutVars>
          <dgm:hierBranch val="init"/>
        </dgm:presLayoutVars>
      </dgm:prSet>
      <dgm:spPr/>
    </dgm:pt>
    <dgm:pt modelId="{0FDDA3A9-7B73-4549-A6C7-5A8C347BBD8E}" type="pres">
      <dgm:prSet presAssocID="{E6E9093B-A271-481B-8ACE-49B10255B4FD}" presName="rootComposite1" presStyleCnt="0"/>
      <dgm:spPr/>
    </dgm:pt>
    <dgm:pt modelId="{EECD86AF-7020-466A-B1FC-6C6393BC9BDD}" type="pres">
      <dgm:prSet presAssocID="{E6E9093B-A271-481B-8ACE-49B10255B4FD}" presName="rootText1" presStyleLbl="node0" presStyleIdx="0" presStyleCnt="1" custScaleX="138960" custScaleY="153726" custLinFactNeighborX="-6529" custLinFactNeighborY="101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F4F3232-9A3A-4DF1-A712-3EF67577EB93}" type="pres">
      <dgm:prSet presAssocID="{E6E9093B-A271-481B-8ACE-49B10255B4F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60669D3-4846-427D-AAD8-C78D6C327F3B}" type="pres">
      <dgm:prSet presAssocID="{E6E9093B-A271-481B-8ACE-49B10255B4FD}" presName="hierChild2" presStyleCnt="0"/>
      <dgm:spPr/>
    </dgm:pt>
    <dgm:pt modelId="{BD086F8C-CAD1-47D9-B940-27FD26EBB4D3}" type="pres">
      <dgm:prSet presAssocID="{060067C2-D65D-4C97-8962-5105571B1BC4}" presName="Name37" presStyleLbl="parChTrans1D2" presStyleIdx="0" presStyleCnt="3"/>
      <dgm:spPr/>
      <dgm:t>
        <a:bodyPr/>
        <a:lstStyle/>
        <a:p>
          <a:endParaRPr lang="ru-RU"/>
        </a:p>
      </dgm:t>
    </dgm:pt>
    <dgm:pt modelId="{D457ACAA-0421-4C4B-91FC-4735B67C57DD}" type="pres">
      <dgm:prSet presAssocID="{6F241EEF-0CCB-457B-B5A0-2209A6A748E2}" presName="hierRoot2" presStyleCnt="0">
        <dgm:presLayoutVars>
          <dgm:hierBranch val="init"/>
        </dgm:presLayoutVars>
      </dgm:prSet>
      <dgm:spPr/>
    </dgm:pt>
    <dgm:pt modelId="{C7C1296A-6E04-4487-A948-85D31A0537A3}" type="pres">
      <dgm:prSet presAssocID="{6F241EEF-0CCB-457B-B5A0-2209A6A748E2}" presName="rootComposite" presStyleCnt="0"/>
      <dgm:spPr/>
    </dgm:pt>
    <dgm:pt modelId="{F7ACF1A1-CFD1-4F15-9EDC-D04E017281A4}" type="pres">
      <dgm:prSet presAssocID="{6F241EEF-0CCB-457B-B5A0-2209A6A748E2}" presName="rootText" presStyleLbl="node2" presStyleIdx="0" presStyleCnt="3" custScaleY="1245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0260EF-30CA-4024-8F33-F72B670F4737}" type="pres">
      <dgm:prSet presAssocID="{6F241EEF-0CCB-457B-B5A0-2209A6A748E2}" presName="rootConnector" presStyleLbl="node2" presStyleIdx="0" presStyleCnt="3"/>
      <dgm:spPr/>
      <dgm:t>
        <a:bodyPr/>
        <a:lstStyle/>
        <a:p>
          <a:endParaRPr lang="ru-RU"/>
        </a:p>
      </dgm:t>
    </dgm:pt>
    <dgm:pt modelId="{37E0B556-9F28-47BF-AFB1-5EDDB41B08F6}" type="pres">
      <dgm:prSet presAssocID="{6F241EEF-0CCB-457B-B5A0-2209A6A748E2}" presName="hierChild4" presStyleCnt="0"/>
      <dgm:spPr/>
    </dgm:pt>
    <dgm:pt modelId="{4EDD4617-30FA-48F3-A224-ECAF4B4B462F}" type="pres">
      <dgm:prSet presAssocID="{6F241EEF-0CCB-457B-B5A0-2209A6A748E2}" presName="hierChild5" presStyleCnt="0"/>
      <dgm:spPr/>
    </dgm:pt>
    <dgm:pt modelId="{3C7683AC-34DC-4BD2-BF18-DCF32FB79C6A}" type="pres">
      <dgm:prSet presAssocID="{4791EF40-599D-416E-9CD1-1B03698DFEFF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3DA0C7E-A53B-4079-BE96-8CFCEB6054F6}" type="pres">
      <dgm:prSet presAssocID="{F8A37B29-8266-4377-A149-27345F9C2238}" presName="hierRoot2" presStyleCnt="0">
        <dgm:presLayoutVars>
          <dgm:hierBranch val="init"/>
        </dgm:presLayoutVars>
      </dgm:prSet>
      <dgm:spPr/>
    </dgm:pt>
    <dgm:pt modelId="{3824F1C9-5132-43C9-A427-2E2A04571158}" type="pres">
      <dgm:prSet presAssocID="{F8A37B29-8266-4377-A149-27345F9C2238}" presName="rootComposite" presStyleCnt="0"/>
      <dgm:spPr/>
    </dgm:pt>
    <dgm:pt modelId="{B79F70D1-1F28-40C8-82C6-15B11412CE17}" type="pres">
      <dgm:prSet presAssocID="{F8A37B29-8266-4377-A149-27345F9C2238}" presName="rootText" presStyleLbl="node2" presStyleIdx="1" presStyleCnt="3" custScaleX="130943" custScaleY="1226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D825D8-31BD-4056-8F9C-B9104B5E7E85}" type="pres">
      <dgm:prSet presAssocID="{F8A37B29-8266-4377-A149-27345F9C2238}" presName="rootConnector" presStyleLbl="node2" presStyleIdx="1" presStyleCnt="3"/>
      <dgm:spPr/>
      <dgm:t>
        <a:bodyPr/>
        <a:lstStyle/>
        <a:p>
          <a:endParaRPr lang="ru-RU"/>
        </a:p>
      </dgm:t>
    </dgm:pt>
    <dgm:pt modelId="{95786AF1-F0EF-41EB-8E01-DE649FE754E6}" type="pres">
      <dgm:prSet presAssocID="{F8A37B29-8266-4377-A149-27345F9C2238}" presName="hierChild4" presStyleCnt="0"/>
      <dgm:spPr/>
    </dgm:pt>
    <dgm:pt modelId="{BF8E46BB-2BCE-405E-AE71-A40491895926}" type="pres">
      <dgm:prSet presAssocID="{F8A37B29-8266-4377-A149-27345F9C2238}" presName="hierChild5" presStyleCnt="0"/>
      <dgm:spPr/>
    </dgm:pt>
    <dgm:pt modelId="{D67EE5B6-AA84-4F8E-AB09-F2105A810326}" type="pres">
      <dgm:prSet presAssocID="{B9DAD1F7-0073-4449-AE65-9F99612BECE0}" presName="Name37" presStyleLbl="parChTrans1D2" presStyleIdx="2" presStyleCnt="3"/>
      <dgm:spPr/>
      <dgm:t>
        <a:bodyPr/>
        <a:lstStyle/>
        <a:p>
          <a:endParaRPr lang="ru-RU"/>
        </a:p>
      </dgm:t>
    </dgm:pt>
    <dgm:pt modelId="{C94C10D9-30D0-42E3-9629-FEFB471DBFED}" type="pres">
      <dgm:prSet presAssocID="{1B1A3150-7941-4948-9B61-7F944B054303}" presName="hierRoot2" presStyleCnt="0">
        <dgm:presLayoutVars>
          <dgm:hierBranch val="init"/>
        </dgm:presLayoutVars>
      </dgm:prSet>
      <dgm:spPr/>
    </dgm:pt>
    <dgm:pt modelId="{C9AE6260-24BB-4B03-A1C5-21EE7D3F999C}" type="pres">
      <dgm:prSet presAssocID="{1B1A3150-7941-4948-9B61-7F944B054303}" presName="rootComposite" presStyleCnt="0"/>
      <dgm:spPr/>
    </dgm:pt>
    <dgm:pt modelId="{2B23F611-BDD7-45E9-9568-B0531EA3CE8F}" type="pres">
      <dgm:prSet presAssocID="{1B1A3150-7941-4948-9B61-7F944B054303}" presName="rootText" presStyleLbl="node2" presStyleIdx="2" presStyleCnt="3" custScaleX="116143" custScaleY="1226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E0D2BB-D825-4F06-9BEB-5D38147683D9}" type="pres">
      <dgm:prSet presAssocID="{1B1A3150-7941-4948-9B61-7F944B054303}" presName="rootConnector" presStyleLbl="node2" presStyleIdx="2" presStyleCnt="3"/>
      <dgm:spPr/>
      <dgm:t>
        <a:bodyPr/>
        <a:lstStyle/>
        <a:p>
          <a:endParaRPr lang="ru-RU"/>
        </a:p>
      </dgm:t>
    </dgm:pt>
    <dgm:pt modelId="{CE46556D-3A51-4721-87C7-5F6F5AFDB9A4}" type="pres">
      <dgm:prSet presAssocID="{1B1A3150-7941-4948-9B61-7F944B054303}" presName="hierChild4" presStyleCnt="0"/>
      <dgm:spPr/>
    </dgm:pt>
    <dgm:pt modelId="{2238C701-8550-468E-A7B1-63B878E2602A}" type="pres">
      <dgm:prSet presAssocID="{1B1A3150-7941-4948-9B61-7F944B054303}" presName="hierChild5" presStyleCnt="0"/>
      <dgm:spPr/>
    </dgm:pt>
    <dgm:pt modelId="{96FBB36D-9B3F-4BB7-B0F1-40EF55BEA8B3}" type="pres">
      <dgm:prSet presAssocID="{E6E9093B-A271-481B-8ACE-49B10255B4FD}" presName="hierChild3" presStyleCnt="0"/>
      <dgm:spPr/>
    </dgm:pt>
  </dgm:ptLst>
  <dgm:cxnLst>
    <dgm:cxn modelId="{2CDF3F38-F1CB-48EB-A64C-72CE82751862}" srcId="{7F5F569F-ACA8-4471-B5AC-FDEE133DEFC8}" destId="{E6E9093B-A271-481B-8ACE-49B10255B4FD}" srcOrd="0" destOrd="0" parTransId="{EBEE72BD-8E13-47DB-A99C-72F9FA0637AD}" sibTransId="{292247BB-FE1F-430A-A7F0-7DCA083327C3}"/>
    <dgm:cxn modelId="{CDC687AC-898F-489E-93C0-3E74EFDF4057}" type="presOf" srcId="{1B1A3150-7941-4948-9B61-7F944B054303}" destId="{1CE0D2BB-D825-4F06-9BEB-5D38147683D9}" srcOrd="1" destOrd="0" presId="urn:microsoft.com/office/officeart/2005/8/layout/orgChart1"/>
    <dgm:cxn modelId="{2500EF5D-9B3D-45EB-A2E6-642DBBF66B36}" type="presOf" srcId="{E6E9093B-A271-481B-8ACE-49B10255B4FD}" destId="{EECD86AF-7020-466A-B1FC-6C6393BC9BDD}" srcOrd="0" destOrd="0" presId="urn:microsoft.com/office/officeart/2005/8/layout/orgChart1"/>
    <dgm:cxn modelId="{62C921A2-674D-44A4-A1D7-9DAED1553F59}" type="presOf" srcId="{1B1A3150-7941-4948-9B61-7F944B054303}" destId="{2B23F611-BDD7-45E9-9568-B0531EA3CE8F}" srcOrd="0" destOrd="0" presId="urn:microsoft.com/office/officeart/2005/8/layout/orgChart1"/>
    <dgm:cxn modelId="{4297C660-1EB4-4B15-9B8F-393E05F83D31}" type="presOf" srcId="{7F5F569F-ACA8-4471-B5AC-FDEE133DEFC8}" destId="{BB6776B1-BC7F-48B8-9456-1F7FB3AEC82C}" srcOrd="0" destOrd="0" presId="urn:microsoft.com/office/officeart/2005/8/layout/orgChart1"/>
    <dgm:cxn modelId="{C7B9DF28-56B0-4487-96C8-D9A87C99380D}" type="presOf" srcId="{060067C2-D65D-4C97-8962-5105571B1BC4}" destId="{BD086F8C-CAD1-47D9-B940-27FD26EBB4D3}" srcOrd="0" destOrd="0" presId="urn:microsoft.com/office/officeart/2005/8/layout/orgChart1"/>
    <dgm:cxn modelId="{C463D48E-AE95-4138-A965-58CDEE964E04}" type="presOf" srcId="{6F241EEF-0CCB-457B-B5A0-2209A6A748E2}" destId="{CE0260EF-30CA-4024-8F33-F72B670F4737}" srcOrd="1" destOrd="0" presId="urn:microsoft.com/office/officeart/2005/8/layout/orgChart1"/>
    <dgm:cxn modelId="{3813E43E-37EB-4202-852F-FF40697850AF}" srcId="{E6E9093B-A271-481B-8ACE-49B10255B4FD}" destId="{1B1A3150-7941-4948-9B61-7F944B054303}" srcOrd="2" destOrd="0" parTransId="{B9DAD1F7-0073-4449-AE65-9F99612BECE0}" sibTransId="{5A038F8E-CEAC-40EC-91D1-CAABE88E9CB7}"/>
    <dgm:cxn modelId="{4F6439E7-50DD-486D-A1D5-7C77683DC41A}" srcId="{E6E9093B-A271-481B-8ACE-49B10255B4FD}" destId="{6F241EEF-0CCB-457B-B5A0-2209A6A748E2}" srcOrd="0" destOrd="0" parTransId="{060067C2-D65D-4C97-8962-5105571B1BC4}" sibTransId="{1AE32F31-7EB7-4B18-8EAA-B12884B7ACD1}"/>
    <dgm:cxn modelId="{CA0821EC-CB36-4CC0-B11B-698C1E88EEBE}" type="presOf" srcId="{4791EF40-599D-416E-9CD1-1B03698DFEFF}" destId="{3C7683AC-34DC-4BD2-BF18-DCF32FB79C6A}" srcOrd="0" destOrd="0" presId="urn:microsoft.com/office/officeart/2005/8/layout/orgChart1"/>
    <dgm:cxn modelId="{B6BBEC89-95B8-4929-8754-65CB276E2819}" type="presOf" srcId="{E6E9093B-A271-481B-8ACE-49B10255B4FD}" destId="{5F4F3232-9A3A-4DF1-A712-3EF67577EB93}" srcOrd="1" destOrd="0" presId="urn:microsoft.com/office/officeart/2005/8/layout/orgChart1"/>
    <dgm:cxn modelId="{19C61480-865D-462B-8A23-6A17E21EA077}" type="presOf" srcId="{F8A37B29-8266-4377-A149-27345F9C2238}" destId="{B79F70D1-1F28-40C8-82C6-15B11412CE17}" srcOrd="0" destOrd="0" presId="urn:microsoft.com/office/officeart/2005/8/layout/orgChart1"/>
    <dgm:cxn modelId="{28E2ABF1-ECC8-45EB-9026-16C908837789}" type="presOf" srcId="{6F241EEF-0CCB-457B-B5A0-2209A6A748E2}" destId="{F7ACF1A1-CFD1-4F15-9EDC-D04E017281A4}" srcOrd="0" destOrd="0" presId="urn:microsoft.com/office/officeart/2005/8/layout/orgChart1"/>
    <dgm:cxn modelId="{04146C66-6F25-4794-9663-718296C3B038}" type="presOf" srcId="{F8A37B29-8266-4377-A149-27345F9C2238}" destId="{18D825D8-31BD-4056-8F9C-B9104B5E7E85}" srcOrd="1" destOrd="0" presId="urn:microsoft.com/office/officeart/2005/8/layout/orgChart1"/>
    <dgm:cxn modelId="{87AAAF9B-82E6-450A-B637-12B9553BCF41}" srcId="{E6E9093B-A271-481B-8ACE-49B10255B4FD}" destId="{F8A37B29-8266-4377-A149-27345F9C2238}" srcOrd="1" destOrd="0" parTransId="{4791EF40-599D-416E-9CD1-1B03698DFEFF}" sibTransId="{FC657803-771B-44D0-8A45-4ACDBA2BD6D1}"/>
    <dgm:cxn modelId="{8A06465D-D35A-4388-A163-3B06AE562ED9}" type="presOf" srcId="{B9DAD1F7-0073-4449-AE65-9F99612BECE0}" destId="{D67EE5B6-AA84-4F8E-AB09-F2105A810326}" srcOrd="0" destOrd="0" presId="urn:microsoft.com/office/officeart/2005/8/layout/orgChart1"/>
    <dgm:cxn modelId="{11433236-1C23-42F8-92B1-74B7F8E657D4}" type="presParOf" srcId="{BB6776B1-BC7F-48B8-9456-1F7FB3AEC82C}" destId="{B1FC0889-9984-4B24-B0B3-60C8F98AEBE1}" srcOrd="0" destOrd="0" presId="urn:microsoft.com/office/officeart/2005/8/layout/orgChart1"/>
    <dgm:cxn modelId="{6A8716A4-1E27-4263-9062-1F47C6896ED3}" type="presParOf" srcId="{B1FC0889-9984-4B24-B0B3-60C8F98AEBE1}" destId="{0FDDA3A9-7B73-4549-A6C7-5A8C347BBD8E}" srcOrd="0" destOrd="0" presId="urn:microsoft.com/office/officeart/2005/8/layout/orgChart1"/>
    <dgm:cxn modelId="{68191397-35C8-4CE4-9BC9-EF46D7765A98}" type="presParOf" srcId="{0FDDA3A9-7B73-4549-A6C7-5A8C347BBD8E}" destId="{EECD86AF-7020-466A-B1FC-6C6393BC9BDD}" srcOrd="0" destOrd="0" presId="urn:microsoft.com/office/officeart/2005/8/layout/orgChart1"/>
    <dgm:cxn modelId="{2451DE61-B89A-465D-8CD6-685E88EC45C2}" type="presParOf" srcId="{0FDDA3A9-7B73-4549-A6C7-5A8C347BBD8E}" destId="{5F4F3232-9A3A-4DF1-A712-3EF67577EB93}" srcOrd="1" destOrd="0" presId="urn:microsoft.com/office/officeart/2005/8/layout/orgChart1"/>
    <dgm:cxn modelId="{73B44972-601D-49A4-BCD6-4C5BA420DD6B}" type="presParOf" srcId="{B1FC0889-9984-4B24-B0B3-60C8F98AEBE1}" destId="{F60669D3-4846-427D-AAD8-C78D6C327F3B}" srcOrd="1" destOrd="0" presId="urn:microsoft.com/office/officeart/2005/8/layout/orgChart1"/>
    <dgm:cxn modelId="{43073728-B418-4889-BB2A-744556CE9E9F}" type="presParOf" srcId="{F60669D3-4846-427D-AAD8-C78D6C327F3B}" destId="{BD086F8C-CAD1-47D9-B940-27FD26EBB4D3}" srcOrd="0" destOrd="0" presId="urn:microsoft.com/office/officeart/2005/8/layout/orgChart1"/>
    <dgm:cxn modelId="{1D7C25C9-FD57-4D6B-91DD-BC5BA15FA1C5}" type="presParOf" srcId="{F60669D3-4846-427D-AAD8-C78D6C327F3B}" destId="{D457ACAA-0421-4C4B-91FC-4735B67C57DD}" srcOrd="1" destOrd="0" presId="urn:microsoft.com/office/officeart/2005/8/layout/orgChart1"/>
    <dgm:cxn modelId="{545A603C-580C-49F5-8E41-04F0AF9172E1}" type="presParOf" srcId="{D457ACAA-0421-4C4B-91FC-4735B67C57DD}" destId="{C7C1296A-6E04-4487-A948-85D31A0537A3}" srcOrd="0" destOrd="0" presId="urn:microsoft.com/office/officeart/2005/8/layout/orgChart1"/>
    <dgm:cxn modelId="{74EE9388-F7ED-4652-9A2B-F8DFE0E90C61}" type="presParOf" srcId="{C7C1296A-6E04-4487-A948-85D31A0537A3}" destId="{F7ACF1A1-CFD1-4F15-9EDC-D04E017281A4}" srcOrd="0" destOrd="0" presId="urn:microsoft.com/office/officeart/2005/8/layout/orgChart1"/>
    <dgm:cxn modelId="{A9BCEB43-54F2-404B-B734-1EC63A219E7C}" type="presParOf" srcId="{C7C1296A-6E04-4487-A948-85D31A0537A3}" destId="{CE0260EF-30CA-4024-8F33-F72B670F4737}" srcOrd="1" destOrd="0" presId="urn:microsoft.com/office/officeart/2005/8/layout/orgChart1"/>
    <dgm:cxn modelId="{C3D20DF8-8601-499E-A0AD-AB2ACDFDD078}" type="presParOf" srcId="{D457ACAA-0421-4C4B-91FC-4735B67C57DD}" destId="{37E0B556-9F28-47BF-AFB1-5EDDB41B08F6}" srcOrd="1" destOrd="0" presId="urn:microsoft.com/office/officeart/2005/8/layout/orgChart1"/>
    <dgm:cxn modelId="{6AEBB0D6-3FE1-40D3-95C1-99657338EA14}" type="presParOf" srcId="{D457ACAA-0421-4C4B-91FC-4735B67C57DD}" destId="{4EDD4617-30FA-48F3-A224-ECAF4B4B462F}" srcOrd="2" destOrd="0" presId="urn:microsoft.com/office/officeart/2005/8/layout/orgChart1"/>
    <dgm:cxn modelId="{05DA5AD3-EA25-4A29-92DA-C66E28D47EBE}" type="presParOf" srcId="{F60669D3-4846-427D-AAD8-C78D6C327F3B}" destId="{3C7683AC-34DC-4BD2-BF18-DCF32FB79C6A}" srcOrd="2" destOrd="0" presId="urn:microsoft.com/office/officeart/2005/8/layout/orgChart1"/>
    <dgm:cxn modelId="{ADF68F3F-8BBD-4165-A0EF-C37BFF56634E}" type="presParOf" srcId="{F60669D3-4846-427D-AAD8-C78D6C327F3B}" destId="{B3DA0C7E-A53B-4079-BE96-8CFCEB6054F6}" srcOrd="3" destOrd="0" presId="urn:microsoft.com/office/officeart/2005/8/layout/orgChart1"/>
    <dgm:cxn modelId="{B0F155EC-9C89-4222-8746-F188C5BE85CD}" type="presParOf" srcId="{B3DA0C7E-A53B-4079-BE96-8CFCEB6054F6}" destId="{3824F1C9-5132-43C9-A427-2E2A04571158}" srcOrd="0" destOrd="0" presId="urn:microsoft.com/office/officeart/2005/8/layout/orgChart1"/>
    <dgm:cxn modelId="{39D772DF-48E6-48B0-B451-697B8999BCA6}" type="presParOf" srcId="{3824F1C9-5132-43C9-A427-2E2A04571158}" destId="{B79F70D1-1F28-40C8-82C6-15B11412CE17}" srcOrd="0" destOrd="0" presId="urn:microsoft.com/office/officeart/2005/8/layout/orgChart1"/>
    <dgm:cxn modelId="{772923AD-3B3B-4C65-9AAF-AB18935EF07A}" type="presParOf" srcId="{3824F1C9-5132-43C9-A427-2E2A04571158}" destId="{18D825D8-31BD-4056-8F9C-B9104B5E7E85}" srcOrd="1" destOrd="0" presId="urn:microsoft.com/office/officeart/2005/8/layout/orgChart1"/>
    <dgm:cxn modelId="{9EDB3720-C7A2-4C49-ACE9-911BFD1BBF2D}" type="presParOf" srcId="{B3DA0C7E-A53B-4079-BE96-8CFCEB6054F6}" destId="{95786AF1-F0EF-41EB-8E01-DE649FE754E6}" srcOrd="1" destOrd="0" presId="urn:microsoft.com/office/officeart/2005/8/layout/orgChart1"/>
    <dgm:cxn modelId="{3A53DB2D-8C5B-49FB-92E5-8FE4C5D74740}" type="presParOf" srcId="{B3DA0C7E-A53B-4079-BE96-8CFCEB6054F6}" destId="{BF8E46BB-2BCE-405E-AE71-A40491895926}" srcOrd="2" destOrd="0" presId="urn:microsoft.com/office/officeart/2005/8/layout/orgChart1"/>
    <dgm:cxn modelId="{202CD47D-EEAA-4994-B619-A689C736EE58}" type="presParOf" srcId="{F60669D3-4846-427D-AAD8-C78D6C327F3B}" destId="{D67EE5B6-AA84-4F8E-AB09-F2105A810326}" srcOrd="4" destOrd="0" presId="urn:microsoft.com/office/officeart/2005/8/layout/orgChart1"/>
    <dgm:cxn modelId="{5B7725D8-8306-4A24-BF64-9E8644719021}" type="presParOf" srcId="{F60669D3-4846-427D-AAD8-C78D6C327F3B}" destId="{C94C10D9-30D0-42E3-9629-FEFB471DBFED}" srcOrd="5" destOrd="0" presId="urn:microsoft.com/office/officeart/2005/8/layout/orgChart1"/>
    <dgm:cxn modelId="{95539299-6792-4D1B-BAAD-9A249AB64CC5}" type="presParOf" srcId="{C94C10D9-30D0-42E3-9629-FEFB471DBFED}" destId="{C9AE6260-24BB-4B03-A1C5-21EE7D3F999C}" srcOrd="0" destOrd="0" presId="urn:microsoft.com/office/officeart/2005/8/layout/orgChart1"/>
    <dgm:cxn modelId="{3707C1C2-B548-4E4A-9476-0F05C49BF41F}" type="presParOf" srcId="{C9AE6260-24BB-4B03-A1C5-21EE7D3F999C}" destId="{2B23F611-BDD7-45E9-9568-B0531EA3CE8F}" srcOrd="0" destOrd="0" presId="urn:microsoft.com/office/officeart/2005/8/layout/orgChart1"/>
    <dgm:cxn modelId="{E371715E-4D91-4EDB-903F-0764D5BAE22F}" type="presParOf" srcId="{C9AE6260-24BB-4B03-A1C5-21EE7D3F999C}" destId="{1CE0D2BB-D825-4F06-9BEB-5D38147683D9}" srcOrd="1" destOrd="0" presId="urn:microsoft.com/office/officeart/2005/8/layout/orgChart1"/>
    <dgm:cxn modelId="{BC9A20AF-CDDF-4DA5-A266-926957D455F4}" type="presParOf" srcId="{C94C10D9-30D0-42E3-9629-FEFB471DBFED}" destId="{CE46556D-3A51-4721-87C7-5F6F5AFDB9A4}" srcOrd="1" destOrd="0" presId="urn:microsoft.com/office/officeart/2005/8/layout/orgChart1"/>
    <dgm:cxn modelId="{5AB53CF7-DCF0-402C-B9F4-0DDBCBC0BD28}" type="presParOf" srcId="{C94C10D9-30D0-42E3-9629-FEFB471DBFED}" destId="{2238C701-8550-468E-A7B1-63B878E2602A}" srcOrd="2" destOrd="0" presId="urn:microsoft.com/office/officeart/2005/8/layout/orgChart1"/>
    <dgm:cxn modelId="{EFC2187F-9381-4366-994C-88AD54A32B89}" type="presParOf" srcId="{B1FC0889-9984-4B24-B0B3-60C8F98AEBE1}" destId="{96FBB36D-9B3F-4BB7-B0F1-40EF55BEA8B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EE5B6-AA84-4F8E-AB09-F2105A810326}">
      <dsp:nvSpPr>
        <dsp:cNvPr id="0" name=""/>
        <dsp:cNvSpPr/>
      </dsp:nvSpPr>
      <dsp:spPr>
        <a:xfrm>
          <a:off x="3969857" y="2253995"/>
          <a:ext cx="3018747" cy="336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648"/>
              </a:lnTo>
              <a:lnTo>
                <a:pt x="3018747" y="114648"/>
              </a:lnTo>
              <a:lnTo>
                <a:pt x="3018747" y="336304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7683AC-34DC-4BD2-BF18-DCF32FB79C6A}">
      <dsp:nvSpPr>
        <dsp:cNvPr id="0" name=""/>
        <dsp:cNvSpPr/>
      </dsp:nvSpPr>
      <dsp:spPr>
        <a:xfrm>
          <a:off x="3891575" y="2253995"/>
          <a:ext cx="91440" cy="336304"/>
        </a:xfrm>
        <a:custGeom>
          <a:avLst/>
          <a:gdLst/>
          <a:ahLst/>
          <a:cxnLst/>
          <a:rect l="0" t="0" r="0" b="0"/>
          <a:pathLst>
            <a:path>
              <a:moveTo>
                <a:pt x="78282" y="0"/>
              </a:moveTo>
              <a:lnTo>
                <a:pt x="78282" y="114648"/>
              </a:lnTo>
              <a:lnTo>
                <a:pt x="45720" y="114648"/>
              </a:lnTo>
              <a:lnTo>
                <a:pt x="45720" y="336304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086F8C-CAD1-47D9-B940-27FD26EBB4D3}">
      <dsp:nvSpPr>
        <dsp:cNvPr id="0" name=""/>
        <dsp:cNvSpPr/>
      </dsp:nvSpPr>
      <dsp:spPr>
        <a:xfrm>
          <a:off x="1056374" y="2253995"/>
          <a:ext cx="2913482" cy="336304"/>
        </a:xfrm>
        <a:custGeom>
          <a:avLst/>
          <a:gdLst/>
          <a:ahLst/>
          <a:cxnLst/>
          <a:rect l="0" t="0" r="0" b="0"/>
          <a:pathLst>
            <a:path>
              <a:moveTo>
                <a:pt x="2913482" y="0"/>
              </a:moveTo>
              <a:lnTo>
                <a:pt x="2913482" y="114648"/>
              </a:lnTo>
              <a:lnTo>
                <a:pt x="0" y="114648"/>
              </a:lnTo>
              <a:lnTo>
                <a:pt x="0" y="336304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D86AF-7020-466A-B1FC-6C6393BC9BDD}">
      <dsp:nvSpPr>
        <dsp:cNvPr id="0" name=""/>
        <dsp:cNvSpPr/>
      </dsp:nvSpPr>
      <dsp:spPr>
        <a:xfrm>
          <a:off x="2503131" y="631413"/>
          <a:ext cx="2933452" cy="16225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VISUAL BASIC</a:t>
          </a:r>
          <a:endParaRPr lang="ru-RU" sz="3600" kern="1200" dirty="0"/>
        </a:p>
      </dsp:txBody>
      <dsp:txXfrm>
        <a:off x="2503131" y="631413"/>
        <a:ext cx="2933452" cy="1622581"/>
      </dsp:txXfrm>
    </dsp:sp>
    <dsp:sp modelId="{F7ACF1A1-CFD1-4F15-9EDC-D04E017281A4}">
      <dsp:nvSpPr>
        <dsp:cNvPr id="0" name=""/>
        <dsp:cNvSpPr/>
      </dsp:nvSpPr>
      <dsp:spPr>
        <a:xfrm>
          <a:off x="872" y="2590299"/>
          <a:ext cx="2111005" cy="1314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NEW</a:t>
          </a:r>
          <a:endParaRPr lang="ru-RU" sz="3600" kern="1200" dirty="0"/>
        </a:p>
      </dsp:txBody>
      <dsp:txXfrm>
        <a:off x="872" y="2590299"/>
        <a:ext cx="2111005" cy="1314448"/>
      </dsp:txXfrm>
    </dsp:sp>
    <dsp:sp modelId="{B79F70D1-1F28-40C8-82C6-15B11412CE17}">
      <dsp:nvSpPr>
        <dsp:cNvPr id="0" name=""/>
        <dsp:cNvSpPr/>
      </dsp:nvSpPr>
      <dsp:spPr>
        <a:xfrm>
          <a:off x="2555188" y="2590299"/>
          <a:ext cx="2764213" cy="12949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EXISTING</a:t>
          </a:r>
          <a:endParaRPr lang="ru-RU" sz="3600" kern="1200" dirty="0"/>
        </a:p>
      </dsp:txBody>
      <dsp:txXfrm>
        <a:off x="2555188" y="2590299"/>
        <a:ext cx="2764213" cy="1294901"/>
      </dsp:txXfrm>
    </dsp:sp>
    <dsp:sp modelId="{2B23F611-BDD7-45E9-9568-B0531EA3CE8F}">
      <dsp:nvSpPr>
        <dsp:cNvPr id="0" name=""/>
        <dsp:cNvSpPr/>
      </dsp:nvSpPr>
      <dsp:spPr>
        <a:xfrm>
          <a:off x="5762713" y="2590299"/>
          <a:ext cx="2451784" cy="12949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RECENT</a:t>
          </a:r>
          <a:endParaRPr lang="ru-RU" sz="3600" kern="1200" dirty="0"/>
        </a:p>
      </dsp:txBody>
      <dsp:txXfrm>
        <a:off x="5762713" y="2590299"/>
        <a:ext cx="2451784" cy="1294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26362-422B-4280-87BF-7FB6F868AFB9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C05B5-EF1C-4620-94EE-28B4849CD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121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3202688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en-US" dirty="0" smtClean="0"/>
              <a:t>VISUAL BASIC</a:t>
            </a:r>
            <a:r>
              <a:rPr lang="kk-KZ" dirty="0" smtClean="0"/>
              <a:t> ВИЗУАЛДЫ БАҒДАРЛАМАСЫНЫҢ ЖҮЙЕСІ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572560" cy="5643602"/>
          </a:xfrm>
        </p:spPr>
        <p:txBody>
          <a:bodyPr>
            <a:normAutofit/>
          </a:bodyPr>
          <a:lstStyle/>
          <a:p>
            <a:pPr algn="ctr"/>
            <a:r>
              <a:rPr lang="kk-KZ" sz="2000" i="1" dirty="0" smtClean="0"/>
              <a:t>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VISUAL BASIK-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алгоритмдеу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негіздерін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игеруге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бағдарламасы  ерекшеліктерін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оқып- үйренуге  өте  сай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сондай-ақ  кез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тұрпаттағы  қуатты  колданбалар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үшін  барлык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мүмкіндігі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бар.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i="1" dirty="0" smtClean="0"/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VISUAL BASIC-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ті іске қосу: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Пуск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VISUAL BASIC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6.0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357958"/>
            <a:ext cx="8358246" cy="69040"/>
          </a:xfrm>
        </p:spPr>
        <p:txBody>
          <a:bodyPr>
            <a:normAutofit fontScale="25000" lnSpcReduction="20000"/>
          </a:bodyPr>
          <a:lstStyle/>
          <a:p>
            <a:pPr lvl="8">
              <a:buNone/>
            </a:pPr>
            <a:endParaRPr lang="kk-KZ" dirty="0" smtClean="0"/>
          </a:p>
          <a:p>
            <a:pPr lvl="8">
              <a:buNone/>
            </a:pPr>
            <a:endParaRPr lang="ru-RU" dirty="0" smtClean="0"/>
          </a:p>
        </p:txBody>
      </p:sp>
      <p:sp>
        <p:nvSpPr>
          <p:cNvPr id="8" name="Стрелка вправо 7"/>
          <p:cNvSpPr/>
          <p:nvPr/>
        </p:nvSpPr>
        <p:spPr>
          <a:xfrm>
            <a:off x="3286116" y="5286388"/>
            <a:ext cx="64294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6bbb24c3b685aebf00f5db04e0c6c607_fu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071678"/>
            <a:ext cx="5000660" cy="2448838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857388"/>
          </a:xfrm>
        </p:spPr>
        <p:txBody>
          <a:bodyPr/>
          <a:lstStyle/>
          <a:p>
            <a:pPr algn="ctr"/>
            <a:r>
              <a:rPr lang="kk-KZ" dirty="0" smtClean="0"/>
              <a:t>Терезе қосымша үш беттен  тұрады:</a:t>
            </a:r>
            <a:endParaRPr lang="ru-RU" dirty="0"/>
          </a:p>
        </p:txBody>
      </p:sp>
      <p:graphicFrame>
        <p:nvGraphicFramePr>
          <p:cNvPr id="10" name="Схема 9"/>
          <p:cNvGraphicFramePr/>
          <p:nvPr/>
        </p:nvGraphicFramePr>
        <p:xfrm>
          <a:off x="500034" y="1500174"/>
          <a:ext cx="8215370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4800" y="411481"/>
            <a:ext cx="8339166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4786346" cy="536576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жаңа қолданба үшін  колданылады.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Existing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жобаны таңдауға болады.Сондай-ақ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Visual Basic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комплектісінен әлдебір үлгіні таңдап алуға болады.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Recent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өздерің соңғы кездерде жұмыс істеген жобаларды түсіреді.</a:t>
            </a:r>
          </a:p>
        </p:txBody>
      </p:sp>
      <p:pic>
        <p:nvPicPr>
          <p:cNvPr id="4" name="Рисунок 3" descr="Visual-Basic-Tutorial-Screen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1142984"/>
            <a:ext cx="3867147" cy="464347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58204" cy="1928826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IDE –VISUAL BASIC-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ті негізгі құраушылардың бірі , онда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даярланып жатқан  қолданбалардың құрауыштары құрастырылады және  бағдарламаланады.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IDE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бірнеше элементтен тұрады: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85992"/>
            <a:ext cx="8686800" cy="3794133"/>
          </a:xfrm>
        </p:spPr>
        <p:txBody>
          <a:bodyPr>
            <a:normAutofit/>
          </a:bodyPr>
          <a:lstStyle/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Басты меню;</a:t>
            </a:r>
          </a:p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Инструменттер панелі;</a:t>
            </a:r>
          </a:p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Жоба терезесі; </a:t>
            </a:r>
          </a:p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Қасиеттер терезесі;</a:t>
            </a:r>
          </a:p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Пішін макетінің терезесі;</a:t>
            </a:r>
          </a:p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Элементтер панелі;</a:t>
            </a:r>
          </a:p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Пішіндер конструкторы;</a:t>
            </a:r>
          </a:p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Объектілерді қарау терезесі;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l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357166"/>
            <a:ext cx="8429684" cy="5667395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214446"/>
          </a:xfrm>
        </p:spPr>
        <p:txBody>
          <a:bodyPr>
            <a:normAutofit/>
          </a:bodyPr>
          <a:lstStyle/>
          <a:p>
            <a:r>
              <a:rPr lang="en-US" dirty="0" smtClean="0"/>
              <a:t> VISUAL BASIC</a:t>
            </a:r>
            <a:r>
              <a:rPr lang="kk-KZ" dirty="0" smtClean="0"/>
              <a:t> арқылы құрастырылған програмалар:</a:t>
            </a:r>
            <a:endParaRPr lang="ru-RU" dirty="0"/>
          </a:p>
        </p:txBody>
      </p:sp>
      <p:pic>
        <p:nvPicPr>
          <p:cNvPr id="4" name="Содержимое 3" descr="untitled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857364"/>
            <a:ext cx="4286280" cy="3653847"/>
          </a:xfrm>
        </p:spPr>
      </p:pic>
      <p:pic>
        <p:nvPicPr>
          <p:cNvPr id="5" name="Рисунок 4" descr="image0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2571744"/>
            <a:ext cx="3343275" cy="2928940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142984"/>
            <a:ext cx="8183880" cy="3000396"/>
          </a:xfrm>
        </p:spPr>
        <p:txBody>
          <a:bodyPr>
            <a:normAutofit/>
          </a:bodyPr>
          <a:lstStyle/>
          <a:p>
            <a:pPr algn="ctr"/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334</TotalTime>
  <Words>129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  VISUAL BASIC ВИЗУАЛДЫ БАҒДАРЛАМАСЫНЫҢ ЖҮЙЕСІ</vt:lpstr>
      <vt:lpstr>  VISUAL BASIK- алгоритмдеу  негіздерін  игеруге  және  Windows  бағдарламасы  ерекшеліктерін   оқып- үйренуге  өте  сай  келеді,  сондай-ақ  кез келген  тұрпаттағы  қуатты  колданбалар  жасау  үшін  барлык  мүмкіндігі бар.            VISUAL BASIC-ті іске қосу:   Пуск            VISUAL BASIC 6.0 </vt:lpstr>
      <vt:lpstr>Терезе қосымша үш беттен  тұрады:</vt:lpstr>
      <vt:lpstr>Презентация PowerPoint</vt:lpstr>
      <vt:lpstr>IDE –VISUAL BASIC- ті негізгі құраушылардың бірі , онда даярланып жатқан  қолданбалардың құрауыштары құрастырылады және  бағдарламаланады.  IDE бірнеше элементтен тұрады:</vt:lpstr>
      <vt:lpstr>Презентация PowerPoint</vt:lpstr>
      <vt:lpstr> VISUAL BASIC арқылы құрастырылған програмалар: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Жиренова</cp:lastModifiedBy>
  <cp:revision>35</cp:revision>
  <dcterms:created xsi:type="dcterms:W3CDTF">2013-03-14T14:08:41Z</dcterms:created>
  <dcterms:modified xsi:type="dcterms:W3CDTF">2014-04-07T08:57:48Z</dcterms:modified>
</cp:coreProperties>
</file>