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82" r:id="rId2"/>
    <p:sldId id="256" r:id="rId3"/>
    <p:sldId id="262" r:id="rId4"/>
    <p:sldId id="283" r:id="rId5"/>
    <p:sldId id="263" r:id="rId6"/>
    <p:sldId id="264" r:id="rId7"/>
    <p:sldId id="265" r:id="rId8"/>
    <p:sldId id="267" r:id="rId9"/>
    <p:sldId id="275" r:id="rId10"/>
    <p:sldId id="266" r:id="rId11"/>
    <p:sldId id="269" r:id="rId12"/>
    <p:sldId id="270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9E266-BC01-4C1D-A4C8-A379F761734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29A5B-57BC-4965-A2ED-5D78B98CED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104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</a:rPr>
              <a:t>По щелчку мышки начинается движение ручки.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DE7C366-76E3-4050-821B-968B44AA82CF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</a:rPr>
              <a:t>Правильный ответ появляется при нажатии на пустую ячейку таблицы.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.jpeg"/><Relationship Id="rId18" Type="http://schemas.openxmlformats.org/officeDocument/2006/relationships/image" Target="../media/image2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2.xml"/><Relationship Id="rId17" Type="http://schemas.openxmlformats.org/officeDocument/2006/relationships/image" Target="../media/image18.png"/><Relationship Id="rId2" Type="http://schemas.openxmlformats.org/officeDocument/2006/relationships/tags" Target="../tags/tag2.xml"/><Relationship Id="rId16" Type="http://schemas.openxmlformats.org/officeDocument/2006/relationships/image" Target="../media/image2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5" Type="http://schemas.openxmlformats.org/officeDocument/2006/relationships/image" Target="../media/image21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26.jpe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18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313" y="214313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5" name="Picture 3" descr="C:\Users\Admin\Desktop\мешарики\012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4286256"/>
            <a:ext cx="142875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C:\Users\Admin\Desktop\мешарики\x_777f153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24156"/>
          <a:stretch>
            <a:fillRect/>
          </a:stretch>
        </p:blipFill>
        <p:spPr bwMode="auto">
          <a:xfrm>
            <a:off x="5000628" y="3929066"/>
            <a:ext cx="16271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Admin\Desktop\мешарики\896fc47642c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00570"/>
            <a:ext cx="2071687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C:\Users\Admin\Desktop\мешарики\post-3-1321158538314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4929198"/>
            <a:ext cx="1428750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496" y="4857760"/>
            <a:ext cx="216535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9" descr="http://fotodryg.ru/clipart/1/4/4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57290" y="5143512"/>
            <a:ext cx="15430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C:\Users\Admin\Desktop\мешарики\0_7bc8e_87ca0ced_XL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1081720" flipV="1">
            <a:off x="3059250" y="4999109"/>
            <a:ext cx="177006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Users\Admin\Desktop\мешарики\0_a0ead_344cd23b_XL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14546" y="4143380"/>
            <a:ext cx="1174750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 descr="C:\Users\Admin\Desktop\мешарики\0_a0e8f_ff4c9ef2_XL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00496" y="3786190"/>
            <a:ext cx="11430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Управляющая кнопка: в начало 13">
            <a:hlinkClick r:id="" action="ppaction://hlinkshowjump?jump=nextslide" highlightClick="1"/>
          </p:cNvPr>
          <p:cNvSpPr/>
          <p:nvPr/>
        </p:nvSpPr>
        <p:spPr>
          <a:xfrm>
            <a:off x="7500958" y="6000768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4872038" y="5473700"/>
            <a:ext cx="1384300" cy="10826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42888" y="242888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4</a:t>
            </a:r>
          </a:p>
        </p:txBody>
      </p:sp>
      <p:pic>
        <p:nvPicPr>
          <p:cNvPr id="14340" name="Рисунок 19" descr="8a1eae0a7bb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4714875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C:\Users\Admin\Desktop\мешарики\0_7bc8e_87ca0ced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4313" y="3500438"/>
            <a:ext cx="3270251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2" descr="C:\Users\Admin\Desktop\Мои документы\мои ресурсы\цветы\цвет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536700" y="5299075"/>
            <a:ext cx="15367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1857376" y="723900"/>
            <a:ext cx="6502400" cy="3065463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Блок-схема: альтернативный процесс 26"/>
          <p:cNvSpPr/>
          <p:nvPr/>
        </p:nvSpPr>
        <p:spPr>
          <a:xfrm>
            <a:off x="4692650" y="5292725"/>
            <a:ext cx="1500188" cy="1143000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2708275" y="5292725"/>
            <a:ext cx="1500188" cy="1143000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Блок-схема: альтернативный процесс 27"/>
          <p:cNvSpPr/>
          <p:nvPr/>
        </p:nvSpPr>
        <p:spPr>
          <a:xfrm>
            <a:off x="6737350" y="5292725"/>
            <a:ext cx="1500188" cy="1143000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14349" name="Picture 2" descr="C:\Users\Admin\Desktop\Мои документы\мои ресурсы\цветы\цвет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9950" y="4092575"/>
            <a:ext cx="15367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2" descr="C:\Users\Admin\Desktop\Мои документы\мои ресурсы\цветы\цвет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9950" y="5462588"/>
            <a:ext cx="15367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2" descr="C:\Users\Admin\Desktop\Мои документы\мои ресурсы\цветы\цвет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639300" y="2705100"/>
            <a:ext cx="15367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2" descr="C:\Users\Admin\Desktop\Мои документы\мои ресурсы\цветы\цвет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425700" y="5118100"/>
            <a:ext cx="15367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3128963" y="4811713"/>
            <a:ext cx="5170487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353" name="Picture 2" descr="C:\Users\Admin\Desktop\Мои документы\мои ресурсы\цветы\цвет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365375" y="5299075"/>
            <a:ext cx="1417637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>
            <a:off x="5473700" y="4210050"/>
            <a:ext cx="901700" cy="54133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45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8299450" y="4811713"/>
            <a:ext cx="301625" cy="3016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2768600" y="4811713"/>
            <a:ext cx="360363" cy="2413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2159000" y="1076324"/>
            <a:ext cx="5972175" cy="6635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трёх клумбах высадили 45 цветов. </a:t>
            </a:r>
            <a:endParaRPr lang="ru-RU" sz="28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279650" y="2524125"/>
            <a:ext cx="5972175" cy="6635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цветов на третьей клумбе?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098675" y="1679575"/>
            <a:ext cx="5972175" cy="6635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первую-17 цветов, а на вторую 19 цветов. </a:t>
            </a:r>
            <a:endParaRPr lang="ru-RU" sz="2800" dirty="0"/>
          </a:p>
        </p:txBody>
      </p:sp>
      <p:pic>
        <p:nvPicPr>
          <p:cNvPr id="14343" name="Picture 2" descr="C:\Users\Admin\Desktop\Мои документы\мои ресурсы\цветы\цвет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305050" y="3670300"/>
            <a:ext cx="15367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 descr="C:\Users\Admin\Desktop\Мои документы\мои ресурсы\цветы\цвет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124075" y="2343150"/>
            <a:ext cx="15367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рямоугольник 30"/>
          <p:cNvSpPr/>
          <p:nvPr/>
        </p:nvSpPr>
        <p:spPr>
          <a:xfrm>
            <a:off x="10667174" y="689243"/>
            <a:ext cx="6303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  <a:latin typeface="Constantia"/>
              </a:rPr>
              <a:t>?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0483851" y="835026"/>
            <a:ext cx="900938" cy="1352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sz="8000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33" name="Управляющая кнопка: в начало 32">
            <a:hlinkClick r:id="" action="ppaction://hlinkshowjump?jump=nextslide" highlightClick="1"/>
          </p:cNvPr>
          <p:cNvSpPr/>
          <p:nvPr/>
        </p:nvSpPr>
        <p:spPr>
          <a:xfrm>
            <a:off x="1357290" y="5929330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89017E-7 L 0.48038 0.3766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188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0.01225 L 0.56962 0.2136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0" y="101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306 -0.01479 L 0.58907 -0.0235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00" y="-4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67 -0.02104 L 0.57604 0.00277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0" y="1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5434E-6 L -0.57899 0.15214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0" y="76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3121 L -0.5592 0.33179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182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7341E-7 L -0.54618 -0.056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00" y="-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50289E-6 L -0.37465 0.67445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00" y="3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 animBg="1"/>
      <p:bldP spid="28" grpId="0" build="allAtOnce" animBg="1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4872038" y="5473700"/>
            <a:ext cx="1384300" cy="10826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82563" y="242888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5364" name="Рисунок 19" descr="8a1eae0a7bb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4714875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C:\Users\Admin\Desktop\мешарики\0_7bc8e_87ca0ced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4313" y="3500438"/>
            <a:ext cx="3270251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1685925" y="1804988"/>
            <a:ext cx="6253163" cy="66198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 9 цветов растёт на третьей клумбе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Управляющая кнопка: в начало 6">
            <a:hlinkClick r:id="" action="ppaction://hlinkshowjump?jump=nextslide" highlightClick="1"/>
          </p:cNvPr>
          <p:cNvSpPr/>
          <p:nvPr/>
        </p:nvSpPr>
        <p:spPr>
          <a:xfrm>
            <a:off x="7572396" y="5857892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286125" y="2428875"/>
            <a:ext cx="1571625" cy="15001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929313" y="2428875"/>
            <a:ext cx="1571625" cy="15001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954713" y="2406650"/>
            <a:ext cx="1571625" cy="1500188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071563" y="2357438"/>
            <a:ext cx="1571625" cy="150018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84263" y="2346325"/>
            <a:ext cx="1571625" cy="1500188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309938" y="2406650"/>
            <a:ext cx="1571625" cy="1500188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4872038" y="5473700"/>
            <a:ext cx="1384300" cy="10826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82563" y="242888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7412" name="Рисунок 19" descr="8a1eae0a7bb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4714875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3300" y="3187700"/>
            <a:ext cx="3903663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04950" y="2827338"/>
            <a:ext cx="3487738" cy="168433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вариант : стр. 183  №6 (1,2 ст.)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вариант : стр.183 №6  (3,4 ст.)</a:t>
            </a:r>
          </a:p>
        </p:txBody>
      </p:sp>
      <p:sp>
        <p:nvSpPr>
          <p:cNvPr id="7" name="Управляющая кнопка: в начало 6">
            <a:hlinkClick r:id="" action="ppaction://hlinkshowjump?jump=nextslide" highlightClick="1"/>
          </p:cNvPr>
          <p:cNvSpPr/>
          <p:nvPr/>
        </p:nvSpPr>
        <p:spPr>
          <a:xfrm>
            <a:off x="1928794" y="6000768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4872038" y="5473700"/>
            <a:ext cx="1384300" cy="10826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82563" y="242888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8436" name="Рисунок 19" descr="8a1eae0a7bb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4714875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Admin\Desktop\мешарики\0_a0ead_344cd23b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714620"/>
            <a:ext cx="2797175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542925" y="842963"/>
            <a:ext cx="4270375" cy="204470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chemeClr val="tx1"/>
                </a:solidFill>
              </a:rPr>
              <a:t>Было интересно …</a:t>
            </a:r>
          </a:p>
          <a:p>
            <a:pPr algn="ctr">
              <a:defRPr/>
            </a:pPr>
            <a:r>
              <a:rPr lang="ru-RU" sz="3600" dirty="0">
                <a:solidFill>
                  <a:schemeClr val="tx1"/>
                </a:solidFill>
              </a:rPr>
              <a:t>Было трудно …</a:t>
            </a:r>
          </a:p>
          <a:p>
            <a:pPr algn="ctr">
              <a:defRPr/>
            </a:pPr>
            <a:r>
              <a:rPr lang="ru-RU" sz="3600" dirty="0">
                <a:solidFill>
                  <a:schemeClr val="tx1"/>
                </a:solidFill>
              </a:rPr>
              <a:t>Теперь я могу …</a:t>
            </a:r>
          </a:p>
        </p:txBody>
      </p:sp>
      <p:sp>
        <p:nvSpPr>
          <p:cNvPr id="7" name="Управляющая кнопка: в начало 6">
            <a:hlinkClick r:id="" action="ppaction://hlinkshowjump?jump=nextslide" highlightClick="1"/>
          </p:cNvPr>
          <p:cNvSpPr/>
          <p:nvPr/>
        </p:nvSpPr>
        <p:spPr>
          <a:xfrm>
            <a:off x="5857884" y="5929330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3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3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C:\Users\Admin\Desktop\мешарики\3_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38784" y="73014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164305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164305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00562" y="164305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164305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164305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14942" y="235743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235743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235743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235743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29322" y="235743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14942" y="307181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86182" y="307181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00562" y="307181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71802" y="307181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29322" y="307181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214942" y="378619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86182" y="378619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00562" y="378619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071802" y="378619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929322" y="378619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357422" y="164305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357422" y="235743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57422" y="307181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357422" y="3786190"/>
            <a:ext cx="714380" cy="7143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2714612" y="2714620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0800000">
            <a:off x="3071802" y="2357430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786182" y="2357430"/>
            <a:ext cx="714380" cy="6429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3429786" y="2713826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4858546" y="2713826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 flipV="1">
            <a:off x="4500562" y="2428868"/>
            <a:ext cx="714380" cy="5715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0800000">
            <a:off x="5214942" y="3071810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5572926" y="2713826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10800000">
            <a:off x="5214942" y="2357430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4144166" y="3428206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4144166" y="4071148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3071802" y="3071810"/>
            <a:ext cx="7143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6" name="Picture 2" descr="C:\Users\Admin\Desktop\мешарики\896fc47642c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0504"/>
            <a:ext cx="279717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Управляющая кнопка: в начало 76">
            <a:hlinkClick r:id="" action="ppaction://hlinkshowjump?jump=nextslide" highlightClick="1"/>
          </p:cNvPr>
          <p:cNvSpPr/>
          <p:nvPr/>
        </p:nvSpPr>
        <p:spPr>
          <a:xfrm>
            <a:off x="7643834" y="5929330"/>
            <a:ext cx="714380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241" y="1615203"/>
            <a:ext cx="915236" cy="81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721" y="4425957"/>
            <a:ext cx="83502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14073">
            <a:off x="4293629" y="4084187"/>
            <a:ext cx="1128244" cy="21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859" y="4429132"/>
            <a:ext cx="83502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86538">
            <a:off x="3619281" y="3645609"/>
            <a:ext cx="1048180" cy="1003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835" y="2357430"/>
            <a:ext cx="158750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996" y="3752857"/>
            <a:ext cx="158750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859" y="3749682"/>
            <a:ext cx="158750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214313" y="214313"/>
            <a:ext cx="8715375" cy="6357937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685800" y="1143000"/>
            <a:ext cx="4724400" cy="4724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Line 3"/>
          <p:cNvSpPr>
            <a:spLocks noChangeShapeType="1"/>
          </p:cNvSpPr>
          <p:nvPr/>
        </p:nvSpPr>
        <p:spPr bwMode="auto">
          <a:xfrm flipH="1">
            <a:off x="3563938" y="1143000"/>
            <a:ext cx="322262" cy="16383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3" name="Arc 4"/>
          <p:cNvSpPr>
            <a:spLocks/>
          </p:cNvSpPr>
          <p:nvPr/>
        </p:nvSpPr>
        <p:spPr bwMode="auto">
          <a:xfrm rot="6839051">
            <a:off x="4090988" y="431800"/>
            <a:ext cx="1150938" cy="1347787"/>
          </a:xfrm>
          <a:custGeom>
            <a:avLst/>
            <a:gdLst>
              <a:gd name="T0" fmla="*/ 2147483647 w 21600"/>
              <a:gd name="T1" fmla="*/ 0 h 31221"/>
              <a:gd name="T2" fmla="*/ 2147483647 w 21600"/>
              <a:gd name="T3" fmla="*/ 2147483647 h 31221"/>
              <a:gd name="T4" fmla="*/ 0 w 21600"/>
              <a:gd name="T5" fmla="*/ 2147483647 h 31221"/>
              <a:gd name="T6" fmla="*/ 0 60000 65536"/>
              <a:gd name="T7" fmla="*/ 0 60000 65536"/>
              <a:gd name="T8" fmla="*/ 0 60000 65536"/>
              <a:gd name="T9" fmla="*/ 0 w 21600"/>
              <a:gd name="T10" fmla="*/ 0 h 31221"/>
              <a:gd name="T11" fmla="*/ 21600 w 21600"/>
              <a:gd name="T12" fmla="*/ 31221 h 312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21" fill="none" extrusionOk="0">
                <a:moveTo>
                  <a:pt x="6365" y="0"/>
                </a:moveTo>
                <a:cubicBezTo>
                  <a:pt x="15422" y="2793"/>
                  <a:pt x="21600" y="11163"/>
                  <a:pt x="21600" y="20641"/>
                </a:cubicBezTo>
                <a:cubicBezTo>
                  <a:pt x="21600" y="24346"/>
                  <a:pt x="20646" y="27990"/>
                  <a:pt x="18831" y="31220"/>
                </a:cubicBezTo>
              </a:path>
              <a:path w="21600" h="31221" stroke="0" extrusionOk="0">
                <a:moveTo>
                  <a:pt x="6365" y="0"/>
                </a:moveTo>
                <a:cubicBezTo>
                  <a:pt x="15422" y="2793"/>
                  <a:pt x="21600" y="11163"/>
                  <a:pt x="21600" y="20641"/>
                </a:cubicBezTo>
                <a:cubicBezTo>
                  <a:pt x="21600" y="24346"/>
                  <a:pt x="20646" y="27990"/>
                  <a:pt x="18831" y="31220"/>
                </a:cubicBezTo>
                <a:lnTo>
                  <a:pt x="0" y="20641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endParaRPr lang="ru-RU"/>
          </a:p>
        </p:txBody>
      </p:sp>
      <p:sp>
        <p:nvSpPr>
          <p:cNvPr id="7174" name="Arc 5"/>
          <p:cNvSpPr>
            <a:spLocks/>
          </p:cNvSpPr>
          <p:nvPr/>
        </p:nvSpPr>
        <p:spPr bwMode="auto">
          <a:xfrm rot="615963">
            <a:off x="3059113" y="2565400"/>
            <a:ext cx="2292350" cy="3311525"/>
          </a:xfrm>
          <a:custGeom>
            <a:avLst/>
            <a:gdLst>
              <a:gd name="T0" fmla="*/ 2147483647 w 38413"/>
              <a:gd name="T1" fmla="*/ 2147483647 h 43200"/>
              <a:gd name="T2" fmla="*/ 0 w 38413"/>
              <a:gd name="T3" fmla="*/ 2147483647 h 43200"/>
              <a:gd name="T4" fmla="*/ 2147483647 w 38413"/>
              <a:gd name="T5" fmla="*/ 2147483647 h 43200"/>
              <a:gd name="T6" fmla="*/ 0 60000 65536"/>
              <a:gd name="T7" fmla="*/ 0 60000 65536"/>
              <a:gd name="T8" fmla="*/ 0 60000 65536"/>
              <a:gd name="T9" fmla="*/ 0 w 38413"/>
              <a:gd name="T10" fmla="*/ 0 h 43200"/>
              <a:gd name="T11" fmla="*/ 38413 w 38413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413" h="43200" fill="none" extrusionOk="0">
                <a:moveTo>
                  <a:pt x="4239" y="4037"/>
                </a:moveTo>
                <a:cubicBezTo>
                  <a:pt x="7906" y="1411"/>
                  <a:pt x="12303" y="-1"/>
                  <a:pt x="16813" y="0"/>
                </a:cubicBezTo>
                <a:cubicBezTo>
                  <a:pt x="28742" y="0"/>
                  <a:pt x="38413" y="9670"/>
                  <a:pt x="38413" y="21600"/>
                </a:cubicBezTo>
                <a:cubicBezTo>
                  <a:pt x="38413" y="33529"/>
                  <a:pt x="28742" y="43200"/>
                  <a:pt x="16813" y="43200"/>
                </a:cubicBezTo>
                <a:cubicBezTo>
                  <a:pt x="10281" y="43200"/>
                  <a:pt x="4100" y="40244"/>
                  <a:pt x="-1" y="35160"/>
                </a:cubicBezTo>
              </a:path>
              <a:path w="38413" h="43200" stroke="0" extrusionOk="0">
                <a:moveTo>
                  <a:pt x="4239" y="4037"/>
                </a:moveTo>
                <a:cubicBezTo>
                  <a:pt x="7906" y="1411"/>
                  <a:pt x="12303" y="-1"/>
                  <a:pt x="16813" y="0"/>
                </a:cubicBezTo>
                <a:cubicBezTo>
                  <a:pt x="28742" y="0"/>
                  <a:pt x="38413" y="9670"/>
                  <a:pt x="38413" y="21600"/>
                </a:cubicBezTo>
                <a:cubicBezTo>
                  <a:pt x="38413" y="33529"/>
                  <a:pt x="28742" y="43200"/>
                  <a:pt x="16813" y="43200"/>
                </a:cubicBezTo>
                <a:cubicBezTo>
                  <a:pt x="10281" y="43200"/>
                  <a:pt x="4100" y="40244"/>
                  <a:pt x="-1" y="35160"/>
                </a:cubicBezTo>
                <a:lnTo>
                  <a:pt x="16813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Oval 6"/>
          <p:cNvSpPr>
            <a:spLocks noChangeArrowheads="1"/>
          </p:cNvSpPr>
          <p:nvPr/>
        </p:nvSpPr>
        <p:spPr bwMode="auto">
          <a:xfrm>
            <a:off x="3779838" y="1125538"/>
            <a:ext cx="185737" cy="142875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37" name="Picture 17" descr="руч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50934">
            <a:off x="5508625" y="-242888"/>
            <a:ext cx="2232025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2" descr="C:\Users\Admin\Desktop\мешарики\896fc47642c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38" y="3571875"/>
            <a:ext cx="27971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Рисунок 19" descr="8a1eae0a7bb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" y="5000625"/>
            <a:ext cx="1071563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Рисунок 19" descr="8a1eae0a7bb2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29563" y="5072063"/>
            <a:ext cx="785812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Рисунок 19" descr="8a1eae0a7bb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75" y="4857750"/>
            <a:ext cx="142875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в начало 12">
            <a:hlinkClick r:id="" action="ppaction://hlinkshowjump?jump=nextslide" highlightClick="1"/>
          </p:cNvPr>
          <p:cNvSpPr/>
          <p:nvPr/>
        </p:nvSpPr>
        <p:spPr>
          <a:xfrm>
            <a:off x="7072330" y="6000768"/>
            <a:ext cx="714380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146 0.01573 L -0.19306 0.225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305 0.22554 C -0.17777 0.20611 -0.16597 0.20912 -0.146 0.20519 C -0.12673 0.20588 -0.10711 0.2031 -0.08836 0.20842 C -0.08402 0.20958 -0.07274 0.21328 -0.06944 0.21629 C -0.06718 0.21837 -0.0625 0.22254 -0.0625 0.22277 C -0.05885 0.22948 -0.0533 0.23711 -0.04722 0.23965 C -0.04166 0.25076 -0.04826 0.23988 -0.04132 0.2459 C -0.03993 0.24706 -0.03906 0.24937 -0.03767 0.25076 C -0.03663 0.25191 -0.03541 0.25284 -0.0342 0.25376 C -0.03177 0.25978 -0.02639 0.26811 -0.02482 0.27412 C -0.02222 0.28453 -0.01892 0.29309 -0.01423 0.30234 C -0.01145 0.30789 -0.01198 0.30581 -0.01059 0.31183 C -0.00989 0.31506 -0.00833 0.32131 -0.00833 0.32154 C -0.00798 0.34537 -0.00711 0.36919 -0.00711 0.39325 C -0.00711 0.41176 -0.00017 0.47861 -0.01545 0.50775 C -0.01614 0.51122 -0.0184 0.51377 -0.01892 0.51724 C -0.01892 0.51747 -0.01979 0.53505 -0.02118 0.53921 C -0.02777 0.5598 -0.03871 0.57715 -0.04826 0.59566 C -0.05173 0.6026 -0.05538 0.60907 -0.05885 0.61601 C -0.06041 0.61902 -0.06093 0.62411 -0.06354 0.62526 C -0.06475 0.62573 -0.06597 0.62642 -0.06718 0.62688 C -0.07205 0.63706 -0.06649 0.62688 -0.07309 0.63475 C -0.0783 0.64099 -0.08107 0.64608 -0.08715 0.65048 C -0.09826 0.65834 -0.11024 0.6595 -0.12239 0.66297 C -0.12934 0.66482 -0.1368 0.66644 -0.14357 0.66922 C -0.146 0.67014 -0.15069 0.67245 -0.15069 0.67269 C -0.17031 0.67153 -0.18125 0.67269 -0.19774 0.66621 C -0.20868 0.65626 -0.21979 0.64632 -0.23073 0.63637 C -0.24618 0.62203 -0.23281 0.63406 -0.24357 0.62388 C -0.24479 0.62272 -0.24722 0.62064 -0.24722 0.62087 C -0.25104 0.61277 -0.25399 0.60468 -0.25781 0.59704 C -0.25955 0.58918 -0.26111 0.58548 -0.26475 0.57831 C -0.26562 0.57669 -0.26718 0.57368 -0.26718 0.57391 C -0.26823 0.56952 -0.26944 0.56558 -0.26944 0.56119 " pathEditMode="relative" rAng="0" ptsTypes="fffffffffffffffffffffffffffffffffA">
                                      <p:cBhvr>
                                        <p:cTn id="9" dur="5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2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233 0.01411 C -0.16076 0.01688 -0.16042 0.02081 -0.15885 0.02359 C -0.15712 0.0266 -0.15122 0.03169 -0.14826 0.03284 C -0.14479 0.03585 -0.1408 0.03724 -0.13767 0.04071 C -0.13628 0.0421 -0.13542 0.04441 -0.13403 0.04557 C -0.12639 0.05227 -0.11111 0.05251 -0.10347 0.0532 C -0.08507 0.05274 -0.06667 0.05274 -0.04826 0.05181 C -0.03872 0.05135 -0.03194 0.03978 -0.02344 0.03608 C -0.02118 0.034 -0.01806 0.03284 -0.01649 0.02984 C -0.01563 0.02822 -0.0151 0.02637 -0.01406 0.02521 C -0.01198 0.02267 -0.00694 0.01873 -0.00694 0.01896 C -0.00382 0.01249 2.77778E-7 0.0074 2.77778E-7 3.91626E-6 " pathEditMode="relative" rAng="0" ptsTypes="fffffffffffA">
                                      <p:cBhvr>
                                        <p:cTn id="12" dur="2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572272"/>
          </a:xfrm>
          <a:prstGeom prst="roundRect">
            <a:avLst/>
          </a:prstGeom>
          <a:blipFill>
            <a:blip r:embed="rId1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3929063" y="5857875"/>
            <a:ext cx="1071562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072188" y="5214938"/>
            <a:ext cx="1071562" cy="3571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78+10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143768" y="2571744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88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4500562" y="500063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55+15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571604" y="5500702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99-16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643306" y="2500306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83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143240" y="5786454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21+39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928794" y="2285992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60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642910" y="5715016"/>
            <a:ext cx="819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15+11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214678" y="1500174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26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7215206" y="5643578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16+52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000628" y="1928802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68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357818" y="4857760"/>
            <a:ext cx="1071563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73-12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072198" y="785794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61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28596" y="4643446"/>
            <a:ext cx="1071562" cy="3571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24-11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7072330" y="1500174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13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7858148" y="4000504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65-24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71472" y="1357298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41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5072066" y="6072206"/>
            <a:ext cx="1071563" cy="3571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33-23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8072462" y="2571744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4348" y="2786058"/>
            <a:ext cx="642942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70</a:t>
            </a:r>
          </a:p>
        </p:txBody>
      </p:sp>
      <p:pic>
        <p:nvPicPr>
          <p:cNvPr id="72" name="Рисунок 52" descr="пчелка15.png">
            <a:hlinkClick r:id="" action="ppaction://macro?name=DragandDro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rcRect b="27855"/>
          <a:stretch>
            <a:fillRect/>
          </a:stretch>
        </p:blipFill>
        <p:spPr bwMode="auto">
          <a:xfrm>
            <a:off x="500063" y="1948620"/>
            <a:ext cx="1071541" cy="980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Рисунок 52" descr="пчелка15.png">
            <a:hlinkClick r:id="" action="ppaction://macro?name=DragandDrop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rcRect b="27855"/>
          <a:stretch>
            <a:fillRect/>
          </a:stretch>
        </p:blipFill>
        <p:spPr bwMode="auto">
          <a:xfrm>
            <a:off x="428596" y="721972"/>
            <a:ext cx="928694" cy="849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Рисунок 52" descr="пчелка15.png">
            <a:hlinkClick r:id="" action="ppaction://macro?name=DragandDrop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rcRect b="27855"/>
          <a:stretch>
            <a:fillRect/>
          </a:stretch>
        </p:blipFill>
        <p:spPr bwMode="auto">
          <a:xfrm>
            <a:off x="7000892" y="642918"/>
            <a:ext cx="1000132" cy="91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Рисунок 52" descr="пчелка15.png">
            <a:hlinkClick r:id="" action="ppaction://macro?name=DragandDro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rcRect b="27855"/>
          <a:stretch>
            <a:fillRect/>
          </a:stretch>
        </p:blipFill>
        <p:spPr bwMode="auto">
          <a:xfrm>
            <a:off x="3571868" y="1714488"/>
            <a:ext cx="937019" cy="85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Рисунок 52" descr="пчелка15.png">
            <a:hlinkClick r:id="" action="ppaction://macro?name=DragandDro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rcRect b="27855"/>
          <a:stretch>
            <a:fillRect/>
          </a:stretch>
        </p:blipFill>
        <p:spPr bwMode="auto">
          <a:xfrm>
            <a:off x="3071802" y="785794"/>
            <a:ext cx="937019" cy="85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Рисунок 48" descr="пчелка16.png">
            <a:hlinkClick r:id="" action="ppaction://macro?name=DragandDro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rcRect b="27855"/>
          <a:stretch>
            <a:fillRect/>
          </a:stretch>
        </p:blipFill>
        <p:spPr bwMode="auto">
          <a:xfrm>
            <a:off x="1643042" y="1357298"/>
            <a:ext cx="1171276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Рисунок 48" descr="пчелка16.png">
            <a:hlinkClick r:id="" action="ppaction://macro?name=DragandDro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rcRect b="27855"/>
          <a:stretch>
            <a:fillRect/>
          </a:stretch>
        </p:blipFill>
        <p:spPr bwMode="auto">
          <a:xfrm>
            <a:off x="7894638" y="1761570"/>
            <a:ext cx="963642" cy="881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Рисунок 48" descr="пчелка16.png">
            <a:hlinkClick r:id="" action="ppaction://macro?name=DragandDro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rcRect b="27855"/>
          <a:stretch>
            <a:fillRect/>
          </a:stretch>
        </p:blipFill>
        <p:spPr bwMode="auto">
          <a:xfrm>
            <a:off x="4643438" y="714356"/>
            <a:ext cx="12493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Рисунок 48" descr="пчелка16.png">
            <a:hlinkClick r:id="" action="ppaction://macro?name=DragandDro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rcRect b="27855"/>
          <a:stretch>
            <a:fillRect/>
          </a:stretch>
        </p:blipFill>
        <p:spPr bwMode="auto">
          <a:xfrm>
            <a:off x="6858016" y="1799624"/>
            <a:ext cx="1000132" cy="91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Рисунок 48" descr="пчелка16.png">
            <a:hlinkClick r:id="" action="ppaction://macro?name=DragandDro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rcRect b="27855"/>
          <a:stretch>
            <a:fillRect/>
          </a:stretch>
        </p:blipFill>
        <p:spPr bwMode="auto">
          <a:xfrm>
            <a:off x="6215074" y="0"/>
            <a:ext cx="857256" cy="7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Рисунок 11" descr="b6c937d4ea5f.png"/>
          <p:cNvPicPr>
            <a:picLocks noChangeAspect="1"/>
          </p:cNvPicPr>
          <p:nvPr/>
        </p:nvPicPr>
        <p:blipFill>
          <a:blip r:embed="rId16"/>
          <a:srcRect l="21739" t="-3627" r="30434" b="70983"/>
          <a:stretch>
            <a:fillRect/>
          </a:stretch>
        </p:blipFill>
        <p:spPr bwMode="auto">
          <a:xfrm>
            <a:off x="1500166" y="5715016"/>
            <a:ext cx="7858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Рисунок 19" descr="8a1eae0a7bb2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932452" y="4143380"/>
            <a:ext cx="1211547" cy="20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Рисунок 11" descr="b6c937d4ea5f.png"/>
          <p:cNvPicPr>
            <a:picLocks noChangeAspect="1"/>
          </p:cNvPicPr>
          <p:nvPr/>
        </p:nvPicPr>
        <p:blipFill>
          <a:blip r:embed="rId16"/>
          <a:srcRect l="21739" t="-3627" r="30434" b="70983"/>
          <a:stretch>
            <a:fillRect/>
          </a:stretch>
        </p:blipFill>
        <p:spPr bwMode="auto">
          <a:xfrm>
            <a:off x="3214678" y="5929330"/>
            <a:ext cx="7858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Рисунок 11" descr="b6c937d4ea5f.png"/>
          <p:cNvPicPr>
            <a:picLocks noChangeAspect="1"/>
          </p:cNvPicPr>
          <p:nvPr/>
        </p:nvPicPr>
        <p:blipFill>
          <a:blip r:embed="rId16"/>
          <a:srcRect l="21739" t="-3627" r="30434" b="70983"/>
          <a:stretch>
            <a:fillRect/>
          </a:stretch>
        </p:blipFill>
        <p:spPr bwMode="auto">
          <a:xfrm rot="21447087">
            <a:off x="357158" y="4857760"/>
            <a:ext cx="7858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Рисунок 11" descr="b6c937d4ea5f.png"/>
          <p:cNvPicPr>
            <a:picLocks noChangeAspect="1"/>
          </p:cNvPicPr>
          <p:nvPr/>
        </p:nvPicPr>
        <p:blipFill>
          <a:blip r:embed="rId16"/>
          <a:srcRect l="21739" t="-3627" r="30434" b="70983"/>
          <a:stretch>
            <a:fillRect/>
          </a:stretch>
        </p:blipFill>
        <p:spPr bwMode="auto">
          <a:xfrm>
            <a:off x="500034" y="5857892"/>
            <a:ext cx="7858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Рисунок 11" descr="b6c937d4ea5f.png"/>
          <p:cNvPicPr>
            <a:picLocks noChangeAspect="1"/>
          </p:cNvPicPr>
          <p:nvPr/>
        </p:nvPicPr>
        <p:blipFill>
          <a:blip r:embed="rId16"/>
          <a:srcRect l="21739" t="-3627" r="30434" b="70983"/>
          <a:stretch>
            <a:fillRect/>
          </a:stretch>
        </p:blipFill>
        <p:spPr bwMode="auto">
          <a:xfrm>
            <a:off x="5786446" y="5857892"/>
            <a:ext cx="7858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Рисунок 11" descr="b6c937d4ea5f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285984" y="5214950"/>
            <a:ext cx="856858" cy="102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Рисунок 11" descr="b6c937d4ea5f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428860" y="5357826"/>
            <a:ext cx="856858" cy="102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Рисунок 11" descr="b6c937d4ea5f.png"/>
          <p:cNvPicPr>
            <a:picLocks noChangeAspect="1"/>
          </p:cNvPicPr>
          <p:nvPr/>
        </p:nvPicPr>
        <p:blipFill>
          <a:blip r:embed="rId16"/>
          <a:srcRect l="21739" t="-3627" r="30434" b="70983"/>
          <a:stretch>
            <a:fillRect/>
          </a:stretch>
        </p:blipFill>
        <p:spPr bwMode="auto">
          <a:xfrm>
            <a:off x="4429124" y="5214950"/>
            <a:ext cx="7858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Рисунок 11" descr="b6c937d4ea5f.png"/>
          <p:cNvPicPr>
            <a:picLocks noChangeAspect="1"/>
          </p:cNvPicPr>
          <p:nvPr/>
        </p:nvPicPr>
        <p:blipFill>
          <a:blip r:embed="rId16"/>
          <a:srcRect l="21739" t="-3627" r="30434" b="70983"/>
          <a:stretch>
            <a:fillRect/>
          </a:stretch>
        </p:blipFill>
        <p:spPr bwMode="auto">
          <a:xfrm>
            <a:off x="5429256" y="5072074"/>
            <a:ext cx="7858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Рисунок 11" descr="b6c937d4ea5f.png"/>
          <p:cNvPicPr>
            <a:picLocks noChangeAspect="1"/>
          </p:cNvPicPr>
          <p:nvPr/>
        </p:nvPicPr>
        <p:blipFill>
          <a:blip r:embed="rId16"/>
          <a:srcRect l="21739" t="-3627" r="30434" b="70983"/>
          <a:stretch>
            <a:fillRect/>
          </a:stretch>
        </p:blipFill>
        <p:spPr bwMode="auto">
          <a:xfrm>
            <a:off x="6357950" y="5429264"/>
            <a:ext cx="7858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Рисунок 11" descr="b6c937d4ea5f.png"/>
          <p:cNvPicPr>
            <a:picLocks noChangeAspect="1"/>
          </p:cNvPicPr>
          <p:nvPr/>
        </p:nvPicPr>
        <p:blipFill>
          <a:blip r:embed="rId16"/>
          <a:srcRect l="21739" t="-3627" r="30434" b="70983"/>
          <a:stretch>
            <a:fillRect/>
          </a:stretch>
        </p:blipFill>
        <p:spPr bwMode="auto">
          <a:xfrm>
            <a:off x="7143768" y="5786454"/>
            <a:ext cx="7858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" name="Облако 96"/>
          <p:cNvSpPr/>
          <p:nvPr/>
        </p:nvSpPr>
        <p:spPr>
          <a:xfrm>
            <a:off x="571472" y="0"/>
            <a:ext cx="4500585" cy="1142984"/>
          </a:xfrm>
          <a:prstGeom prst="cloud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rgbClr val="0070C0"/>
                </a:solidFill>
              </a:rPr>
              <a:t>Помоги пчёлкам найти свой цветок.</a:t>
            </a:r>
          </a:p>
        </p:txBody>
      </p:sp>
      <p:sp>
        <p:nvSpPr>
          <p:cNvPr id="98" name="Управляющая кнопка: в начало 97">
            <a:hlinkClick r:id="" action="ppaction://hlinkshowjump?jump=nextslide" highlightClick="1"/>
          </p:cNvPr>
          <p:cNvSpPr/>
          <p:nvPr/>
        </p:nvSpPr>
        <p:spPr>
          <a:xfrm>
            <a:off x="8072462" y="5857892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09066E-6 L -0.09583 0.387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0093 L -0.21702 0.428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93154E-6 L 0.13593 0.491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26735E-6 L -0.28038 0.6170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0" y="3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0902 L 0.25348 0.521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2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57262E-6 L -0.05746 0.5846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2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0.00856 L -0.70226 0.4576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00" y="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19056E-6 L -0.30764 0.4923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2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833 L 0.80417 0.3753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00" y="1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16374E-6 L 0.42622 0.2985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00" y="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9" grpId="0" animBg="1"/>
      <p:bldP spid="57" grpId="0" animBg="1"/>
      <p:bldP spid="59" grpId="0" animBg="1"/>
      <p:bldP spid="61" grpId="0" animBg="1"/>
      <p:bldP spid="63" grpId="0" animBg="1"/>
      <p:bldP spid="65" grpId="0" animBg="1"/>
      <p:bldP spid="67" grpId="0" animBg="1"/>
      <p:bldP spid="69" grpId="0" animBg="1"/>
      <p:bldP spid="71" grpId="0" animBg="1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784225" y="1504950"/>
            <a:ext cx="3125788" cy="919163"/>
          </a:xfrm>
          <a:prstGeom prst="rect">
            <a:avLst/>
          </a:prstGeom>
          <a:noFill/>
          <a:ln w="57150">
            <a:solidFill>
              <a:srgbClr val="9F257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9" name="AutoShape 4" descr="Дранка"/>
          <p:cNvSpPr>
            <a:spLocks noChangeArrowheads="1"/>
          </p:cNvSpPr>
          <p:nvPr/>
        </p:nvSpPr>
        <p:spPr bwMode="auto">
          <a:xfrm>
            <a:off x="423863" y="361950"/>
            <a:ext cx="3960812" cy="1189038"/>
          </a:xfrm>
          <a:prstGeom prst="triangle">
            <a:avLst>
              <a:gd name="adj" fmla="val 50000"/>
            </a:avLst>
          </a:prstGeom>
          <a:pattFill prst="shingle">
            <a:fgClr>
              <a:schemeClr val="accent1"/>
            </a:fgClr>
            <a:bgClr>
              <a:schemeClr val="bg1"/>
            </a:bgClr>
          </a:pattFill>
          <a:ln w="44450">
            <a:solidFill>
              <a:srgbClr val="9F257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Rectangle 7"/>
          <p:cNvSpPr>
            <a:spLocks noChangeArrowheads="1"/>
          </p:cNvSpPr>
          <p:nvPr/>
        </p:nvSpPr>
        <p:spPr bwMode="auto">
          <a:xfrm>
            <a:off x="784225" y="2466975"/>
            <a:ext cx="3116263" cy="3813175"/>
          </a:xfrm>
          <a:prstGeom prst="rect">
            <a:avLst/>
          </a:prstGeom>
          <a:noFill/>
          <a:ln w="44450">
            <a:solidFill>
              <a:srgbClr val="9F257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Line 8"/>
          <p:cNvSpPr>
            <a:spLocks noChangeShapeType="1"/>
          </p:cNvSpPr>
          <p:nvPr/>
        </p:nvSpPr>
        <p:spPr bwMode="auto">
          <a:xfrm>
            <a:off x="2339975" y="1557338"/>
            <a:ext cx="0" cy="4703762"/>
          </a:xfrm>
          <a:prstGeom prst="line">
            <a:avLst/>
          </a:prstGeom>
          <a:noFill/>
          <a:ln w="38100">
            <a:solidFill>
              <a:srgbClr val="9F257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Line 9"/>
          <p:cNvSpPr>
            <a:spLocks noChangeShapeType="1"/>
          </p:cNvSpPr>
          <p:nvPr/>
        </p:nvSpPr>
        <p:spPr bwMode="auto">
          <a:xfrm>
            <a:off x="746125" y="4365625"/>
            <a:ext cx="3116263" cy="0"/>
          </a:xfrm>
          <a:prstGeom prst="line">
            <a:avLst/>
          </a:prstGeom>
          <a:noFill/>
          <a:ln w="38100">
            <a:solidFill>
              <a:srgbClr val="9F257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3" name="Line 10"/>
          <p:cNvSpPr>
            <a:spLocks noChangeShapeType="1"/>
          </p:cNvSpPr>
          <p:nvPr/>
        </p:nvSpPr>
        <p:spPr bwMode="auto">
          <a:xfrm>
            <a:off x="746125" y="3429000"/>
            <a:ext cx="3116263" cy="0"/>
          </a:xfrm>
          <a:prstGeom prst="line">
            <a:avLst/>
          </a:prstGeom>
          <a:noFill/>
          <a:ln w="38100">
            <a:solidFill>
              <a:srgbClr val="9F257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4" name="Line 11"/>
          <p:cNvSpPr>
            <a:spLocks noChangeShapeType="1"/>
          </p:cNvSpPr>
          <p:nvPr/>
        </p:nvSpPr>
        <p:spPr bwMode="auto">
          <a:xfrm>
            <a:off x="746125" y="5300663"/>
            <a:ext cx="3116263" cy="0"/>
          </a:xfrm>
          <a:prstGeom prst="line">
            <a:avLst/>
          </a:prstGeom>
          <a:noFill/>
          <a:ln w="38100">
            <a:solidFill>
              <a:srgbClr val="9F257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5" name="WordArt 12"/>
          <p:cNvSpPr>
            <a:spLocks noChangeArrowheads="1" noChangeShapeType="1" noTextEdit="1"/>
          </p:cNvSpPr>
          <p:nvPr/>
        </p:nvSpPr>
        <p:spPr bwMode="auto">
          <a:xfrm>
            <a:off x="1979613" y="692150"/>
            <a:ext cx="7207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9F257F"/>
                  </a:solidFill>
                  <a:round/>
                  <a:headEnd/>
                  <a:tailEnd/>
                </a:ln>
                <a:solidFill>
                  <a:srgbClr val="9F257F"/>
                </a:solidFill>
                <a:latin typeface="Comic Sans MS"/>
              </a:rPr>
              <a:t>13</a:t>
            </a:r>
          </a:p>
        </p:txBody>
      </p:sp>
      <p:sp>
        <p:nvSpPr>
          <p:cNvPr id="9226" name="WordArt 15"/>
          <p:cNvSpPr>
            <a:spLocks noChangeArrowheads="1" noChangeShapeType="1" noTextEdit="1"/>
          </p:cNvSpPr>
          <p:nvPr/>
        </p:nvSpPr>
        <p:spPr bwMode="auto">
          <a:xfrm>
            <a:off x="1331913" y="3573463"/>
            <a:ext cx="3889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FF"/>
                </a:solidFill>
                <a:latin typeface="Comic Sans MS"/>
              </a:rPr>
              <a:t>8</a:t>
            </a:r>
          </a:p>
        </p:txBody>
      </p:sp>
      <p:sp>
        <p:nvSpPr>
          <p:cNvPr id="9227" name="WordArt 18"/>
          <p:cNvSpPr>
            <a:spLocks noChangeArrowheads="1" noChangeShapeType="1" noTextEdit="1"/>
          </p:cNvSpPr>
          <p:nvPr/>
        </p:nvSpPr>
        <p:spPr bwMode="auto">
          <a:xfrm>
            <a:off x="2916238" y="4508500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FF"/>
                </a:solidFill>
                <a:latin typeface="Comic Sans MS"/>
              </a:rPr>
              <a:t>5</a:t>
            </a:r>
          </a:p>
        </p:txBody>
      </p:sp>
      <p:sp>
        <p:nvSpPr>
          <p:cNvPr id="9228" name="WordArt 20"/>
          <p:cNvSpPr>
            <a:spLocks noChangeArrowheads="1" noChangeShapeType="1" noTextEdit="1"/>
          </p:cNvSpPr>
          <p:nvPr/>
        </p:nvSpPr>
        <p:spPr bwMode="auto">
          <a:xfrm>
            <a:off x="1330325" y="5445125"/>
            <a:ext cx="390525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FF"/>
                </a:solidFill>
                <a:latin typeface="Comic Sans MS"/>
              </a:rPr>
              <a:t>7</a:t>
            </a:r>
          </a:p>
        </p:txBody>
      </p:sp>
      <p:sp>
        <p:nvSpPr>
          <p:cNvPr id="9229" name="WordArt 25"/>
          <p:cNvSpPr>
            <a:spLocks noChangeArrowheads="1" noChangeShapeType="1" noTextEdit="1"/>
          </p:cNvSpPr>
          <p:nvPr/>
        </p:nvSpPr>
        <p:spPr bwMode="auto">
          <a:xfrm>
            <a:off x="2889250" y="2565400"/>
            <a:ext cx="3873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FF"/>
                </a:solidFill>
                <a:latin typeface="Comic Sans MS"/>
              </a:rPr>
              <a:t>7</a:t>
            </a:r>
          </a:p>
        </p:txBody>
      </p:sp>
      <p:sp>
        <p:nvSpPr>
          <p:cNvPr id="9230" name="WordArt 26"/>
          <p:cNvSpPr>
            <a:spLocks noChangeArrowheads="1" noChangeShapeType="1" noTextEdit="1"/>
          </p:cNvSpPr>
          <p:nvPr/>
        </p:nvSpPr>
        <p:spPr bwMode="auto">
          <a:xfrm>
            <a:off x="1330325" y="1612900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FF"/>
                </a:solidFill>
                <a:latin typeface="Comic Sans MS"/>
              </a:rPr>
              <a:t>9</a:t>
            </a:r>
          </a:p>
        </p:txBody>
      </p:sp>
      <p:sp>
        <p:nvSpPr>
          <p:cNvPr id="9231" name="WordArt 33"/>
          <p:cNvSpPr>
            <a:spLocks noChangeArrowheads="1" noChangeShapeType="1" noTextEdit="1"/>
          </p:cNvSpPr>
          <p:nvPr/>
        </p:nvSpPr>
        <p:spPr bwMode="auto">
          <a:xfrm>
            <a:off x="2916238" y="1628775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Comic Sans MS"/>
              </a:rPr>
              <a:t>4</a:t>
            </a:r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2768600" y="1565275"/>
            <a:ext cx="1008063" cy="792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WordArt 35"/>
          <p:cNvSpPr>
            <a:spLocks noChangeArrowheads="1" noChangeShapeType="1" noTextEdit="1"/>
          </p:cNvSpPr>
          <p:nvPr/>
        </p:nvSpPr>
        <p:spPr bwMode="auto">
          <a:xfrm>
            <a:off x="1403350" y="2565400"/>
            <a:ext cx="431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Comic Sans MS"/>
              </a:rPr>
              <a:t>6</a:t>
            </a:r>
          </a:p>
        </p:txBody>
      </p:sp>
      <p:sp>
        <p:nvSpPr>
          <p:cNvPr id="9234" name="WordArt 36"/>
          <p:cNvSpPr>
            <a:spLocks noChangeArrowheads="1" noChangeShapeType="1" noTextEdit="1"/>
          </p:cNvSpPr>
          <p:nvPr/>
        </p:nvSpPr>
        <p:spPr bwMode="auto">
          <a:xfrm>
            <a:off x="2916238" y="3573463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Comic Sans MS"/>
              </a:rPr>
              <a:t>5</a:t>
            </a:r>
          </a:p>
        </p:txBody>
      </p:sp>
      <p:sp>
        <p:nvSpPr>
          <p:cNvPr id="9235" name="WordArt 37"/>
          <p:cNvSpPr>
            <a:spLocks noChangeArrowheads="1" noChangeShapeType="1" noTextEdit="1"/>
          </p:cNvSpPr>
          <p:nvPr/>
        </p:nvSpPr>
        <p:spPr bwMode="auto">
          <a:xfrm>
            <a:off x="1428750" y="4572000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Comic Sans MS"/>
              </a:rPr>
              <a:t>8</a:t>
            </a:r>
          </a:p>
        </p:txBody>
      </p:sp>
      <p:sp>
        <p:nvSpPr>
          <p:cNvPr id="9236" name="WordArt 38"/>
          <p:cNvSpPr>
            <a:spLocks noChangeArrowheads="1" noChangeShapeType="1" noTextEdit="1"/>
          </p:cNvSpPr>
          <p:nvPr/>
        </p:nvSpPr>
        <p:spPr bwMode="auto">
          <a:xfrm>
            <a:off x="2916238" y="5445125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Comic Sans MS"/>
              </a:rPr>
              <a:t>6</a:t>
            </a: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1143000" y="2500313"/>
            <a:ext cx="1008063" cy="793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28" name="Rectangle 40"/>
          <p:cNvSpPr>
            <a:spLocks noChangeArrowheads="1"/>
          </p:cNvSpPr>
          <p:nvPr/>
        </p:nvSpPr>
        <p:spPr bwMode="auto">
          <a:xfrm>
            <a:off x="2643188" y="3571875"/>
            <a:ext cx="857250" cy="722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29" name="Rectangle 41"/>
          <p:cNvSpPr>
            <a:spLocks noChangeArrowheads="1"/>
          </p:cNvSpPr>
          <p:nvPr/>
        </p:nvSpPr>
        <p:spPr bwMode="auto">
          <a:xfrm>
            <a:off x="1143000" y="4429125"/>
            <a:ext cx="1008063" cy="792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30" name="Rectangle 42"/>
          <p:cNvSpPr>
            <a:spLocks noChangeArrowheads="1"/>
          </p:cNvSpPr>
          <p:nvPr/>
        </p:nvSpPr>
        <p:spPr bwMode="auto">
          <a:xfrm>
            <a:off x="2714625" y="5357813"/>
            <a:ext cx="936625" cy="792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41" name="Picture 44" descr="j043259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033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45" descr="j043258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0"/>
            <a:ext cx="14398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43" name="AutoShape 74" descr="Дранка"/>
          <p:cNvSpPr>
            <a:spLocks noChangeArrowheads="1"/>
          </p:cNvSpPr>
          <p:nvPr/>
        </p:nvSpPr>
        <p:spPr bwMode="auto">
          <a:xfrm>
            <a:off x="4787900" y="1052513"/>
            <a:ext cx="3960813" cy="1189037"/>
          </a:xfrm>
          <a:prstGeom prst="triangle">
            <a:avLst>
              <a:gd name="adj" fmla="val 50000"/>
            </a:avLst>
          </a:prstGeom>
          <a:pattFill prst="shingle">
            <a:fgClr>
              <a:schemeClr val="accent1"/>
            </a:fgClr>
            <a:bgClr>
              <a:schemeClr val="bg1"/>
            </a:bgClr>
          </a:pattFill>
          <a:ln w="44450">
            <a:solidFill>
              <a:srgbClr val="9F257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44" name="Rectangle 76"/>
          <p:cNvSpPr>
            <a:spLocks noChangeArrowheads="1"/>
          </p:cNvSpPr>
          <p:nvPr/>
        </p:nvSpPr>
        <p:spPr bwMode="auto">
          <a:xfrm>
            <a:off x="5219700" y="2276475"/>
            <a:ext cx="3116263" cy="3859213"/>
          </a:xfrm>
          <a:prstGeom prst="rect">
            <a:avLst/>
          </a:prstGeom>
          <a:noFill/>
          <a:ln w="44450">
            <a:solidFill>
              <a:srgbClr val="9F257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45" name="Line 77"/>
          <p:cNvSpPr>
            <a:spLocks noChangeShapeType="1"/>
          </p:cNvSpPr>
          <p:nvPr/>
        </p:nvSpPr>
        <p:spPr bwMode="auto">
          <a:xfrm>
            <a:off x="5219700" y="3429000"/>
            <a:ext cx="3116263" cy="0"/>
          </a:xfrm>
          <a:prstGeom prst="line">
            <a:avLst/>
          </a:prstGeom>
          <a:noFill/>
          <a:ln w="38100">
            <a:solidFill>
              <a:srgbClr val="9F257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6" name="Line 78"/>
          <p:cNvSpPr>
            <a:spLocks noChangeShapeType="1"/>
          </p:cNvSpPr>
          <p:nvPr/>
        </p:nvSpPr>
        <p:spPr bwMode="auto">
          <a:xfrm>
            <a:off x="5219700" y="4868863"/>
            <a:ext cx="3116263" cy="0"/>
          </a:xfrm>
          <a:prstGeom prst="line">
            <a:avLst/>
          </a:prstGeom>
          <a:noFill/>
          <a:ln w="38100">
            <a:solidFill>
              <a:srgbClr val="9F257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7" name="Line 79"/>
          <p:cNvSpPr>
            <a:spLocks noChangeShapeType="1"/>
          </p:cNvSpPr>
          <p:nvPr/>
        </p:nvSpPr>
        <p:spPr bwMode="auto">
          <a:xfrm>
            <a:off x="6804025" y="2276475"/>
            <a:ext cx="0" cy="3889375"/>
          </a:xfrm>
          <a:prstGeom prst="line">
            <a:avLst/>
          </a:prstGeom>
          <a:noFill/>
          <a:ln w="38100">
            <a:solidFill>
              <a:srgbClr val="9F257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8" name="WordArt 80"/>
          <p:cNvSpPr>
            <a:spLocks noChangeArrowheads="1" noChangeShapeType="1" noTextEdit="1"/>
          </p:cNvSpPr>
          <p:nvPr/>
        </p:nvSpPr>
        <p:spPr bwMode="auto">
          <a:xfrm>
            <a:off x="6443663" y="1412875"/>
            <a:ext cx="7207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9F257F"/>
                  </a:solidFill>
                  <a:round/>
                  <a:headEnd/>
                  <a:tailEnd/>
                </a:ln>
                <a:solidFill>
                  <a:srgbClr val="9F257F"/>
                </a:solidFill>
                <a:latin typeface="Comic Sans MS"/>
              </a:rPr>
              <a:t>10</a:t>
            </a:r>
          </a:p>
        </p:txBody>
      </p:sp>
      <p:sp>
        <p:nvSpPr>
          <p:cNvPr id="9249" name="WordArt 81"/>
          <p:cNvSpPr>
            <a:spLocks noChangeArrowheads="1" noChangeShapeType="1" noTextEdit="1"/>
          </p:cNvSpPr>
          <p:nvPr/>
        </p:nvSpPr>
        <p:spPr bwMode="auto">
          <a:xfrm>
            <a:off x="5867400" y="2492375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FF"/>
                </a:solidFill>
                <a:latin typeface="Comic Sans MS"/>
              </a:rPr>
              <a:t>9</a:t>
            </a:r>
          </a:p>
        </p:txBody>
      </p:sp>
      <p:sp>
        <p:nvSpPr>
          <p:cNvPr id="9250" name="WordArt 82"/>
          <p:cNvSpPr>
            <a:spLocks noChangeArrowheads="1" noChangeShapeType="1" noTextEdit="1"/>
          </p:cNvSpPr>
          <p:nvPr/>
        </p:nvSpPr>
        <p:spPr bwMode="auto">
          <a:xfrm>
            <a:off x="5867400" y="5157788"/>
            <a:ext cx="3889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FF"/>
                </a:solidFill>
                <a:latin typeface="Comic Sans MS"/>
              </a:rPr>
              <a:t>7</a:t>
            </a:r>
          </a:p>
        </p:txBody>
      </p:sp>
      <p:sp>
        <p:nvSpPr>
          <p:cNvPr id="9251" name="WordArt 83"/>
          <p:cNvSpPr>
            <a:spLocks noChangeArrowheads="1" noChangeShapeType="1" noTextEdit="1"/>
          </p:cNvSpPr>
          <p:nvPr/>
        </p:nvSpPr>
        <p:spPr bwMode="auto">
          <a:xfrm>
            <a:off x="7380288" y="3789363"/>
            <a:ext cx="3603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FF"/>
                </a:solidFill>
                <a:latin typeface="Comic Sans MS"/>
              </a:rPr>
              <a:t>8</a:t>
            </a:r>
          </a:p>
        </p:txBody>
      </p:sp>
      <p:sp>
        <p:nvSpPr>
          <p:cNvPr id="9252" name="WordArt 84"/>
          <p:cNvSpPr>
            <a:spLocks noChangeArrowheads="1" noChangeShapeType="1" noTextEdit="1"/>
          </p:cNvSpPr>
          <p:nvPr/>
        </p:nvSpPr>
        <p:spPr bwMode="auto">
          <a:xfrm>
            <a:off x="7451725" y="2492375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Comic Sans MS"/>
              </a:rPr>
              <a:t>1</a:t>
            </a:r>
          </a:p>
        </p:txBody>
      </p:sp>
      <p:sp>
        <p:nvSpPr>
          <p:cNvPr id="9253" name="WordArt 85"/>
          <p:cNvSpPr>
            <a:spLocks noChangeArrowheads="1" noChangeShapeType="1" noTextEdit="1"/>
          </p:cNvSpPr>
          <p:nvPr/>
        </p:nvSpPr>
        <p:spPr bwMode="auto">
          <a:xfrm>
            <a:off x="7451725" y="5157788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Comic Sans MS"/>
              </a:rPr>
              <a:t>3</a:t>
            </a:r>
          </a:p>
        </p:txBody>
      </p:sp>
      <p:sp>
        <p:nvSpPr>
          <p:cNvPr id="9254" name="WordArt 86"/>
          <p:cNvSpPr>
            <a:spLocks noChangeArrowheads="1" noChangeShapeType="1" noTextEdit="1"/>
          </p:cNvSpPr>
          <p:nvPr/>
        </p:nvSpPr>
        <p:spPr bwMode="auto">
          <a:xfrm>
            <a:off x="5867400" y="3789363"/>
            <a:ext cx="390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Comic Sans MS"/>
              </a:rPr>
              <a:t>2</a:t>
            </a:r>
          </a:p>
        </p:txBody>
      </p:sp>
      <p:sp>
        <p:nvSpPr>
          <p:cNvPr id="37975" name="Rectangle 87"/>
          <p:cNvSpPr>
            <a:spLocks noChangeArrowheads="1"/>
          </p:cNvSpPr>
          <p:nvPr/>
        </p:nvSpPr>
        <p:spPr bwMode="auto">
          <a:xfrm>
            <a:off x="7286625" y="2357438"/>
            <a:ext cx="1008063" cy="792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76" name="Rectangle 88"/>
          <p:cNvSpPr>
            <a:spLocks noChangeArrowheads="1"/>
          </p:cNvSpPr>
          <p:nvPr/>
        </p:nvSpPr>
        <p:spPr bwMode="auto">
          <a:xfrm>
            <a:off x="5572125" y="3714750"/>
            <a:ext cx="1008063" cy="792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77" name="Rectangle 89"/>
          <p:cNvSpPr>
            <a:spLocks noChangeArrowheads="1"/>
          </p:cNvSpPr>
          <p:nvPr/>
        </p:nvSpPr>
        <p:spPr bwMode="auto">
          <a:xfrm>
            <a:off x="7072313" y="5072063"/>
            <a:ext cx="1008062" cy="792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59" name="Picture 3" descr="C:\Users\Admin\Desktop\мешарики\0126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7365">
            <a:off x="7286625" y="285750"/>
            <a:ext cx="164306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0" name="Рисунок 47" descr="пчелка11.png">
            <a:hlinkClick r:id="" action="ppaction://macro?name=DragandDro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b="29095"/>
          <a:stretch>
            <a:fillRect/>
          </a:stretch>
        </p:blipFill>
        <p:spPr bwMode="auto">
          <a:xfrm>
            <a:off x="7858125" y="4214813"/>
            <a:ext cx="7493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1" name="Рисунок 12" descr="b6c937d4ea5f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188" y="5402263"/>
            <a:ext cx="1214437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2" name="Рисунок 12" descr="b6c937d4ea5f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0563" y="5929313"/>
            <a:ext cx="642937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3" name="Picture 7" descr="воробей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6250" y="1571625"/>
            <a:ext cx="857250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4" name="Picture 8" descr="0a99f255f80c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5716418">
            <a:off x="-1463675" y="4643437"/>
            <a:ext cx="3286125" cy="106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Управляющая кнопка: в начало 48">
            <a:hlinkClick r:id="" action="ppaction://hlinkshowjump?jump=nextslide" highlightClick="1"/>
          </p:cNvPr>
          <p:cNvSpPr/>
          <p:nvPr/>
        </p:nvSpPr>
        <p:spPr>
          <a:xfrm>
            <a:off x="8286776" y="6215082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9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9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7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9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7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9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7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79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7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79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7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7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9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7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7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9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7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77"/>
                  </p:tgtEl>
                </p:cond>
              </p:nextCondLst>
            </p:seq>
          </p:childTnLst>
        </p:cTn>
      </p:par>
    </p:tnLst>
    <p:bldLst>
      <p:bldP spid="37922" grpId="0" animBg="1"/>
      <p:bldP spid="37927" grpId="0" animBg="1"/>
      <p:bldP spid="37928" grpId="0" animBg="1"/>
      <p:bldP spid="37929" grpId="0" animBg="1"/>
      <p:bldP spid="37930" grpId="0" animBg="1"/>
      <p:bldP spid="37975" grpId="0" animBg="1"/>
      <p:bldP spid="37976" grpId="0" animBg="1"/>
      <p:bldP spid="379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625" y="214290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43" name="Picture 2" descr="C:\Users\Admin\Desktop\мешарики\x_777f153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38" y="3429000"/>
            <a:ext cx="2557462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5143500"/>
            <a:ext cx="85725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4500563"/>
            <a:ext cx="1379538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4071942"/>
            <a:ext cx="1379537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50" y="4143375"/>
            <a:ext cx="1143000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25" y="4714875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5000625"/>
            <a:ext cx="9429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75" y="5143500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4000500"/>
            <a:ext cx="1379538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214414" y="1000108"/>
          <a:ext cx="6096000" cy="2122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212282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1.Пишу десятки под десятками, а  единицы под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единицами.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2.Складываю единицы.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3.Складываю десятки .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4.Читаю ответ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1.Пишу десятки под десятками, а  единицы под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единицами.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2.Вычитаю единицы.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3. Вычитаю десятки .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4.Читаю ответ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3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81326" y="4224342"/>
            <a:ext cx="1379537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4071942"/>
            <a:ext cx="1379537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Управляющая кнопка: в начало 14">
            <a:hlinkClick r:id="" action="ppaction://hlinkshowjump?jump=nextslide" highlightClick="1"/>
          </p:cNvPr>
          <p:cNvSpPr/>
          <p:nvPr/>
        </p:nvSpPr>
        <p:spPr>
          <a:xfrm>
            <a:off x="7643834" y="6000768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2563" y="242888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tx1"/>
                </a:solidFill>
              </a:rPr>
              <a:t>ключ:</a:t>
            </a:r>
          </a:p>
          <a:p>
            <a:pPr algn="ctr">
              <a:defRPr/>
            </a:pPr>
            <a:r>
              <a:rPr lang="ru-RU" sz="6000" dirty="0">
                <a:solidFill>
                  <a:schemeClr val="tx1"/>
                </a:solidFill>
              </a:rPr>
              <a:t>8</a:t>
            </a:r>
            <a:r>
              <a:rPr lang="ru-RU" sz="6000" dirty="0">
                <a:solidFill>
                  <a:schemeClr val="tx1"/>
                </a:solidFill>
                <a:latin typeface="+mj-lt"/>
              </a:rPr>
              <a:t>0, 82, 90, 28,73,18.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11267" name="Picture 2" descr="C:\Users\Admin\Desktop\мешарики\x_777f153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23302"/>
          <a:stretch>
            <a:fillRect/>
          </a:stretch>
        </p:blipFill>
        <p:spPr bwMode="auto">
          <a:xfrm>
            <a:off x="6586538" y="4030663"/>
            <a:ext cx="2557462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5143500"/>
            <a:ext cx="85725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4500563"/>
            <a:ext cx="1379538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38" y="4286250"/>
            <a:ext cx="1379537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50" y="4143375"/>
            <a:ext cx="1143000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25" y="4714875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5000625"/>
            <a:ext cx="9429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75" y="5143500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4000500"/>
            <a:ext cx="1379538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в начало 11">
            <a:hlinkClick r:id="" action="ppaction://hlinkshowjump?jump=nextslide" highlightClick="1"/>
          </p:cNvPr>
          <p:cNvSpPr/>
          <p:nvPr/>
        </p:nvSpPr>
        <p:spPr>
          <a:xfrm>
            <a:off x="7286644" y="5929330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2563" y="242888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291" name="Рисунок 19" descr="8a1eae0a7bb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5143500"/>
            <a:ext cx="85725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4500563"/>
            <a:ext cx="1379538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38" y="4286250"/>
            <a:ext cx="1379537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50" y="4143375"/>
            <a:ext cx="1143000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4714875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5000625"/>
            <a:ext cx="9429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5143500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4000500"/>
            <a:ext cx="1379538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2" descr="C:\Users\Admin\Desktop\мешарики\post-3-1321158538314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857628"/>
            <a:ext cx="2187575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495424" y="1196975"/>
            <a:ext cx="5020791" cy="25257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Вычисли удобным способом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 (</a:t>
            </a: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51+29)-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 (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67+7)-27   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65-</a:t>
            </a: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(15+9)</a:t>
            </a:r>
          </a:p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в начало 12">
            <a:hlinkClick r:id="" action="ppaction://hlinkshowjump?jump=nextslide" highlightClick="1"/>
          </p:cNvPr>
          <p:cNvSpPr/>
          <p:nvPr/>
        </p:nvSpPr>
        <p:spPr>
          <a:xfrm>
            <a:off x="7643834" y="5786454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29737" y="2006381"/>
            <a:ext cx="117873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50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3275856" y="2319652"/>
            <a:ext cx="1939086" cy="414507"/>
          </a:xfrm>
          <a:prstGeom prst="round1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(64-27)+7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4159"/>
            <a:ext cx="1800200" cy="342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(65-15)-9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8715375" cy="6357937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3315" name="Рисунок 19" descr="8a1eae0a7bb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5143500"/>
            <a:ext cx="85725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19" descr="8a1eae0a7bb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5357813"/>
            <a:ext cx="7493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188" y="4286250"/>
            <a:ext cx="1379537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63" y="5000625"/>
            <a:ext cx="1000125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25" y="4714875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5000625"/>
            <a:ext cx="9429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0" y="5000625"/>
            <a:ext cx="99218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Рисунок 19" descr="8a1eae0a7bb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4357688"/>
            <a:ext cx="1143000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2" descr="C:\Users\Admin\Desktop\мешарики\0_a0e8f_ff4c9ef2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1214422"/>
            <a:ext cx="3960812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в начало 11">
            <a:hlinkClick r:id="" action="ppaction://hlinkshowjump?jump=nextslide" highlightClick="1"/>
          </p:cNvPr>
          <p:cNvSpPr/>
          <p:nvPr/>
        </p:nvSpPr>
        <p:spPr>
          <a:xfrm>
            <a:off x="7072330" y="5857892"/>
            <a:ext cx="642942" cy="500066"/>
          </a:xfrm>
          <a:prstGeom prst="actionButtonBeginning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53,625;472,2499"/>
  <p:tag name="КОНЕЧНОЕ ПОЛОЖЕНИЕ" val="208,75;56,5624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42,9375;116,75"/>
  <p:tag name="КОНЕЧНОЕ ПОЛОЖЕНИЕ" val="294,8124;584,187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20,93748;408,6875"/>
  <p:tag name="КОНЕЧНОЕ ПОЛОЖЕНИЕ" val="303,3124;165,68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53,625;472,2499"/>
  <p:tag name="КОНЕЧНОЕ ПОЛОЖЕНИЕ" val="208,75;56,562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53,625;472,2499"/>
  <p:tag name="КОНЕЧНОЕ ПОЛОЖЕНИЕ" val="208,75;56,562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53,625;472,2499"/>
  <p:tag name="КОНЕЧНОЕ ПОЛОЖЕНИЕ" val="208,75;56,562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53,625;472,2499"/>
  <p:tag name="КОНЕЧНОЕ ПОЛОЖЕНИЕ" val="208,75;56,5624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42,9375;116,75"/>
  <p:tag name="КОНЕЧНОЕ ПОЛОЖЕНИЕ" val="294,8124;584,18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42,9375;116,75"/>
  <p:tag name="КОНЕЧНОЕ ПОЛОЖЕНИЕ" val="294,8124;584,187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42,9375;116,75"/>
  <p:tag name="КОНЕЧНОЕ ПОЛОЖЕНИЕ" val="294,8124;584,187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НАЧАЛЬНОЕ ПОЛОЖЕНИЕ" val="142,9375;116,75"/>
  <p:tag name="КОНЕЧНОЕ ПОЛОЖЕНИЕ" val="294,8124;584,187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231</TotalTime>
  <Words>207</Words>
  <Application>Microsoft Office PowerPoint</Application>
  <PresentationFormat>Экран (4:3)</PresentationFormat>
  <Paragraphs>72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Рассказова О.Н</dc:creator>
  <cp:lastModifiedBy>рассказова</cp:lastModifiedBy>
  <cp:revision>27</cp:revision>
  <dcterms:created xsi:type="dcterms:W3CDTF">2013-02-25T14:19:13Z</dcterms:created>
  <dcterms:modified xsi:type="dcterms:W3CDTF">2013-03-02T10:12:29Z</dcterms:modified>
</cp:coreProperties>
</file>