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3" r:id="rId1"/>
  </p:sldMasterIdLst>
  <p:sldIdLst>
    <p:sldId id="257" r:id="rId2"/>
    <p:sldId id="258" r:id="rId3"/>
    <p:sldId id="284" r:id="rId4"/>
    <p:sldId id="286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297" r:id="rId16"/>
    <p:sldId id="298" r:id="rId17"/>
    <p:sldId id="299" r:id="rId18"/>
    <p:sldId id="300" r:id="rId19"/>
    <p:sldId id="301" r:id="rId20"/>
    <p:sldId id="302" r:id="rId21"/>
    <p:sldId id="303" r:id="rId22"/>
    <p:sldId id="304" r:id="rId23"/>
    <p:sldId id="305" r:id="rId24"/>
    <p:sldId id="306" r:id="rId25"/>
    <p:sldId id="307" r:id="rId26"/>
    <p:sldId id="308" r:id="rId27"/>
    <p:sldId id="309" r:id="rId28"/>
    <p:sldId id="310" r:id="rId29"/>
    <p:sldId id="285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3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9F0CEB-5B8D-45C9-A1AC-97F52F2104D7}" type="datetimeFigureOut">
              <a:rPr lang="ru-RU" smtClean="0"/>
              <a:pPr/>
              <a:t>24.04.2014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D02E4-6803-444A-B464-82373668025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dissolve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19AA98-F4CA-4343-B8E3-687B8305ECC3}" type="datetimeFigureOut">
              <a:rPr lang="ru-RU" smtClean="0"/>
              <a:pPr/>
              <a:t>24.04.2014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B41D96-25BB-47F1-8520-ECD8980B78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19AA98-F4CA-4343-B8E3-687B8305ECC3}" type="datetimeFigureOut">
              <a:rPr lang="ru-RU" smtClean="0"/>
              <a:pPr/>
              <a:t>24.04.2014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B41D96-25BB-47F1-8520-ECD8980B78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19AA98-F4CA-4343-B8E3-687B8305ECC3}" type="datetimeFigureOut">
              <a:rPr lang="ru-RU" smtClean="0"/>
              <a:pPr/>
              <a:t>24.04.2014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B41D96-25BB-47F1-8520-ECD8980B78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9F0CEB-5B8D-45C9-A1AC-97F52F2104D7}" type="datetimeFigureOut">
              <a:rPr lang="ru-RU" smtClean="0"/>
              <a:pPr/>
              <a:t>24.04.2014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D02E4-6803-444A-B464-8237366802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19AA98-F4CA-4343-B8E3-687B8305ECC3}" type="datetimeFigureOut">
              <a:rPr lang="ru-RU" smtClean="0"/>
              <a:pPr/>
              <a:t>24.04.2014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B41D96-25BB-47F1-8520-ECD8980B78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19AA98-F4CA-4343-B8E3-687B8305ECC3}" type="datetimeFigureOut">
              <a:rPr lang="ru-RU" smtClean="0"/>
              <a:pPr/>
              <a:t>24.04.2014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B41D96-25BB-47F1-8520-ECD8980B78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19AA98-F4CA-4343-B8E3-687B8305ECC3}" type="datetimeFigureOut">
              <a:rPr lang="ru-RU" smtClean="0"/>
              <a:pPr/>
              <a:t>24.04.2014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B41D96-25BB-47F1-8520-ECD8980B78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19AA98-F4CA-4343-B8E3-687B8305ECC3}" type="datetimeFigureOut">
              <a:rPr lang="ru-RU" smtClean="0"/>
              <a:pPr/>
              <a:t>24.04.2014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B41D96-25BB-47F1-8520-ECD8980B78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19AA98-F4CA-4343-B8E3-687B8305ECC3}" type="datetimeFigureOut">
              <a:rPr lang="ru-RU" smtClean="0"/>
              <a:pPr/>
              <a:t>24.04.2014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B41D96-25BB-47F1-8520-ECD8980B78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19AA98-F4CA-4343-B8E3-687B8305ECC3}" type="datetimeFigureOut">
              <a:rPr lang="ru-RU" smtClean="0"/>
              <a:pPr/>
              <a:t>24.04.2014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B41D96-25BB-47F1-8520-ECD8980B78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  <p:transition>
    <p:dissolve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119AA98-F4CA-4343-B8E3-687B8305ECC3}" type="datetimeFigureOut">
              <a:rPr lang="ru-RU" smtClean="0"/>
              <a:pPr/>
              <a:t>24.04.2014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5B41D96-25BB-47F1-8520-ECD8980B789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</p:sldLayoutIdLst>
  <p:transition>
    <p:dissolve/>
    <p:sndAc>
      <p:stSnd>
        <p:snd r:embed="rId13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428596" y="642918"/>
            <a:ext cx="8072494" cy="464347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 rtl="0"/>
            <a:r>
              <a:rPr lang="ru-RU" sz="3600" kern="10" spc="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effectLst/>
                <a:latin typeface="Impact"/>
              </a:rPr>
              <a:t>Спряжение глаголов</a:t>
            </a:r>
            <a:endParaRPr lang="ru-RU" sz="3600" kern="10" spc="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effectLst/>
              <a:latin typeface="Impact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28794" y="1928802"/>
            <a:ext cx="517962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входишь</a:t>
            </a:r>
            <a:endParaRPr lang="ru-RU" sz="9600" b="1" i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28794" y="4286256"/>
            <a:ext cx="177735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29256" y="4286256"/>
            <a:ext cx="18966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II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Управляющая кнопка: настраиваемая 8">
            <a:hlinkClick r:id="" action="ppaction://hlinkshowjump?jump=lastslide" highlightClick="1"/>
          </p:cNvPr>
          <p:cNvSpPr/>
          <p:nvPr/>
        </p:nvSpPr>
        <p:spPr>
          <a:xfrm>
            <a:off x="2285984" y="5214950"/>
            <a:ext cx="1000132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страиваемая 9">
            <a:hlinkClick r:id="" action="ppaction://hlinkshowjump?jump=nextslide" highlightClick="1"/>
          </p:cNvPr>
          <p:cNvSpPr/>
          <p:nvPr/>
        </p:nvSpPr>
        <p:spPr>
          <a:xfrm>
            <a:off x="5786446" y="5214950"/>
            <a:ext cx="1071570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28860" y="2000240"/>
            <a:ext cx="405271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писать</a:t>
            </a:r>
            <a:endParaRPr lang="ru-RU" sz="9600" b="1" i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Управляющая кнопка: настраиваемая 8">
            <a:hlinkClick r:id="" action="ppaction://hlinkshowjump?jump=nextslide" highlightClick="1"/>
          </p:cNvPr>
          <p:cNvSpPr/>
          <p:nvPr/>
        </p:nvSpPr>
        <p:spPr>
          <a:xfrm>
            <a:off x="2285984" y="5214950"/>
            <a:ext cx="1000132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страиваемая 9">
            <a:hlinkClick r:id="" action="ppaction://hlinkshowjump?jump=lastslide" highlightClick="1"/>
          </p:cNvPr>
          <p:cNvSpPr/>
          <p:nvPr/>
        </p:nvSpPr>
        <p:spPr>
          <a:xfrm>
            <a:off x="5786446" y="5214950"/>
            <a:ext cx="1071570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857356" y="4071942"/>
            <a:ext cx="177735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429256" y="4214818"/>
            <a:ext cx="18966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II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28860" y="2000240"/>
            <a:ext cx="402546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кидать</a:t>
            </a:r>
            <a:endParaRPr lang="ru-RU" sz="9600" b="1" i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Управляющая кнопка: настраиваемая 8">
            <a:hlinkClick r:id="" action="ppaction://hlinkshowjump?jump=nextslide" highlightClick="1"/>
          </p:cNvPr>
          <p:cNvSpPr/>
          <p:nvPr/>
        </p:nvSpPr>
        <p:spPr>
          <a:xfrm>
            <a:off x="2285984" y="5214950"/>
            <a:ext cx="1000132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страиваемая 9">
            <a:hlinkClick r:id="" action="ppaction://hlinkshowjump?jump=lastslide" highlightClick="1"/>
          </p:cNvPr>
          <p:cNvSpPr/>
          <p:nvPr/>
        </p:nvSpPr>
        <p:spPr>
          <a:xfrm>
            <a:off x="5786446" y="5214950"/>
            <a:ext cx="1071570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857356" y="4071942"/>
            <a:ext cx="177735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429256" y="4214818"/>
            <a:ext cx="18966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II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28794" y="1928802"/>
            <a:ext cx="530626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обидишь</a:t>
            </a:r>
            <a:endParaRPr lang="ru-RU" sz="9600" b="1" i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28794" y="4286256"/>
            <a:ext cx="177735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29256" y="4286256"/>
            <a:ext cx="18966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II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Управляющая кнопка: настраиваемая 8">
            <a:hlinkClick r:id="" action="ppaction://hlinkshowjump?jump=lastslide" highlightClick="1"/>
          </p:cNvPr>
          <p:cNvSpPr/>
          <p:nvPr/>
        </p:nvSpPr>
        <p:spPr>
          <a:xfrm>
            <a:off x="2285984" y="5214950"/>
            <a:ext cx="1000132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страиваемая 9">
            <a:hlinkClick r:id="" action="ppaction://hlinkshowjump?jump=nextslide" highlightClick="1"/>
          </p:cNvPr>
          <p:cNvSpPr/>
          <p:nvPr/>
        </p:nvSpPr>
        <p:spPr>
          <a:xfrm>
            <a:off x="5786446" y="5214950"/>
            <a:ext cx="1071570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28860" y="2000240"/>
            <a:ext cx="403187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читает</a:t>
            </a:r>
            <a:endParaRPr lang="ru-RU" sz="9600" b="1" i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Управляющая кнопка: настраиваемая 8">
            <a:hlinkClick r:id="" action="ppaction://hlinkshowjump?jump=nextslide" highlightClick="1"/>
          </p:cNvPr>
          <p:cNvSpPr/>
          <p:nvPr/>
        </p:nvSpPr>
        <p:spPr>
          <a:xfrm>
            <a:off x="2285984" y="5214950"/>
            <a:ext cx="1000132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страиваемая 9">
            <a:hlinkClick r:id="" action="ppaction://hlinkshowjump?jump=lastslide" highlightClick="1"/>
          </p:cNvPr>
          <p:cNvSpPr/>
          <p:nvPr/>
        </p:nvSpPr>
        <p:spPr>
          <a:xfrm>
            <a:off x="5786446" y="5214950"/>
            <a:ext cx="1071570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857356" y="4071942"/>
            <a:ext cx="177735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429256" y="4214818"/>
            <a:ext cx="18966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II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00166" y="1928802"/>
            <a:ext cx="601959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подгибать</a:t>
            </a:r>
            <a:endParaRPr lang="ru-RU" sz="9600" b="1" i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Управляющая кнопка: настраиваемая 8">
            <a:hlinkClick r:id="" action="ppaction://hlinkshowjump?jump=nextslide" highlightClick="1"/>
          </p:cNvPr>
          <p:cNvSpPr/>
          <p:nvPr/>
        </p:nvSpPr>
        <p:spPr>
          <a:xfrm>
            <a:off x="2285984" y="5214950"/>
            <a:ext cx="1000132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страиваемая 9">
            <a:hlinkClick r:id="" action="ppaction://hlinkshowjump?jump=lastslide" highlightClick="1"/>
          </p:cNvPr>
          <p:cNvSpPr/>
          <p:nvPr/>
        </p:nvSpPr>
        <p:spPr>
          <a:xfrm>
            <a:off x="5786446" y="5214950"/>
            <a:ext cx="1071570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857356" y="4071942"/>
            <a:ext cx="177735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429256" y="4214818"/>
            <a:ext cx="18966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II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00232" y="2000240"/>
            <a:ext cx="536236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завидует</a:t>
            </a:r>
            <a:endParaRPr lang="ru-RU" sz="9600" b="1" i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Управляющая кнопка: настраиваемая 8">
            <a:hlinkClick r:id="" action="ppaction://hlinkshowjump?jump=nextslide" highlightClick="1"/>
          </p:cNvPr>
          <p:cNvSpPr/>
          <p:nvPr/>
        </p:nvSpPr>
        <p:spPr>
          <a:xfrm>
            <a:off x="2285984" y="5214950"/>
            <a:ext cx="1000132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страиваемая 9">
            <a:hlinkClick r:id="" action="ppaction://hlinkshowjump?jump=lastslide" highlightClick="1"/>
          </p:cNvPr>
          <p:cNvSpPr/>
          <p:nvPr/>
        </p:nvSpPr>
        <p:spPr>
          <a:xfrm>
            <a:off x="5786446" y="5214950"/>
            <a:ext cx="1071570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857356" y="4071942"/>
            <a:ext cx="177735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429256" y="4214818"/>
            <a:ext cx="18966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II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28794" y="1928802"/>
            <a:ext cx="466986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вертеть</a:t>
            </a:r>
            <a:endParaRPr lang="ru-RU" sz="9600" b="1" i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28794" y="4286256"/>
            <a:ext cx="177735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29256" y="4286256"/>
            <a:ext cx="18966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II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Управляющая кнопка: настраиваемая 8">
            <a:hlinkClick r:id="" action="ppaction://hlinkshowjump?jump=lastslide" highlightClick="1"/>
          </p:cNvPr>
          <p:cNvSpPr/>
          <p:nvPr/>
        </p:nvSpPr>
        <p:spPr>
          <a:xfrm>
            <a:off x="2285984" y="5214950"/>
            <a:ext cx="1000132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страиваемая 9">
            <a:hlinkClick r:id="" action="ppaction://hlinkshowjump?jump=nextslide" highlightClick="1"/>
          </p:cNvPr>
          <p:cNvSpPr/>
          <p:nvPr/>
        </p:nvSpPr>
        <p:spPr>
          <a:xfrm>
            <a:off x="5786446" y="5214950"/>
            <a:ext cx="1071570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85918" y="2000240"/>
            <a:ext cx="528862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зависеть</a:t>
            </a:r>
            <a:endParaRPr lang="ru-RU" sz="9600" b="1" i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28794" y="4286256"/>
            <a:ext cx="177735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29256" y="4286256"/>
            <a:ext cx="18966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II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Управляющая кнопка: настраиваемая 8">
            <a:hlinkClick r:id="" action="ppaction://hlinkshowjump?jump=lastslide" highlightClick="1"/>
          </p:cNvPr>
          <p:cNvSpPr/>
          <p:nvPr/>
        </p:nvSpPr>
        <p:spPr>
          <a:xfrm>
            <a:off x="2285984" y="5214950"/>
            <a:ext cx="1000132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страиваемая 9">
            <a:hlinkClick r:id="" action="ppaction://hlinkshowjump?jump=nextslide" highlightClick="1"/>
          </p:cNvPr>
          <p:cNvSpPr/>
          <p:nvPr/>
        </p:nvSpPr>
        <p:spPr>
          <a:xfrm>
            <a:off x="5786446" y="5214950"/>
            <a:ext cx="1071570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28794" y="1928802"/>
            <a:ext cx="514435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готовить</a:t>
            </a:r>
            <a:endParaRPr lang="ru-RU" sz="9600" b="1" i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28794" y="4286256"/>
            <a:ext cx="177735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29256" y="4286256"/>
            <a:ext cx="18966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II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Управляющая кнопка: настраиваемая 8">
            <a:hlinkClick r:id="" action="ppaction://hlinkshowjump?jump=lastslide" highlightClick="1"/>
          </p:cNvPr>
          <p:cNvSpPr/>
          <p:nvPr/>
        </p:nvSpPr>
        <p:spPr>
          <a:xfrm>
            <a:off x="2285984" y="5214950"/>
            <a:ext cx="1000132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страиваемая 9">
            <a:hlinkClick r:id="" action="ppaction://hlinkshowjump?jump=nextslide" highlightClick="1"/>
          </p:cNvPr>
          <p:cNvSpPr/>
          <p:nvPr/>
        </p:nvSpPr>
        <p:spPr>
          <a:xfrm>
            <a:off x="5786446" y="5214950"/>
            <a:ext cx="1071570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57356" y="1785926"/>
            <a:ext cx="547297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смотреть</a:t>
            </a:r>
            <a:endParaRPr lang="ru-RU" sz="9600" b="1" i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28794" y="4286256"/>
            <a:ext cx="177735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29256" y="4286256"/>
            <a:ext cx="18966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II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Управляющая кнопка: настраиваемая 8">
            <a:hlinkClick r:id="" action="ppaction://hlinkshowjump?jump=lastslide" highlightClick="1"/>
          </p:cNvPr>
          <p:cNvSpPr/>
          <p:nvPr/>
        </p:nvSpPr>
        <p:spPr>
          <a:xfrm>
            <a:off x="2285984" y="5214950"/>
            <a:ext cx="1000132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страиваемая 9">
            <a:hlinkClick r:id="" action="ppaction://hlinkshowjump?jump=nextslide" highlightClick="1"/>
          </p:cNvPr>
          <p:cNvSpPr/>
          <p:nvPr/>
        </p:nvSpPr>
        <p:spPr>
          <a:xfrm>
            <a:off x="5786446" y="5214950"/>
            <a:ext cx="1071570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57422" y="1928802"/>
            <a:ext cx="400943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кричит</a:t>
            </a:r>
            <a:endParaRPr lang="ru-RU" sz="9600" b="1" i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28794" y="4286256"/>
            <a:ext cx="177735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29256" y="4286256"/>
            <a:ext cx="18966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II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Управляющая кнопка: настраиваемая 8">
            <a:hlinkClick r:id="" action="ppaction://hlinkshowjump?jump=lastslide" highlightClick="1"/>
          </p:cNvPr>
          <p:cNvSpPr/>
          <p:nvPr/>
        </p:nvSpPr>
        <p:spPr>
          <a:xfrm>
            <a:off x="2285984" y="5214950"/>
            <a:ext cx="1000132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страиваемая 9">
            <a:hlinkClick r:id="" action="ppaction://hlinkshowjump?jump=nextslide" highlightClick="1"/>
          </p:cNvPr>
          <p:cNvSpPr/>
          <p:nvPr/>
        </p:nvSpPr>
        <p:spPr>
          <a:xfrm>
            <a:off x="5786446" y="5214950"/>
            <a:ext cx="1071570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28860" y="2000240"/>
            <a:ext cx="393248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скачет</a:t>
            </a:r>
            <a:endParaRPr lang="ru-RU" sz="9600" b="1" i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Управляющая кнопка: настраиваемая 8">
            <a:hlinkClick r:id="" action="ppaction://hlinkshowjump?jump=nextslide" highlightClick="1"/>
          </p:cNvPr>
          <p:cNvSpPr/>
          <p:nvPr/>
        </p:nvSpPr>
        <p:spPr>
          <a:xfrm>
            <a:off x="2285984" y="5214950"/>
            <a:ext cx="1000132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страиваемая 9">
            <a:hlinkClick r:id="" action="ppaction://hlinkshowjump?jump=lastslide" highlightClick="1"/>
          </p:cNvPr>
          <p:cNvSpPr/>
          <p:nvPr/>
        </p:nvSpPr>
        <p:spPr>
          <a:xfrm>
            <a:off x="5786446" y="5214950"/>
            <a:ext cx="1071570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857356" y="4071942"/>
            <a:ext cx="177735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429256" y="4214818"/>
            <a:ext cx="18966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II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5984" y="2071678"/>
            <a:ext cx="429636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думает</a:t>
            </a:r>
            <a:endParaRPr lang="ru-RU" sz="9600" b="1" i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Управляющая кнопка: настраиваемая 8">
            <a:hlinkClick r:id="" action="ppaction://hlinkshowjump?jump=nextslide" highlightClick="1"/>
          </p:cNvPr>
          <p:cNvSpPr/>
          <p:nvPr/>
        </p:nvSpPr>
        <p:spPr>
          <a:xfrm>
            <a:off x="2285984" y="5214950"/>
            <a:ext cx="1000132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страиваемая 9">
            <a:hlinkClick r:id="" action="ppaction://hlinkshowjump?jump=lastslide" highlightClick="1"/>
          </p:cNvPr>
          <p:cNvSpPr/>
          <p:nvPr/>
        </p:nvSpPr>
        <p:spPr>
          <a:xfrm>
            <a:off x="5786446" y="5214950"/>
            <a:ext cx="1071570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857356" y="4071942"/>
            <a:ext cx="177735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429256" y="4214818"/>
            <a:ext cx="18966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II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57422" y="1928802"/>
            <a:ext cx="409439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просит</a:t>
            </a:r>
            <a:endParaRPr lang="ru-RU" sz="9600" b="1" i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28794" y="4286256"/>
            <a:ext cx="177735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29256" y="4286256"/>
            <a:ext cx="18966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II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Управляющая кнопка: настраиваемая 8">
            <a:hlinkClick r:id="" action="ppaction://hlinkshowjump?jump=lastslide" highlightClick="1"/>
          </p:cNvPr>
          <p:cNvSpPr/>
          <p:nvPr/>
        </p:nvSpPr>
        <p:spPr>
          <a:xfrm>
            <a:off x="2285984" y="5214950"/>
            <a:ext cx="1000132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страиваемая 9">
            <a:hlinkClick r:id="" action="ppaction://hlinkshowjump?jump=nextslide" highlightClick="1"/>
          </p:cNvPr>
          <p:cNvSpPr/>
          <p:nvPr/>
        </p:nvSpPr>
        <p:spPr>
          <a:xfrm>
            <a:off x="5786446" y="5214950"/>
            <a:ext cx="1071570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5984" y="2071678"/>
            <a:ext cx="402546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кидать</a:t>
            </a:r>
            <a:endParaRPr lang="ru-RU" sz="9600" b="1" i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Управляющая кнопка: настраиваемая 8">
            <a:hlinkClick r:id="" action="ppaction://hlinkshowjump?jump=nextslide" highlightClick="1"/>
          </p:cNvPr>
          <p:cNvSpPr/>
          <p:nvPr/>
        </p:nvSpPr>
        <p:spPr>
          <a:xfrm>
            <a:off x="2285984" y="5214950"/>
            <a:ext cx="1000132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страиваемая 9">
            <a:hlinkClick r:id="" action="ppaction://hlinkshowjump?jump=lastslide" highlightClick="1"/>
          </p:cNvPr>
          <p:cNvSpPr/>
          <p:nvPr/>
        </p:nvSpPr>
        <p:spPr>
          <a:xfrm>
            <a:off x="5786446" y="5214950"/>
            <a:ext cx="1071570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857356" y="4071942"/>
            <a:ext cx="177735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429256" y="4214818"/>
            <a:ext cx="18966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II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14612" y="1928802"/>
            <a:ext cx="341952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носит</a:t>
            </a:r>
            <a:endParaRPr lang="ru-RU" sz="9600" b="1" i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28794" y="4286256"/>
            <a:ext cx="177735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29256" y="4286256"/>
            <a:ext cx="18966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II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Управляющая кнопка: настраиваемая 8">
            <a:hlinkClick r:id="" action="ppaction://hlinkshowjump?jump=lastslide" highlightClick="1"/>
          </p:cNvPr>
          <p:cNvSpPr/>
          <p:nvPr/>
        </p:nvSpPr>
        <p:spPr>
          <a:xfrm>
            <a:off x="2285984" y="5214950"/>
            <a:ext cx="1000132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страиваемая 9">
            <a:hlinkClick r:id="" action="ppaction://hlinkshowjump?jump=nextslide" highlightClick="1"/>
          </p:cNvPr>
          <p:cNvSpPr/>
          <p:nvPr/>
        </p:nvSpPr>
        <p:spPr>
          <a:xfrm>
            <a:off x="5786446" y="5214950"/>
            <a:ext cx="1071570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14480" y="2071678"/>
            <a:ext cx="609173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открывать</a:t>
            </a:r>
            <a:endParaRPr lang="ru-RU" sz="9600" b="1" i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Управляющая кнопка: настраиваемая 8">
            <a:hlinkClick r:id="" action="ppaction://hlinkshowjump?jump=nextslide" highlightClick="1"/>
          </p:cNvPr>
          <p:cNvSpPr/>
          <p:nvPr/>
        </p:nvSpPr>
        <p:spPr>
          <a:xfrm>
            <a:off x="2285984" y="5214950"/>
            <a:ext cx="1000132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страиваемая 9">
            <a:hlinkClick r:id="" action="ppaction://hlinkshowjump?jump=lastslide" highlightClick="1"/>
          </p:cNvPr>
          <p:cNvSpPr/>
          <p:nvPr/>
        </p:nvSpPr>
        <p:spPr>
          <a:xfrm>
            <a:off x="5786446" y="5214950"/>
            <a:ext cx="1071570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857356" y="4071942"/>
            <a:ext cx="177735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429256" y="4214818"/>
            <a:ext cx="18966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II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5984" y="2071678"/>
            <a:ext cx="405271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писать</a:t>
            </a:r>
            <a:endParaRPr lang="ru-RU" sz="9600" b="1" i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Управляющая кнопка: настраиваемая 8">
            <a:hlinkClick r:id="" action="ppaction://hlinkshowjump?jump=nextslide" highlightClick="1"/>
          </p:cNvPr>
          <p:cNvSpPr/>
          <p:nvPr/>
        </p:nvSpPr>
        <p:spPr>
          <a:xfrm>
            <a:off x="2285984" y="5214950"/>
            <a:ext cx="1000132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страиваемая 9">
            <a:hlinkClick r:id="" action="ppaction://hlinkshowjump?jump=lastslide" highlightClick="1"/>
          </p:cNvPr>
          <p:cNvSpPr/>
          <p:nvPr/>
        </p:nvSpPr>
        <p:spPr>
          <a:xfrm>
            <a:off x="5786446" y="5214950"/>
            <a:ext cx="1071570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857356" y="4071942"/>
            <a:ext cx="177735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429256" y="4214818"/>
            <a:ext cx="18966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II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71802" y="2571744"/>
            <a:ext cx="27830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КОНЕЦ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Рисунок 2" descr="17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868" y="3857628"/>
            <a:ext cx="1896802" cy="1000132"/>
          </a:xfrm>
          <a:prstGeom prst="rect">
            <a:avLst/>
          </a:prstGeom>
        </p:spPr>
      </p:pic>
    </p:spTree>
  </p:cSld>
  <p:clrMapOvr>
    <a:masterClrMapping/>
  </p:clrMapOvr>
  <p:transition>
    <p:dissolve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85728"/>
            <a:ext cx="8143932" cy="36317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15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Увы, неверно!</a:t>
            </a:r>
            <a:endParaRPr lang="ru-RU" sz="115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" name="Рисунок 2" descr="1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00430" y="4286256"/>
            <a:ext cx="1444635" cy="1000132"/>
          </a:xfrm>
          <a:prstGeom prst="rect">
            <a:avLst/>
          </a:prstGeom>
        </p:spPr>
      </p:pic>
      <p:sp>
        <p:nvSpPr>
          <p:cNvPr id="4" name="Управляющая кнопка: домой 3">
            <a:hlinkClick r:id="" action="ppaction://hlinkshowjump?jump=lastslideviewed" highlightClick="1"/>
          </p:cNvPr>
          <p:cNvSpPr/>
          <p:nvPr/>
        </p:nvSpPr>
        <p:spPr>
          <a:xfrm>
            <a:off x="3857620" y="5643578"/>
            <a:ext cx="785818" cy="928694"/>
          </a:xfrm>
          <a:prstGeom prst="actionButtonHom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  <p:sndAc>
      <p:stSnd>
        <p:snd r:embed="rId2" name="explode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71736" y="1857364"/>
            <a:ext cx="399019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читать</a:t>
            </a:r>
            <a:endParaRPr lang="ru-RU" sz="9600" b="1" i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Управляющая кнопка: настраиваемая 8">
            <a:hlinkClick r:id="" action="ppaction://hlinkshowjump?jump=nextslide" highlightClick="1"/>
          </p:cNvPr>
          <p:cNvSpPr/>
          <p:nvPr/>
        </p:nvSpPr>
        <p:spPr>
          <a:xfrm>
            <a:off x="2285984" y="5214950"/>
            <a:ext cx="1000132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страиваемая 9">
            <a:hlinkClick r:id="" action="ppaction://hlinkshowjump?jump=lastslide" highlightClick="1"/>
          </p:cNvPr>
          <p:cNvSpPr/>
          <p:nvPr/>
        </p:nvSpPr>
        <p:spPr>
          <a:xfrm>
            <a:off x="5786446" y="5214950"/>
            <a:ext cx="1071570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857356" y="4071942"/>
            <a:ext cx="177735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429256" y="4214818"/>
            <a:ext cx="18966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II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00232" y="1857364"/>
            <a:ext cx="564449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понимать</a:t>
            </a:r>
            <a:endParaRPr lang="ru-RU" sz="9600" b="1" i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Управляющая кнопка: настраиваемая 8">
            <a:hlinkClick r:id="" action="ppaction://hlinkshowjump?jump=nextslide" highlightClick="1"/>
          </p:cNvPr>
          <p:cNvSpPr/>
          <p:nvPr/>
        </p:nvSpPr>
        <p:spPr>
          <a:xfrm>
            <a:off x="2285984" y="5214950"/>
            <a:ext cx="1000132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страиваемая 9">
            <a:hlinkClick r:id="" action="ppaction://hlinkshowjump?jump=lastslide" highlightClick="1"/>
          </p:cNvPr>
          <p:cNvSpPr/>
          <p:nvPr/>
        </p:nvSpPr>
        <p:spPr>
          <a:xfrm>
            <a:off x="5786446" y="5214950"/>
            <a:ext cx="1071570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857356" y="4071942"/>
            <a:ext cx="177735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429256" y="4214818"/>
            <a:ext cx="18966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II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1785926"/>
            <a:ext cx="757450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поглядывает</a:t>
            </a:r>
            <a:endParaRPr lang="ru-RU" sz="9600" b="1" i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Управляющая кнопка: настраиваемая 8">
            <a:hlinkClick r:id="" action="ppaction://hlinkshowjump?jump=nextslide" highlightClick="1"/>
          </p:cNvPr>
          <p:cNvSpPr/>
          <p:nvPr/>
        </p:nvSpPr>
        <p:spPr>
          <a:xfrm>
            <a:off x="2285984" y="5214950"/>
            <a:ext cx="1000132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страиваемая 9">
            <a:hlinkClick r:id="" action="ppaction://hlinkshowjump?jump=lastslide" highlightClick="1"/>
          </p:cNvPr>
          <p:cNvSpPr/>
          <p:nvPr/>
        </p:nvSpPr>
        <p:spPr>
          <a:xfrm>
            <a:off x="5786446" y="5214950"/>
            <a:ext cx="1071570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857356" y="4071942"/>
            <a:ext cx="177735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429256" y="4214818"/>
            <a:ext cx="18966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II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85918" y="1857364"/>
            <a:ext cx="553869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засыпает</a:t>
            </a:r>
            <a:endParaRPr lang="ru-RU" sz="9600" b="1" i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Управляющая кнопка: настраиваемая 8">
            <a:hlinkClick r:id="" action="ppaction://hlinkshowjump?jump=nextslide" highlightClick="1"/>
          </p:cNvPr>
          <p:cNvSpPr/>
          <p:nvPr/>
        </p:nvSpPr>
        <p:spPr>
          <a:xfrm>
            <a:off x="2285984" y="5214950"/>
            <a:ext cx="1000132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страиваемая 9">
            <a:hlinkClick r:id="" action="ppaction://hlinkshowjump?jump=lastslide" highlightClick="1"/>
          </p:cNvPr>
          <p:cNvSpPr/>
          <p:nvPr/>
        </p:nvSpPr>
        <p:spPr>
          <a:xfrm>
            <a:off x="5786446" y="5214950"/>
            <a:ext cx="1071570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857356" y="4071942"/>
            <a:ext cx="177735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429256" y="4214818"/>
            <a:ext cx="18966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II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14612" y="1857364"/>
            <a:ext cx="327525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гонит</a:t>
            </a:r>
            <a:endParaRPr lang="ru-RU" sz="9600" b="1" i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28794" y="4286256"/>
            <a:ext cx="177735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29256" y="4286256"/>
            <a:ext cx="18966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II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Управляющая кнопка: настраиваемая 8">
            <a:hlinkClick r:id="" action="ppaction://hlinkshowjump?jump=lastslide" highlightClick="1"/>
          </p:cNvPr>
          <p:cNvSpPr/>
          <p:nvPr/>
        </p:nvSpPr>
        <p:spPr>
          <a:xfrm>
            <a:off x="2285984" y="5214950"/>
            <a:ext cx="1000132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страиваемая 9">
            <a:hlinkClick r:id="" action="ppaction://hlinkshowjump?jump=nextslide" highlightClick="1"/>
          </p:cNvPr>
          <p:cNvSpPr/>
          <p:nvPr/>
        </p:nvSpPr>
        <p:spPr>
          <a:xfrm>
            <a:off x="5786446" y="5214950"/>
            <a:ext cx="1071570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28860" y="1928802"/>
            <a:ext cx="407996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плачут</a:t>
            </a:r>
            <a:endParaRPr lang="ru-RU" sz="9600" b="1" i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Управляющая кнопка: настраиваемая 8">
            <a:hlinkClick r:id="" action="ppaction://hlinkshowjump?jump=nextslide" highlightClick="1"/>
          </p:cNvPr>
          <p:cNvSpPr/>
          <p:nvPr/>
        </p:nvSpPr>
        <p:spPr>
          <a:xfrm>
            <a:off x="2285984" y="5214950"/>
            <a:ext cx="1000132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страиваемая 9">
            <a:hlinkClick r:id="" action="ppaction://hlinkshowjump?jump=lastslide" highlightClick="1"/>
          </p:cNvPr>
          <p:cNvSpPr/>
          <p:nvPr/>
        </p:nvSpPr>
        <p:spPr>
          <a:xfrm>
            <a:off x="5786446" y="5214950"/>
            <a:ext cx="1071570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857356" y="4071942"/>
            <a:ext cx="177735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429256" y="4214818"/>
            <a:ext cx="18966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II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28860" y="2000240"/>
            <a:ext cx="411523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прячет</a:t>
            </a:r>
            <a:endParaRPr lang="ru-RU" sz="9600" b="1" i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Управляющая кнопка: настраиваемая 8">
            <a:hlinkClick r:id="" action="ppaction://hlinkshowjump?jump=nextslide" highlightClick="1"/>
          </p:cNvPr>
          <p:cNvSpPr/>
          <p:nvPr/>
        </p:nvSpPr>
        <p:spPr>
          <a:xfrm>
            <a:off x="2285984" y="5214950"/>
            <a:ext cx="1000132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страиваемая 9">
            <a:hlinkClick r:id="" action="ppaction://hlinkshowjump?jump=lastslide" highlightClick="1"/>
          </p:cNvPr>
          <p:cNvSpPr/>
          <p:nvPr/>
        </p:nvSpPr>
        <p:spPr>
          <a:xfrm>
            <a:off x="5786446" y="5214950"/>
            <a:ext cx="1071570" cy="100013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857356" y="4071942"/>
            <a:ext cx="177735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429256" y="4214818"/>
            <a:ext cx="18966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Batang" pitchFamily="18" charset="-127"/>
              </a:rPr>
              <a:t>II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спр</a:t>
            </a: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atang" pitchFamily="18" charset="-127"/>
                <a:ea typeface="Batang" pitchFamily="18" charset="-127"/>
              </a:rPr>
              <a:t>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81</TotalTime>
  <Words>189</Words>
  <Application>Microsoft Office PowerPoint</Application>
  <PresentationFormat>Экран (4:3)</PresentationFormat>
  <Paragraphs>81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леночка</dc:creator>
  <cp:lastModifiedBy>александр</cp:lastModifiedBy>
  <cp:revision>10</cp:revision>
  <dcterms:created xsi:type="dcterms:W3CDTF">2009-10-17T17:01:21Z</dcterms:created>
  <dcterms:modified xsi:type="dcterms:W3CDTF">2014-04-23T18:47:43Z</dcterms:modified>
</cp:coreProperties>
</file>