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7" r:id="rId2"/>
    <p:sldId id="258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F0CEB-5B8D-45C9-A1AC-97F52F2104D7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D02E4-6803-444A-B464-8237366802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F0CEB-5B8D-45C9-A1AC-97F52F2104D7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19AA98-F4CA-4343-B8E3-687B8305ECC3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5B41D96-25BB-47F1-8520-ECD8980B78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ransition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596" y="642918"/>
            <a:ext cx="8072494" cy="464347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Спряжение глаголов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928802"/>
            <a:ext cx="51796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входишь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40527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писать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40254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кидать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928802"/>
            <a:ext cx="5306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обидишь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40318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читает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928802"/>
            <a:ext cx="60195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подгибать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2000240"/>
            <a:ext cx="53623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завидует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928802"/>
            <a:ext cx="46698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вертеть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2000240"/>
            <a:ext cx="52886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зависеть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928802"/>
            <a:ext cx="51443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готовить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1785926"/>
            <a:ext cx="54729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смотреть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1928802"/>
            <a:ext cx="40094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кричит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39324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скачет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071678"/>
            <a:ext cx="42963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думает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1928802"/>
            <a:ext cx="40943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просит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071678"/>
            <a:ext cx="40254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кидать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1928802"/>
            <a:ext cx="34195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носит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071678"/>
            <a:ext cx="609173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открывать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071678"/>
            <a:ext cx="40527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писать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2571744"/>
            <a:ext cx="2783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КОНЕЦ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1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3857628"/>
            <a:ext cx="1896802" cy="1000132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14393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Увы, неверно!</a:t>
            </a:r>
            <a:endParaRPr lang="ru-RU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4286256"/>
            <a:ext cx="1444635" cy="1000132"/>
          </a:xfrm>
          <a:prstGeom prst="rect">
            <a:avLst/>
          </a:prstGeom>
        </p:spPr>
      </p:pic>
      <p:sp>
        <p:nvSpPr>
          <p:cNvPr id="4" name="Управляющая кнопка: домой 3">
            <a:hlinkClick r:id="" action="ppaction://hlinkshowjump?jump=lastslideviewed" highlightClick="1"/>
          </p:cNvPr>
          <p:cNvSpPr/>
          <p:nvPr/>
        </p:nvSpPr>
        <p:spPr>
          <a:xfrm>
            <a:off x="3857620" y="5643578"/>
            <a:ext cx="785818" cy="928694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1857364"/>
            <a:ext cx="39901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читать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857364"/>
            <a:ext cx="56444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понимать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5926"/>
            <a:ext cx="75745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поглядывает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1857364"/>
            <a:ext cx="55386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засыпает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1857364"/>
            <a:ext cx="32752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гонит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286256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4286256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nex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928802"/>
            <a:ext cx="407996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плачут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2000240"/>
            <a:ext cx="411523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прячет</a:t>
            </a:r>
            <a:endParaRPr lang="ru-RU" sz="96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2285984" y="5214950"/>
            <a:ext cx="1000132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lastslide" highlightClick="1"/>
          </p:cNvPr>
          <p:cNvSpPr/>
          <p:nvPr/>
        </p:nvSpPr>
        <p:spPr>
          <a:xfrm>
            <a:off x="5786446" y="5214950"/>
            <a:ext cx="1071570" cy="10001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4071942"/>
            <a:ext cx="177735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9256" y="4214818"/>
            <a:ext cx="1896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Batang" pitchFamily="18" charset="-127"/>
              </a:rPr>
              <a:t>II </a:t>
            </a:r>
            <a:r>
              <a:rPr lang="ru-RU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спр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 pitchFamily="18" charset="-127"/>
                <a:ea typeface="Batang" pitchFamily="18" charset="-127"/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189</Words>
  <Application>Microsoft Office PowerPoint</Application>
  <PresentationFormat>Экран (4:3)</PresentationFormat>
  <Paragraphs>81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леночка</dc:creator>
  <cp:lastModifiedBy>александр</cp:lastModifiedBy>
  <cp:revision>10</cp:revision>
  <dcterms:created xsi:type="dcterms:W3CDTF">2009-10-17T17:01:21Z</dcterms:created>
  <dcterms:modified xsi:type="dcterms:W3CDTF">2014-04-23T18:47:43Z</dcterms:modified>
</cp:coreProperties>
</file>