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3" r:id="rId1"/>
  </p:sldMasterIdLst>
  <p:sldIdLst>
    <p:sldId id="257" r:id="rId2"/>
    <p:sldId id="258" r:id="rId3"/>
    <p:sldId id="284" r:id="rId4"/>
    <p:sldId id="286" r:id="rId5"/>
    <p:sldId id="287" r:id="rId6"/>
    <p:sldId id="288" r:id="rId7"/>
    <p:sldId id="289" r:id="rId8"/>
    <p:sldId id="290" r:id="rId9"/>
    <p:sldId id="291" r:id="rId10"/>
    <p:sldId id="292" r:id="rId11"/>
    <p:sldId id="293" r:id="rId12"/>
    <p:sldId id="294" r:id="rId13"/>
    <p:sldId id="295" r:id="rId14"/>
    <p:sldId id="296" r:id="rId15"/>
    <p:sldId id="297" r:id="rId16"/>
    <p:sldId id="298" r:id="rId17"/>
    <p:sldId id="299" r:id="rId18"/>
    <p:sldId id="300" r:id="rId19"/>
    <p:sldId id="301" r:id="rId20"/>
    <p:sldId id="302" r:id="rId21"/>
    <p:sldId id="303" r:id="rId22"/>
    <p:sldId id="304" r:id="rId23"/>
    <p:sldId id="305" r:id="rId24"/>
    <p:sldId id="306" r:id="rId25"/>
    <p:sldId id="307" r:id="rId26"/>
    <p:sldId id="308" r:id="rId27"/>
    <p:sldId id="309" r:id="rId28"/>
    <p:sldId id="310" r:id="rId29"/>
    <p:sldId id="285" r:id="rId3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37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9F0CEB-5B8D-45C9-A1AC-97F52F2104D7}" type="datetimeFigureOut">
              <a:rPr lang="ru-RU" smtClean="0"/>
              <a:pPr/>
              <a:t>24.04.2014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D02E4-6803-444A-B464-82373668025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>
    <p:dissolve/>
    <p:sndAc>
      <p:stSnd>
        <p:snd r:embed="rId1" name="chimes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19AA98-F4CA-4343-B8E3-687B8305ECC3}" type="datetimeFigureOut">
              <a:rPr lang="ru-RU" smtClean="0"/>
              <a:pPr/>
              <a:t>24.04.2014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B41D96-25BB-47F1-8520-ECD8980B789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  <p:sndAc>
      <p:stSnd>
        <p:snd r:embed="rId1" name="chimes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19AA98-F4CA-4343-B8E3-687B8305ECC3}" type="datetimeFigureOut">
              <a:rPr lang="ru-RU" smtClean="0"/>
              <a:pPr/>
              <a:t>24.04.2014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B41D96-25BB-47F1-8520-ECD8980B789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  <p:sndAc>
      <p:stSnd>
        <p:snd r:embed="rId1" name="chimes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19AA98-F4CA-4343-B8E3-687B8305ECC3}" type="datetimeFigureOut">
              <a:rPr lang="ru-RU" smtClean="0"/>
              <a:pPr/>
              <a:t>24.04.2014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B41D96-25BB-47F1-8520-ECD8980B789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  <p:sndAc>
      <p:stSnd>
        <p:snd r:embed="rId1" name="chimes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9F0CEB-5B8D-45C9-A1AC-97F52F2104D7}" type="datetimeFigureOut">
              <a:rPr lang="ru-RU" smtClean="0"/>
              <a:pPr/>
              <a:t>24.04.2014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D02E4-6803-444A-B464-8237366802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  <p:sndAc>
      <p:stSnd>
        <p:snd r:embed="rId1" name="chimes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19AA98-F4CA-4343-B8E3-687B8305ECC3}" type="datetimeFigureOut">
              <a:rPr lang="ru-RU" smtClean="0"/>
              <a:pPr/>
              <a:t>24.04.2014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B41D96-25BB-47F1-8520-ECD8980B789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  <p:sndAc>
      <p:stSnd>
        <p:snd r:embed="rId1" name="chimes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19AA98-F4CA-4343-B8E3-687B8305ECC3}" type="datetimeFigureOut">
              <a:rPr lang="ru-RU" smtClean="0"/>
              <a:pPr/>
              <a:t>24.04.2014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B41D96-25BB-47F1-8520-ECD8980B789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  <p:sndAc>
      <p:stSnd>
        <p:snd r:embed="rId1" name="chimes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19AA98-F4CA-4343-B8E3-687B8305ECC3}" type="datetimeFigureOut">
              <a:rPr lang="ru-RU" smtClean="0"/>
              <a:pPr/>
              <a:t>24.04.2014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B41D96-25BB-47F1-8520-ECD8980B789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  <p:sndAc>
      <p:stSnd>
        <p:snd r:embed="rId1" name="chimes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19AA98-F4CA-4343-B8E3-687B8305ECC3}" type="datetimeFigureOut">
              <a:rPr lang="ru-RU" smtClean="0"/>
              <a:pPr/>
              <a:t>24.04.2014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B41D96-25BB-47F1-8520-ECD8980B789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  <p:sndAc>
      <p:stSnd>
        <p:snd r:embed="rId1" name="chimes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19AA98-F4CA-4343-B8E3-687B8305ECC3}" type="datetimeFigureOut">
              <a:rPr lang="ru-RU" smtClean="0"/>
              <a:pPr/>
              <a:t>24.04.2014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B41D96-25BB-47F1-8520-ECD8980B789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  <p:sndAc>
      <p:stSnd>
        <p:snd r:embed="rId1" name="chimes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19AA98-F4CA-4343-B8E3-687B8305ECC3}" type="datetimeFigureOut">
              <a:rPr lang="ru-RU" smtClean="0"/>
              <a:pPr/>
              <a:t>24.04.2014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B41D96-25BB-47F1-8520-ECD8980B789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  <p:transition>
    <p:dissolve/>
    <p:sndAc>
      <p:stSnd>
        <p:snd r:embed="rId1" name="chimes.wav"/>
      </p:stSnd>
    </p:sndAc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D119AA98-F4CA-4343-B8E3-687B8305ECC3}" type="datetimeFigureOut">
              <a:rPr lang="ru-RU" smtClean="0"/>
              <a:pPr/>
              <a:t>24.04.2014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F5B41D96-25BB-47F1-8520-ECD8980B789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4" r:id="rId1"/>
    <p:sldLayoutId id="2147483815" r:id="rId2"/>
    <p:sldLayoutId id="2147483816" r:id="rId3"/>
    <p:sldLayoutId id="2147483817" r:id="rId4"/>
    <p:sldLayoutId id="2147483818" r:id="rId5"/>
    <p:sldLayoutId id="2147483819" r:id="rId6"/>
    <p:sldLayoutId id="2147483820" r:id="rId7"/>
    <p:sldLayoutId id="2147483821" r:id="rId8"/>
    <p:sldLayoutId id="2147483822" r:id="rId9"/>
    <p:sldLayoutId id="2147483823" r:id="rId10"/>
    <p:sldLayoutId id="2147483824" r:id="rId11"/>
  </p:sldLayoutIdLst>
  <p:transition>
    <p:dissolve/>
    <p:sndAc>
      <p:stSnd>
        <p:snd r:embed="rId13" name="chimes.wav"/>
      </p:stSnd>
    </p:sndAc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WordArt 2"/>
          <p:cNvSpPr>
            <a:spLocks noChangeArrowheads="1" noChangeShapeType="1" noTextEdit="1"/>
          </p:cNvSpPr>
          <p:nvPr/>
        </p:nvSpPr>
        <p:spPr bwMode="auto">
          <a:xfrm>
            <a:off x="428596" y="642918"/>
            <a:ext cx="8072494" cy="464347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 rtl="0"/>
            <a:r>
              <a:rPr lang="ru-RU" sz="3600" kern="10" spc="0" dirty="0" smtClean="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effectLst/>
                <a:latin typeface="Impact"/>
              </a:rPr>
              <a:t>Спряжение глаголов</a:t>
            </a:r>
            <a:endParaRPr lang="ru-RU" sz="3600" kern="10" spc="0" dirty="0">
              <a:ln w="9525">
                <a:round/>
                <a:headEnd/>
                <a:tailEnd/>
              </a:ln>
              <a:gradFill rotWithShape="0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5400000" scaled="1"/>
              </a:gradFill>
              <a:effectLst/>
              <a:latin typeface="Impact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>
    <p:dissolv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928794" y="1928802"/>
            <a:ext cx="5179624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9600" b="1" i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ysClr val="windowText" lastClr="0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входишь</a:t>
            </a:r>
            <a:endParaRPr lang="ru-RU" sz="9600" b="1" i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ysClr val="windowText" lastClr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928794" y="4286256"/>
            <a:ext cx="1777354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/>
                <a:ea typeface="Batang" pitchFamily="18" charset="-127"/>
              </a:rPr>
              <a:t>I</a:t>
            </a:r>
            <a:r>
              <a:rPr lang="en-US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/>
                <a:ea typeface="Batang" pitchFamily="18" charset="-127"/>
              </a:rPr>
              <a:t> </a:t>
            </a:r>
            <a:r>
              <a:rPr lang="ru-RU" sz="40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atang" pitchFamily="18" charset="-127"/>
                <a:ea typeface="Batang" pitchFamily="18" charset="-127"/>
              </a:rPr>
              <a:t>спр</a:t>
            </a:r>
            <a:r>
              <a:rPr lang="ru-RU" sz="4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atang" pitchFamily="18" charset="-127"/>
                <a:ea typeface="Batang" pitchFamily="18" charset="-127"/>
              </a:rPr>
              <a:t>.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429256" y="4286256"/>
            <a:ext cx="189667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/>
                <a:ea typeface="Batang" pitchFamily="18" charset="-127"/>
              </a:rPr>
              <a:t>II </a:t>
            </a:r>
            <a:r>
              <a:rPr lang="ru-RU" sz="40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atang" pitchFamily="18" charset="-127"/>
                <a:ea typeface="Batang" pitchFamily="18" charset="-127"/>
              </a:rPr>
              <a:t>спр</a:t>
            </a:r>
            <a:r>
              <a:rPr lang="ru-RU" sz="4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atang" pitchFamily="18" charset="-127"/>
                <a:ea typeface="Batang" pitchFamily="18" charset="-127"/>
              </a:rPr>
              <a:t>.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9" name="Управляющая кнопка: настраиваемая 8">
            <a:hlinkClick r:id="" action="ppaction://hlinkshowjump?jump=lastslide" highlightClick="1"/>
          </p:cNvPr>
          <p:cNvSpPr/>
          <p:nvPr/>
        </p:nvSpPr>
        <p:spPr>
          <a:xfrm>
            <a:off x="2285984" y="5214950"/>
            <a:ext cx="1000132" cy="1000132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Управляющая кнопка: настраиваемая 9">
            <a:hlinkClick r:id="" action="ppaction://hlinkshowjump?jump=nextslide" highlightClick="1"/>
          </p:cNvPr>
          <p:cNvSpPr/>
          <p:nvPr/>
        </p:nvSpPr>
        <p:spPr>
          <a:xfrm>
            <a:off x="5786446" y="5214950"/>
            <a:ext cx="1071570" cy="1000132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dissolv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428860" y="2000240"/>
            <a:ext cx="4052713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9600" b="1" i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ysClr val="windowText" lastClr="0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писать</a:t>
            </a:r>
            <a:endParaRPr lang="ru-RU" sz="9600" b="1" i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ysClr val="windowText" lastClr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9" name="Управляющая кнопка: настраиваемая 8">
            <a:hlinkClick r:id="" action="ppaction://hlinkshowjump?jump=nextslide" highlightClick="1"/>
          </p:cNvPr>
          <p:cNvSpPr/>
          <p:nvPr/>
        </p:nvSpPr>
        <p:spPr>
          <a:xfrm>
            <a:off x="2285984" y="5214950"/>
            <a:ext cx="1000132" cy="1000132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Управляющая кнопка: настраиваемая 9">
            <a:hlinkClick r:id="" action="ppaction://hlinkshowjump?jump=lastslide" highlightClick="1"/>
          </p:cNvPr>
          <p:cNvSpPr/>
          <p:nvPr/>
        </p:nvSpPr>
        <p:spPr>
          <a:xfrm>
            <a:off x="5786446" y="5214950"/>
            <a:ext cx="1071570" cy="1000132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1857356" y="4071942"/>
            <a:ext cx="1777354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/>
                <a:ea typeface="Batang" pitchFamily="18" charset="-127"/>
              </a:rPr>
              <a:t>I</a:t>
            </a:r>
            <a:r>
              <a:rPr lang="en-US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/>
                <a:ea typeface="Batang" pitchFamily="18" charset="-127"/>
              </a:rPr>
              <a:t> </a:t>
            </a:r>
            <a:r>
              <a:rPr lang="ru-RU" sz="40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atang" pitchFamily="18" charset="-127"/>
                <a:ea typeface="Batang" pitchFamily="18" charset="-127"/>
              </a:rPr>
              <a:t>спр</a:t>
            </a:r>
            <a:r>
              <a:rPr lang="ru-RU" sz="4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atang" pitchFamily="18" charset="-127"/>
                <a:ea typeface="Batang" pitchFamily="18" charset="-127"/>
              </a:rPr>
              <a:t>.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429256" y="4214818"/>
            <a:ext cx="189667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/>
                <a:ea typeface="Batang" pitchFamily="18" charset="-127"/>
              </a:rPr>
              <a:t>II </a:t>
            </a:r>
            <a:r>
              <a:rPr lang="ru-RU" sz="40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atang" pitchFamily="18" charset="-127"/>
                <a:ea typeface="Batang" pitchFamily="18" charset="-127"/>
              </a:rPr>
              <a:t>спр</a:t>
            </a:r>
            <a:r>
              <a:rPr lang="ru-RU" sz="4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atang" pitchFamily="18" charset="-127"/>
                <a:ea typeface="Batang" pitchFamily="18" charset="-127"/>
              </a:rPr>
              <a:t>.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ransition>
    <p:dissolv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428860" y="2000240"/>
            <a:ext cx="4025462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9600" b="1" i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ysClr val="windowText" lastClr="0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кидать</a:t>
            </a:r>
            <a:endParaRPr lang="ru-RU" sz="9600" b="1" i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ysClr val="windowText" lastClr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9" name="Управляющая кнопка: настраиваемая 8">
            <a:hlinkClick r:id="" action="ppaction://hlinkshowjump?jump=nextslide" highlightClick="1"/>
          </p:cNvPr>
          <p:cNvSpPr/>
          <p:nvPr/>
        </p:nvSpPr>
        <p:spPr>
          <a:xfrm>
            <a:off x="2285984" y="5214950"/>
            <a:ext cx="1000132" cy="1000132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Управляющая кнопка: настраиваемая 9">
            <a:hlinkClick r:id="" action="ppaction://hlinkshowjump?jump=lastslide" highlightClick="1"/>
          </p:cNvPr>
          <p:cNvSpPr/>
          <p:nvPr/>
        </p:nvSpPr>
        <p:spPr>
          <a:xfrm>
            <a:off x="5786446" y="5214950"/>
            <a:ext cx="1071570" cy="1000132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1857356" y="4071942"/>
            <a:ext cx="1777354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/>
                <a:ea typeface="Batang" pitchFamily="18" charset="-127"/>
              </a:rPr>
              <a:t>I</a:t>
            </a:r>
            <a:r>
              <a:rPr lang="en-US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/>
                <a:ea typeface="Batang" pitchFamily="18" charset="-127"/>
              </a:rPr>
              <a:t> </a:t>
            </a:r>
            <a:r>
              <a:rPr lang="ru-RU" sz="40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atang" pitchFamily="18" charset="-127"/>
                <a:ea typeface="Batang" pitchFamily="18" charset="-127"/>
              </a:rPr>
              <a:t>спр</a:t>
            </a:r>
            <a:r>
              <a:rPr lang="ru-RU" sz="4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atang" pitchFamily="18" charset="-127"/>
                <a:ea typeface="Batang" pitchFamily="18" charset="-127"/>
              </a:rPr>
              <a:t>.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429256" y="4214818"/>
            <a:ext cx="189667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/>
                <a:ea typeface="Batang" pitchFamily="18" charset="-127"/>
              </a:rPr>
              <a:t>II </a:t>
            </a:r>
            <a:r>
              <a:rPr lang="ru-RU" sz="40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atang" pitchFamily="18" charset="-127"/>
                <a:ea typeface="Batang" pitchFamily="18" charset="-127"/>
              </a:rPr>
              <a:t>спр</a:t>
            </a:r>
            <a:r>
              <a:rPr lang="ru-RU" sz="4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atang" pitchFamily="18" charset="-127"/>
                <a:ea typeface="Batang" pitchFamily="18" charset="-127"/>
              </a:rPr>
              <a:t>.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ransition>
    <p:dissolv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928794" y="1928802"/>
            <a:ext cx="5306261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9600" b="1" i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ysClr val="windowText" lastClr="0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обидишь</a:t>
            </a:r>
            <a:endParaRPr lang="ru-RU" sz="9600" b="1" i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ysClr val="windowText" lastClr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928794" y="4286256"/>
            <a:ext cx="1777354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/>
                <a:ea typeface="Batang" pitchFamily="18" charset="-127"/>
              </a:rPr>
              <a:t>I</a:t>
            </a:r>
            <a:r>
              <a:rPr lang="en-US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/>
                <a:ea typeface="Batang" pitchFamily="18" charset="-127"/>
              </a:rPr>
              <a:t> </a:t>
            </a:r>
            <a:r>
              <a:rPr lang="ru-RU" sz="40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atang" pitchFamily="18" charset="-127"/>
                <a:ea typeface="Batang" pitchFamily="18" charset="-127"/>
              </a:rPr>
              <a:t>спр</a:t>
            </a:r>
            <a:r>
              <a:rPr lang="ru-RU" sz="4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atang" pitchFamily="18" charset="-127"/>
                <a:ea typeface="Batang" pitchFamily="18" charset="-127"/>
              </a:rPr>
              <a:t>.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429256" y="4286256"/>
            <a:ext cx="189667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/>
                <a:ea typeface="Batang" pitchFamily="18" charset="-127"/>
              </a:rPr>
              <a:t>II </a:t>
            </a:r>
            <a:r>
              <a:rPr lang="ru-RU" sz="40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atang" pitchFamily="18" charset="-127"/>
                <a:ea typeface="Batang" pitchFamily="18" charset="-127"/>
              </a:rPr>
              <a:t>спр</a:t>
            </a:r>
            <a:r>
              <a:rPr lang="ru-RU" sz="4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atang" pitchFamily="18" charset="-127"/>
                <a:ea typeface="Batang" pitchFamily="18" charset="-127"/>
              </a:rPr>
              <a:t>.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9" name="Управляющая кнопка: настраиваемая 8">
            <a:hlinkClick r:id="" action="ppaction://hlinkshowjump?jump=lastslide" highlightClick="1"/>
          </p:cNvPr>
          <p:cNvSpPr/>
          <p:nvPr/>
        </p:nvSpPr>
        <p:spPr>
          <a:xfrm>
            <a:off x="2285984" y="5214950"/>
            <a:ext cx="1000132" cy="1000132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Управляющая кнопка: настраиваемая 9">
            <a:hlinkClick r:id="" action="ppaction://hlinkshowjump?jump=nextslide" highlightClick="1"/>
          </p:cNvPr>
          <p:cNvSpPr/>
          <p:nvPr/>
        </p:nvSpPr>
        <p:spPr>
          <a:xfrm>
            <a:off x="5786446" y="5214950"/>
            <a:ext cx="1071570" cy="1000132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dissolv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428860" y="2000240"/>
            <a:ext cx="4031874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9600" b="1" i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ysClr val="windowText" lastClr="0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читает</a:t>
            </a:r>
            <a:endParaRPr lang="ru-RU" sz="9600" b="1" i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ysClr val="windowText" lastClr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9" name="Управляющая кнопка: настраиваемая 8">
            <a:hlinkClick r:id="" action="ppaction://hlinkshowjump?jump=nextslide" highlightClick="1"/>
          </p:cNvPr>
          <p:cNvSpPr/>
          <p:nvPr/>
        </p:nvSpPr>
        <p:spPr>
          <a:xfrm>
            <a:off x="2285984" y="5214950"/>
            <a:ext cx="1000132" cy="1000132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Управляющая кнопка: настраиваемая 9">
            <a:hlinkClick r:id="" action="ppaction://hlinkshowjump?jump=lastslide" highlightClick="1"/>
          </p:cNvPr>
          <p:cNvSpPr/>
          <p:nvPr/>
        </p:nvSpPr>
        <p:spPr>
          <a:xfrm>
            <a:off x="5786446" y="5214950"/>
            <a:ext cx="1071570" cy="1000132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1857356" y="4071942"/>
            <a:ext cx="1777354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/>
                <a:ea typeface="Batang" pitchFamily="18" charset="-127"/>
              </a:rPr>
              <a:t>I</a:t>
            </a:r>
            <a:r>
              <a:rPr lang="en-US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/>
                <a:ea typeface="Batang" pitchFamily="18" charset="-127"/>
              </a:rPr>
              <a:t> </a:t>
            </a:r>
            <a:r>
              <a:rPr lang="ru-RU" sz="40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atang" pitchFamily="18" charset="-127"/>
                <a:ea typeface="Batang" pitchFamily="18" charset="-127"/>
              </a:rPr>
              <a:t>спр</a:t>
            </a:r>
            <a:r>
              <a:rPr lang="ru-RU" sz="4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atang" pitchFamily="18" charset="-127"/>
                <a:ea typeface="Batang" pitchFamily="18" charset="-127"/>
              </a:rPr>
              <a:t>.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429256" y="4214818"/>
            <a:ext cx="189667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/>
                <a:ea typeface="Batang" pitchFamily="18" charset="-127"/>
              </a:rPr>
              <a:t>II </a:t>
            </a:r>
            <a:r>
              <a:rPr lang="ru-RU" sz="40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atang" pitchFamily="18" charset="-127"/>
                <a:ea typeface="Batang" pitchFamily="18" charset="-127"/>
              </a:rPr>
              <a:t>спр</a:t>
            </a:r>
            <a:r>
              <a:rPr lang="ru-RU" sz="4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atang" pitchFamily="18" charset="-127"/>
                <a:ea typeface="Batang" pitchFamily="18" charset="-127"/>
              </a:rPr>
              <a:t>.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ransition>
    <p:dissolv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500166" y="1928802"/>
            <a:ext cx="6019598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9600" b="1" i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ysClr val="windowText" lastClr="0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подгибать</a:t>
            </a:r>
            <a:endParaRPr lang="ru-RU" sz="9600" b="1" i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ysClr val="windowText" lastClr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9" name="Управляющая кнопка: настраиваемая 8">
            <a:hlinkClick r:id="" action="ppaction://hlinkshowjump?jump=nextslide" highlightClick="1"/>
          </p:cNvPr>
          <p:cNvSpPr/>
          <p:nvPr/>
        </p:nvSpPr>
        <p:spPr>
          <a:xfrm>
            <a:off x="2285984" y="5214950"/>
            <a:ext cx="1000132" cy="1000132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Управляющая кнопка: настраиваемая 9">
            <a:hlinkClick r:id="" action="ppaction://hlinkshowjump?jump=lastslide" highlightClick="1"/>
          </p:cNvPr>
          <p:cNvSpPr/>
          <p:nvPr/>
        </p:nvSpPr>
        <p:spPr>
          <a:xfrm>
            <a:off x="5786446" y="5214950"/>
            <a:ext cx="1071570" cy="1000132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1857356" y="4071942"/>
            <a:ext cx="1777354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/>
                <a:ea typeface="Batang" pitchFamily="18" charset="-127"/>
              </a:rPr>
              <a:t>I</a:t>
            </a:r>
            <a:r>
              <a:rPr lang="en-US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/>
                <a:ea typeface="Batang" pitchFamily="18" charset="-127"/>
              </a:rPr>
              <a:t> </a:t>
            </a:r>
            <a:r>
              <a:rPr lang="ru-RU" sz="40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atang" pitchFamily="18" charset="-127"/>
                <a:ea typeface="Batang" pitchFamily="18" charset="-127"/>
              </a:rPr>
              <a:t>спр</a:t>
            </a:r>
            <a:r>
              <a:rPr lang="ru-RU" sz="4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atang" pitchFamily="18" charset="-127"/>
                <a:ea typeface="Batang" pitchFamily="18" charset="-127"/>
              </a:rPr>
              <a:t>.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429256" y="4214818"/>
            <a:ext cx="189667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/>
                <a:ea typeface="Batang" pitchFamily="18" charset="-127"/>
              </a:rPr>
              <a:t>II </a:t>
            </a:r>
            <a:r>
              <a:rPr lang="ru-RU" sz="40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atang" pitchFamily="18" charset="-127"/>
                <a:ea typeface="Batang" pitchFamily="18" charset="-127"/>
              </a:rPr>
              <a:t>спр</a:t>
            </a:r>
            <a:r>
              <a:rPr lang="ru-RU" sz="4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atang" pitchFamily="18" charset="-127"/>
                <a:ea typeface="Batang" pitchFamily="18" charset="-127"/>
              </a:rPr>
              <a:t>.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ransition>
    <p:dissolv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000232" y="2000240"/>
            <a:ext cx="5362366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9600" b="1" i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ysClr val="windowText" lastClr="0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завидует</a:t>
            </a:r>
            <a:endParaRPr lang="ru-RU" sz="9600" b="1" i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ysClr val="windowText" lastClr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9" name="Управляющая кнопка: настраиваемая 8">
            <a:hlinkClick r:id="" action="ppaction://hlinkshowjump?jump=nextslide" highlightClick="1"/>
          </p:cNvPr>
          <p:cNvSpPr/>
          <p:nvPr/>
        </p:nvSpPr>
        <p:spPr>
          <a:xfrm>
            <a:off x="2285984" y="5214950"/>
            <a:ext cx="1000132" cy="1000132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Управляющая кнопка: настраиваемая 9">
            <a:hlinkClick r:id="" action="ppaction://hlinkshowjump?jump=lastslide" highlightClick="1"/>
          </p:cNvPr>
          <p:cNvSpPr/>
          <p:nvPr/>
        </p:nvSpPr>
        <p:spPr>
          <a:xfrm>
            <a:off x="5786446" y="5214950"/>
            <a:ext cx="1071570" cy="1000132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1857356" y="4071942"/>
            <a:ext cx="1777354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/>
                <a:ea typeface="Batang" pitchFamily="18" charset="-127"/>
              </a:rPr>
              <a:t>I</a:t>
            </a:r>
            <a:r>
              <a:rPr lang="en-US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/>
                <a:ea typeface="Batang" pitchFamily="18" charset="-127"/>
              </a:rPr>
              <a:t> </a:t>
            </a:r>
            <a:r>
              <a:rPr lang="ru-RU" sz="40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atang" pitchFamily="18" charset="-127"/>
                <a:ea typeface="Batang" pitchFamily="18" charset="-127"/>
              </a:rPr>
              <a:t>спр</a:t>
            </a:r>
            <a:r>
              <a:rPr lang="ru-RU" sz="4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atang" pitchFamily="18" charset="-127"/>
                <a:ea typeface="Batang" pitchFamily="18" charset="-127"/>
              </a:rPr>
              <a:t>.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429256" y="4214818"/>
            <a:ext cx="189667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/>
                <a:ea typeface="Batang" pitchFamily="18" charset="-127"/>
              </a:rPr>
              <a:t>II </a:t>
            </a:r>
            <a:r>
              <a:rPr lang="ru-RU" sz="40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atang" pitchFamily="18" charset="-127"/>
                <a:ea typeface="Batang" pitchFamily="18" charset="-127"/>
              </a:rPr>
              <a:t>спр</a:t>
            </a:r>
            <a:r>
              <a:rPr lang="ru-RU" sz="4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atang" pitchFamily="18" charset="-127"/>
                <a:ea typeface="Batang" pitchFamily="18" charset="-127"/>
              </a:rPr>
              <a:t>.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ransition>
    <p:dissolv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928794" y="1928802"/>
            <a:ext cx="4669869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9600" b="1" i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ysClr val="windowText" lastClr="0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вертеть</a:t>
            </a:r>
            <a:endParaRPr lang="ru-RU" sz="9600" b="1" i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ysClr val="windowText" lastClr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928794" y="4286256"/>
            <a:ext cx="1777354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/>
                <a:ea typeface="Batang" pitchFamily="18" charset="-127"/>
              </a:rPr>
              <a:t>I</a:t>
            </a:r>
            <a:r>
              <a:rPr lang="en-US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/>
                <a:ea typeface="Batang" pitchFamily="18" charset="-127"/>
              </a:rPr>
              <a:t> </a:t>
            </a:r>
            <a:r>
              <a:rPr lang="ru-RU" sz="40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atang" pitchFamily="18" charset="-127"/>
                <a:ea typeface="Batang" pitchFamily="18" charset="-127"/>
              </a:rPr>
              <a:t>спр</a:t>
            </a:r>
            <a:r>
              <a:rPr lang="ru-RU" sz="4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atang" pitchFamily="18" charset="-127"/>
                <a:ea typeface="Batang" pitchFamily="18" charset="-127"/>
              </a:rPr>
              <a:t>.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429256" y="4286256"/>
            <a:ext cx="189667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/>
                <a:ea typeface="Batang" pitchFamily="18" charset="-127"/>
              </a:rPr>
              <a:t>II </a:t>
            </a:r>
            <a:r>
              <a:rPr lang="ru-RU" sz="40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atang" pitchFamily="18" charset="-127"/>
                <a:ea typeface="Batang" pitchFamily="18" charset="-127"/>
              </a:rPr>
              <a:t>спр</a:t>
            </a:r>
            <a:r>
              <a:rPr lang="ru-RU" sz="4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atang" pitchFamily="18" charset="-127"/>
                <a:ea typeface="Batang" pitchFamily="18" charset="-127"/>
              </a:rPr>
              <a:t>.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9" name="Управляющая кнопка: настраиваемая 8">
            <a:hlinkClick r:id="" action="ppaction://hlinkshowjump?jump=lastslide" highlightClick="1"/>
          </p:cNvPr>
          <p:cNvSpPr/>
          <p:nvPr/>
        </p:nvSpPr>
        <p:spPr>
          <a:xfrm>
            <a:off x="2285984" y="5214950"/>
            <a:ext cx="1000132" cy="1000132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Управляющая кнопка: настраиваемая 9">
            <a:hlinkClick r:id="" action="ppaction://hlinkshowjump?jump=nextslide" highlightClick="1"/>
          </p:cNvPr>
          <p:cNvSpPr/>
          <p:nvPr/>
        </p:nvSpPr>
        <p:spPr>
          <a:xfrm>
            <a:off x="5786446" y="5214950"/>
            <a:ext cx="1071570" cy="1000132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dissolv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85918" y="2000240"/>
            <a:ext cx="5288628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9600" b="1" i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ysClr val="windowText" lastClr="0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зависеть</a:t>
            </a:r>
            <a:endParaRPr lang="ru-RU" sz="9600" b="1" i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ysClr val="windowText" lastClr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928794" y="4286256"/>
            <a:ext cx="1777354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/>
                <a:ea typeface="Batang" pitchFamily="18" charset="-127"/>
              </a:rPr>
              <a:t>I</a:t>
            </a:r>
            <a:r>
              <a:rPr lang="en-US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/>
                <a:ea typeface="Batang" pitchFamily="18" charset="-127"/>
              </a:rPr>
              <a:t> </a:t>
            </a:r>
            <a:r>
              <a:rPr lang="ru-RU" sz="40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atang" pitchFamily="18" charset="-127"/>
                <a:ea typeface="Batang" pitchFamily="18" charset="-127"/>
              </a:rPr>
              <a:t>спр</a:t>
            </a:r>
            <a:r>
              <a:rPr lang="ru-RU" sz="4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atang" pitchFamily="18" charset="-127"/>
                <a:ea typeface="Batang" pitchFamily="18" charset="-127"/>
              </a:rPr>
              <a:t>.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429256" y="4286256"/>
            <a:ext cx="189667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/>
                <a:ea typeface="Batang" pitchFamily="18" charset="-127"/>
              </a:rPr>
              <a:t>II </a:t>
            </a:r>
            <a:r>
              <a:rPr lang="ru-RU" sz="40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atang" pitchFamily="18" charset="-127"/>
                <a:ea typeface="Batang" pitchFamily="18" charset="-127"/>
              </a:rPr>
              <a:t>спр</a:t>
            </a:r>
            <a:r>
              <a:rPr lang="ru-RU" sz="4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atang" pitchFamily="18" charset="-127"/>
                <a:ea typeface="Batang" pitchFamily="18" charset="-127"/>
              </a:rPr>
              <a:t>.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9" name="Управляющая кнопка: настраиваемая 8">
            <a:hlinkClick r:id="" action="ppaction://hlinkshowjump?jump=lastslide" highlightClick="1"/>
          </p:cNvPr>
          <p:cNvSpPr/>
          <p:nvPr/>
        </p:nvSpPr>
        <p:spPr>
          <a:xfrm>
            <a:off x="2285984" y="5214950"/>
            <a:ext cx="1000132" cy="1000132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Управляющая кнопка: настраиваемая 9">
            <a:hlinkClick r:id="" action="ppaction://hlinkshowjump?jump=nextslide" highlightClick="1"/>
          </p:cNvPr>
          <p:cNvSpPr/>
          <p:nvPr/>
        </p:nvSpPr>
        <p:spPr>
          <a:xfrm>
            <a:off x="5786446" y="5214950"/>
            <a:ext cx="1071570" cy="1000132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dissolv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928794" y="1928802"/>
            <a:ext cx="5144358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9600" b="1" i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ysClr val="windowText" lastClr="0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готовить</a:t>
            </a:r>
            <a:endParaRPr lang="ru-RU" sz="9600" b="1" i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ysClr val="windowText" lastClr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928794" y="4286256"/>
            <a:ext cx="1777354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/>
                <a:ea typeface="Batang" pitchFamily="18" charset="-127"/>
              </a:rPr>
              <a:t>I</a:t>
            </a:r>
            <a:r>
              <a:rPr lang="en-US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/>
                <a:ea typeface="Batang" pitchFamily="18" charset="-127"/>
              </a:rPr>
              <a:t> </a:t>
            </a:r>
            <a:r>
              <a:rPr lang="ru-RU" sz="40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atang" pitchFamily="18" charset="-127"/>
                <a:ea typeface="Batang" pitchFamily="18" charset="-127"/>
              </a:rPr>
              <a:t>спр</a:t>
            </a:r>
            <a:r>
              <a:rPr lang="ru-RU" sz="4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atang" pitchFamily="18" charset="-127"/>
                <a:ea typeface="Batang" pitchFamily="18" charset="-127"/>
              </a:rPr>
              <a:t>.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429256" y="4286256"/>
            <a:ext cx="189667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/>
                <a:ea typeface="Batang" pitchFamily="18" charset="-127"/>
              </a:rPr>
              <a:t>II </a:t>
            </a:r>
            <a:r>
              <a:rPr lang="ru-RU" sz="40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atang" pitchFamily="18" charset="-127"/>
                <a:ea typeface="Batang" pitchFamily="18" charset="-127"/>
              </a:rPr>
              <a:t>спр</a:t>
            </a:r>
            <a:r>
              <a:rPr lang="ru-RU" sz="4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atang" pitchFamily="18" charset="-127"/>
                <a:ea typeface="Batang" pitchFamily="18" charset="-127"/>
              </a:rPr>
              <a:t>.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9" name="Управляющая кнопка: настраиваемая 8">
            <a:hlinkClick r:id="" action="ppaction://hlinkshowjump?jump=lastslide" highlightClick="1"/>
          </p:cNvPr>
          <p:cNvSpPr/>
          <p:nvPr/>
        </p:nvSpPr>
        <p:spPr>
          <a:xfrm>
            <a:off x="2285984" y="5214950"/>
            <a:ext cx="1000132" cy="1000132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Управляющая кнопка: настраиваемая 9">
            <a:hlinkClick r:id="" action="ppaction://hlinkshowjump?jump=nextslide" highlightClick="1"/>
          </p:cNvPr>
          <p:cNvSpPr/>
          <p:nvPr/>
        </p:nvSpPr>
        <p:spPr>
          <a:xfrm>
            <a:off x="5786446" y="5214950"/>
            <a:ext cx="1071570" cy="1000132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dissolv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857356" y="1785926"/>
            <a:ext cx="5472973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9600" b="1" i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ysClr val="windowText" lastClr="0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смотреть</a:t>
            </a:r>
            <a:endParaRPr lang="ru-RU" sz="9600" b="1" i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ysClr val="windowText" lastClr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928794" y="4286256"/>
            <a:ext cx="1777354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/>
                <a:ea typeface="Batang" pitchFamily="18" charset="-127"/>
              </a:rPr>
              <a:t>I</a:t>
            </a:r>
            <a:r>
              <a:rPr lang="en-US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/>
                <a:ea typeface="Batang" pitchFamily="18" charset="-127"/>
              </a:rPr>
              <a:t> </a:t>
            </a:r>
            <a:r>
              <a:rPr lang="ru-RU" sz="40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atang" pitchFamily="18" charset="-127"/>
                <a:ea typeface="Batang" pitchFamily="18" charset="-127"/>
              </a:rPr>
              <a:t>спр</a:t>
            </a:r>
            <a:r>
              <a:rPr lang="ru-RU" sz="4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atang" pitchFamily="18" charset="-127"/>
                <a:ea typeface="Batang" pitchFamily="18" charset="-127"/>
              </a:rPr>
              <a:t>.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429256" y="4286256"/>
            <a:ext cx="189667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/>
                <a:ea typeface="Batang" pitchFamily="18" charset="-127"/>
              </a:rPr>
              <a:t>II </a:t>
            </a:r>
            <a:r>
              <a:rPr lang="ru-RU" sz="40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atang" pitchFamily="18" charset="-127"/>
                <a:ea typeface="Batang" pitchFamily="18" charset="-127"/>
              </a:rPr>
              <a:t>спр</a:t>
            </a:r>
            <a:r>
              <a:rPr lang="ru-RU" sz="4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atang" pitchFamily="18" charset="-127"/>
                <a:ea typeface="Batang" pitchFamily="18" charset="-127"/>
              </a:rPr>
              <a:t>.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9" name="Управляющая кнопка: настраиваемая 8">
            <a:hlinkClick r:id="" action="ppaction://hlinkshowjump?jump=lastslide" highlightClick="1"/>
          </p:cNvPr>
          <p:cNvSpPr/>
          <p:nvPr/>
        </p:nvSpPr>
        <p:spPr>
          <a:xfrm>
            <a:off x="2285984" y="5214950"/>
            <a:ext cx="1000132" cy="1000132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Управляющая кнопка: настраиваемая 9">
            <a:hlinkClick r:id="" action="ppaction://hlinkshowjump?jump=nextslide" highlightClick="1"/>
          </p:cNvPr>
          <p:cNvSpPr/>
          <p:nvPr/>
        </p:nvSpPr>
        <p:spPr>
          <a:xfrm>
            <a:off x="5786446" y="5214950"/>
            <a:ext cx="1071570" cy="1000132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dissolv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357422" y="1928802"/>
            <a:ext cx="4009431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9600" b="1" i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ysClr val="windowText" lastClr="0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кричит</a:t>
            </a:r>
            <a:endParaRPr lang="ru-RU" sz="9600" b="1" i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ysClr val="windowText" lastClr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928794" y="4286256"/>
            <a:ext cx="1777354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/>
                <a:ea typeface="Batang" pitchFamily="18" charset="-127"/>
              </a:rPr>
              <a:t>I</a:t>
            </a:r>
            <a:r>
              <a:rPr lang="en-US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/>
                <a:ea typeface="Batang" pitchFamily="18" charset="-127"/>
              </a:rPr>
              <a:t> </a:t>
            </a:r>
            <a:r>
              <a:rPr lang="ru-RU" sz="40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atang" pitchFamily="18" charset="-127"/>
                <a:ea typeface="Batang" pitchFamily="18" charset="-127"/>
              </a:rPr>
              <a:t>спр</a:t>
            </a:r>
            <a:r>
              <a:rPr lang="ru-RU" sz="4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atang" pitchFamily="18" charset="-127"/>
                <a:ea typeface="Batang" pitchFamily="18" charset="-127"/>
              </a:rPr>
              <a:t>.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429256" y="4286256"/>
            <a:ext cx="189667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/>
                <a:ea typeface="Batang" pitchFamily="18" charset="-127"/>
              </a:rPr>
              <a:t>II </a:t>
            </a:r>
            <a:r>
              <a:rPr lang="ru-RU" sz="40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atang" pitchFamily="18" charset="-127"/>
                <a:ea typeface="Batang" pitchFamily="18" charset="-127"/>
              </a:rPr>
              <a:t>спр</a:t>
            </a:r>
            <a:r>
              <a:rPr lang="ru-RU" sz="4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atang" pitchFamily="18" charset="-127"/>
                <a:ea typeface="Batang" pitchFamily="18" charset="-127"/>
              </a:rPr>
              <a:t>.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9" name="Управляющая кнопка: настраиваемая 8">
            <a:hlinkClick r:id="" action="ppaction://hlinkshowjump?jump=lastslide" highlightClick="1"/>
          </p:cNvPr>
          <p:cNvSpPr/>
          <p:nvPr/>
        </p:nvSpPr>
        <p:spPr>
          <a:xfrm>
            <a:off x="2285984" y="5214950"/>
            <a:ext cx="1000132" cy="1000132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Управляющая кнопка: настраиваемая 9">
            <a:hlinkClick r:id="" action="ppaction://hlinkshowjump?jump=nextslide" highlightClick="1"/>
          </p:cNvPr>
          <p:cNvSpPr/>
          <p:nvPr/>
        </p:nvSpPr>
        <p:spPr>
          <a:xfrm>
            <a:off x="5786446" y="5214950"/>
            <a:ext cx="1071570" cy="1000132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dissolv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428860" y="2000240"/>
            <a:ext cx="3932487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9600" b="1" i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ysClr val="windowText" lastClr="0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скачет</a:t>
            </a:r>
            <a:endParaRPr lang="ru-RU" sz="9600" b="1" i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ysClr val="windowText" lastClr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9" name="Управляющая кнопка: настраиваемая 8">
            <a:hlinkClick r:id="" action="ppaction://hlinkshowjump?jump=nextslide" highlightClick="1"/>
          </p:cNvPr>
          <p:cNvSpPr/>
          <p:nvPr/>
        </p:nvSpPr>
        <p:spPr>
          <a:xfrm>
            <a:off x="2285984" y="5214950"/>
            <a:ext cx="1000132" cy="1000132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Управляющая кнопка: настраиваемая 9">
            <a:hlinkClick r:id="" action="ppaction://hlinkshowjump?jump=lastslide" highlightClick="1"/>
          </p:cNvPr>
          <p:cNvSpPr/>
          <p:nvPr/>
        </p:nvSpPr>
        <p:spPr>
          <a:xfrm>
            <a:off x="5786446" y="5214950"/>
            <a:ext cx="1071570" cy="1000132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1857356" y="4071942"/>
            <a:ext cx="1777354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/>
                <a:ea typeface="Batang" pitchFamily="18" charset="-127"/>
              </a:rPr>
              <a:t>I</a:t>
            </a:r>
            <a:r>
              <a:rPr lang="en-US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/>
                <a:ea typeface="Batang" pitchFamily="18" charset="-127"/>
              </a:rPr>
              <a:t> </a:t>
            </a:r>
            <a:r>
              <a:rPr lang="ru-RU" sz="40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atang" pitchFamily="18" charset="-127"/>
                <a:ea typeface="Batang" pitchFamily="18" charset="-127"/>
              </a:rPr>
              <a:t>спр</a:t>
            </a:r>
            <a:r>
              <a:rPr lang="ru-RU" sz="4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atang" pitchFamily="18" charset="-127"/>
                <a:ea typeface="Batang" pitchFamily="18" charset="-127"/>
              </a:rPr>
              <a:t>.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429256" y="4214818"/>
            <a:ext cx="189667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/>
                <a:ea typeface="Batang" pitchFamily="18" charset="-127"/>
              </a:rPr>
              <a:t>II </a:t>
            </a:r>
            <a:r>
              <a:rPr lang="ru-RU" sz="40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atang" pitchFamily="18" charset="-127"/>
                <a:ea typeface="Batang" pitchFamily="18" charset="-127"/>
              </a:rPr>
              <a:t>спр</a:t>
            </a:r>
            <a:r>
              <a:rPr lang="ru-RU" sz="4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atang" pitchFamily="18" charset="-127"/>
                <a:ea typeface="Batang" pitchFamily="18" charset="-127"/>
              </a:rPr>
              <a:t>.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ransition>
    <p:dissolv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85984" y="2071678"/>
            <a:ext cx="4296368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9600" b="1" i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ysClr val="windowText" lastClr="0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думает</a:t>
            </a:r>
            <a:endParaRPr lang="ru-RU" sz="9600" b="1" i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ysClr val="windowText" lastClr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9" name="Управляющая кнопка: настраиваемая 8">
            <a:hlinkClick r:id="" action="ppaction://hlinkshowjump?jump=nextslide" highlightClick="1"/>
          </p:cNvPr>
          <p:cNvSpPr/>
          <p:nvPr/>
        </p:nvSpPr>
        <p:spPr>
          <a:xfrm>
            <a:off x="2285984" y="5214950"/>
            <a:ext cx="1000132" cy="1000132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Управляющая кнопка: настраиваемая 9">
            <a:hlinkClick r:id="" action="ppaction://hlinkshowjump?jump=lastslide" highlightClick="1"/>
          </p:cNvPr>
          <p:cNvSpPr/>
          <p:nvPr/>
        </p:nvSpPr>
        <p:spPr>
          <a:xfrm>
            <a:off x="5786446" y="5214950"/>
            <a:ext cx="1071570" cy="1000132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1857356" y="4071942"/>
            <a:ext cx="1777354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/>
                <a:ea typeface="Batang" pitchFamily="18" charset="-127"/>
              </a:rPr>
              <a:t>I</a:t>
            </a:r>
            <a:r>
              <a:rPr lang="en-US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/>
                <a:ea typeface="Batang" pitchFamily="18" charset="-127"/>
              </a:rPr>
              <a:t> </a:t>
            </a:r>
            <a:r>
              <a:rPr lang="ru-RU" sz="40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atang" pitchFamily="18" charset="-127"/>
                <a:ea typeface="Batang" pitchFamily="18" charset="-127"/>
              </a:rPr>
              <a:t>спр</a:t>
            </a:r>
            <a:r>
              <a:rPr lang="ru-RU" sz="4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atang" pitchFamily="18" charset="-127"/>
                <a:ea typeface="Batang" pitchFamily="18" charset="-127"/>
              </a:rPr>
              <a:t>.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429256" y="4214818"/>
            <a:ext cx="189667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/>
                <a:ea typeface="Batang" pitchFamily="18" charset="-127"/>
              </a:rPr>
              <a:t>II </a:t>
            </a:r>
            <a:r>
              <a:rPr lang="ru-RU" sz="40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atang" pitchFamily="18" charset="-127"/>
                <a:ea typeface="Batang" pitchFamily="18" charset="-127"/>
              </a:rPr>
              <a:t>спр</a:t>
            </a:r>
            <a:r>
              <a:rPr lang="ru-RU" sz="4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atang" pitchFamily="18" charset="-127"/>
                <a:ea typeface="Batang" pitchFamily="18" charset="-127"/>
              </a:rPr>
              <a:t>.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ransition>
    <p:dissolv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357422" y="1928802"/>
            <a:ext cx="4094391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9600" b="1" i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ysClr val="windowText" lastClr="0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просит</a:t>
            </a:r>
            <a:endParaRPr lang="ru-RU" sz="9600" b="1" i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ysClr val="windowText" lastClr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928794" y="4286256"/>
            <a:ext cx="1777354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/>
                <a:ea typeface="Batang" pitchFamily="18" charset="-127"/>
              </a:rPr>
              <a:t>I</a:t>
            </a:r>
            <a:r>
              <a:rPr lang="en-US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/>
                <a:ea typeface="Batang" pitchFamily="18" charset="-127"/>
              </a:rPr>
              <a:t> </a:t>
            </a:r>
            <a:r>
              <a:rPr lang="ru-RU" sz="40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atang" pitchFamily="18" charset="-127"/>
                <a:ea typeface="Batang" pitchFamily="18" charset="-127"/>
              </a:rPr>
              <a:t>спр</a:t>
            </a:r>
            <a:r>
              <a:rPr lang="ru-RU" sz="4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atang" pitchFamily="18" charset="-127"/>
                <a:ea typeface="Batang" pitchFamily="18" charset="-127"/>
              </a:rPr>
              <a:t>.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429256" y="4286256"/>
            <a:ext cx="189667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/>
                <a:ea typeface="Batang" pitchFamily="18" charset="-127"/>
              </a:rPr>
              <a:t>II </a:t>
            </a:r>
            <a:r>
              <a:rPr lang="ru-RU" sz="40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atang" pitchFamily="18" charset="-127"/>
                <a:ea typeface="Batang" pitchFamily="18" charset="-127"/>
              </a:rPr>
              <a:t>спр</a:t>
            </a:r>
            <a:r>
              <a:rPr lang="ru-RU" sz="4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atang" pitchFamily="18" charset="-127"/>
                <a:ea typeface="Batang" pitchFamily="18" charset="-127"/>
              </a:rPr>
              <a:t>.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9" name="Управляющая кнопка: настраиваемая 8">
            <a:hlinkClick r:id="" action="ppaction://hlinkshowjump?jump=lastslide" highlightClick="1"/>
          </p:cNvPr>
          <p:cNvSpPr/>
          <p:nvPr/>
        </p:nvSpPr>
        <p:spPr>
          <a:xfrm>
            <a:off x="2285984" y="5214950"/>
            <a:ext cx="1000132" cy="1000132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Управляющая кнопка: настраиваемая 9">
            <a:hlinkClick r:id="" action="ppaction://hlinkshowjump?jump=nextslide" highlightClick="1"/>
          </p:cNvPr>
          <p:cNvSpPr/>
          <p:nvPr/>
        </p:nvSpPr>
        <p:spPr>
          <a:xfrm>
            <a:off x="5786446" y="5214950"/>
            <a:ext cx="1071570" cy="1000132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dissolv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85984" y="2071678"/>
            <a:ext cx="4025462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9600" b="1" i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ysClr val="windowText" lastClr="0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кидать</a:t>
            </a:r>
            <a:endParaRPr lang="ru-RU" sz="9600" b="1" i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ysClr val="windowText" lastClr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9" name="Управляющая кнопка: настраиваемая 8">
            <a:hlinkClick r:id="" action="ppaction://hlinkshowjump?jump=nextslide" highlightClick="1"/>
          </p:cNvPr>
          <p:cNvSpPr/>
          <p:nvPr/>
        </p:nvSpPr>
        <p:spPr>
          <a:xfrm>
            <a:off x="2285984" y="5214950"/>
            <a:ext cx="1000132" cy="1000132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Управляющая кнопка: настраиваемая 9">
            <a:hlinkClick r:id="" action="ppaction://hlinkshowjump?jump=lastslide" highlightClick="1"/>
          </p:cNvPr>
          <p:cNvSpPr/>
          <p:nvPr/>
        </p:nvSpPr>
        <p:spPr>
          <a:xfrm>
            <a:off x="5786446" y="5214950"/>
            <a:ext cx="1071570" cy="1000132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1857356" y="4071942"/>
            <a:ext cx="1777354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/>
                <a:ea typeface="Batang" pitchFamily="18" charset="-127"/>
              </a:rPr>
              <a:t>I</a:t>
            </a:r>
            <a:r>
              <a:rPr lang="en-US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/>
                <a:ea typeface="Batang" pitchFamily="18" charset="-127"/>
              </a:rPr>
              <a:t> </a:t>
            </a:r>
            <a:r>
              <a:rPr lang="ru-RU" sz="40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atang" pitchFamily="18" charset="-127"/>
                <a:ea typeface="Batang" pitchFamily="18" charset="-127"/>
              </a:rPr>
              <a:t>спр</a:t>
            </a:r>
            <a:r>
              <a:rPr lang="ru-RU" sz="4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atang" pitchFamily="18" charset="-127"/>
                <a:ea typeface="Batang" pitchFamily="18" charset="-127"/>
              </a:rPr>
              <a:t>.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429256" y="4214818"/>
            <a:ext cx="189667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/>
                <a:ea typeface="Batang" pitchFamily="18" charset="-127"/>
              </a:rPr>
              <a:t>II </a:t>
            </a:r>
            <a:r>
              <a:rPr lang="ru-RU" sz="40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atang" pitchFamily="18" charset="-127"/>
                <a:ea typeface="Batang" pitchFamily="18" charset="-127"/>
              </a:rPr>
              <a:t>спр</a:t>
            </a:r>
            <a:r>
              <a:rPr lang="ru-RU" sz="4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atang" pitchFamily="18" charset="-127"/>
                <a:ea typeface="Batang" pitchFamily="18" charset="-127"/>
              </a:rPr>
              <a:t>.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ransition>
    <p:dissolv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714612" y="1928802"/>
            <a:ext cx="3419527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9600" b="1" i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ysClr val="windowText" lastClr="0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носит</a:t>
            </a:r>
            <a:endParaRPr lang="ru-RU" sz="9600" b="1" i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ysClr val="windowText" lastClr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928794" y="4286256"/>
            <a:ext cx="1777354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/>
                <a:ea typeface="Batang" pitchFamily="18" charset="-127"/>
              </a:rPr>
              <a:t>I</a:t>
            </a:r>
            <a:r>
              <a:rPr lang="en-US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/>
                <a:ea typeface="Batang" pitchFamily="18" charset="-127"/>
              </a:rPr>
              <a:t> </a:t>
            </a:r>
            <a:r>
              <a:rPr lang="ru-RU" sz="40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atang" pitchFamily="18" charset="-127"/>
                <a:ea typeface="Batang" pitchFamily="18" charset="-127"/>
              </a:rPr>
              <a:t>спр</a:t>
            </a:r>
            <a:r>
              <a:rPr lang="ru-RU" sz="4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atang" pitchFamily="18" charset="-127"/>
                <a:ea typeface="Batang" pitchFamily="18" charset="-127"/>
              </a:rPr>
              <a:t>.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429256" y="4286256"/>
            <a:ext cx="189667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/>
                <a:ea typeface="Batang" pitchFamily="18" charset="-127"/>
              </a:rPr>
              <a:t>II </a:t>
            </a:r>
            <a:r>
              <a:rPr lang="ru-RU" sz="40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atang" pitchFamily="18" charset="-127"/>
                <a:ea typeface="Batang" pitchFamily="18" charset="-127"/>
              </a:rPr>
              <a:t>спр</a:t>
            </a:r>
            <a:r>
              <a:rPr lang="ru-RU" sz="4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atang" pitchFamily="18" charset="-127"/>
                <a:ea typeface="Batang" pitchFamily="18" charset="-127"/>
              </a:rPr>
              <a:t>.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9" name="Управляющая кнопка: настраиваемая 8">
            <a:hlinkClick r:id="" action="ppaction://hlinkshowjump?jump=lastslide" highlightClick="1"/>
          </p:cNvPr>
          <p:cNvSpPr/>
          <p:nvPr/>
        </p:nvSpPr>
        <p:spPr>
          <a:xfrm>
            <a:off x="2285984" y="5214950"/>
            <a:ext cx="1000132" cy="1000132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Управляющая кнопка: настраиваемая 9">
            <a:hlinkClick r:id="" action="ppaction://hlinkshowjump?jump=nextslide" highlightClick="1"/>
          </p:cNvPr>
          <p:cNvSpPr/>
          <p:nvPr/>
        </p:nvSpPr>
        <p:spPr>
          <a:xfrm>
            <a:off x="5786446" y="5214950"/>
            <a:ext cx="1071570" cy="1000132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dissolv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14480" y="2071678"/>
            <a:ext cx="6091732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9600" b="1" i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ysClr val="windowText" lastClr="0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открывать</a:t>
            </a:r>
            <a:endParaRPr lang="ru-RU" sz="9600" b="1" i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ysClr val="windowText" lastClr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9" name="Управляющая кнопка: настраиваемая 8">
            <a:hlinkClick r:id="" action="ppaction://hlinkshowjump?jump=nextslide" highlightClick="1"/>
          </p:cNvPr>
          <p:cNvSpPr/>
          <p:nvPr/>
        </p:nvSpPr>
        <p:spPr>
          <a:xfrm>
            <a:off x="2285984" y="5214950"/>
            <a:ext cx="1000132" cy="1000132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Управляющая кнопка: настраиваемая 9">
            <a:hlinkClick r:id="" action="ppaction://hlinkshowjump?jump=lastslide" highlightClick="1"/>
          </p:cNvPr>
          <p:cNvSpPr/>
          <p:nvPr/>
        </p:nvSpPr>
        <p:spPr>
          <a:xfrm>
            <a:off x="5786446" y="5214950"/>
            <a:ext cx="1071570" cy="1000132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1857356" y="4071942"/>
            <a:ext cx="1777354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/>
                <a:ea typeface="Batang" pitchFamily="18" charset="-127"/>
              </a:rPr>
              <a:t>I</a:t>
            </a:r>
            <a:r>
              <a:rPr lang="en-US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/>
                <a:ea typeface="Batang" pitchFamily="18" charset="-127"/>
              </a:rPr>
              <a:t> </a:t>
            </a:r>
            <a:r>
              <a:rPr lang="ru-RU" sz="40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atang" pitchFamily="18" charset="-127"/>
                <a:ea typeface="Batang" pitchFamily="18" charset="-127"/>
              </a:rPr>
              <a:t>спр</a:t>
            </a:r>
            <a:r>
              <a:rPr lang="ru-RU" sz="4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atang" pitchFamily="18" charset="-127"/>
                <a:ea typeface="Batang" pitchFamily="18" charset="-127"/>
              </a:rPr>
              <a:t>.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429256" y="4214818"/>
            <a:ext cx="189667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/>
                <a:ea typeface="Batang" pitchFamily="18" charset="-127"/>
              </a:rPr>
              <a:t>II </a:t>
            </a:r>
            <a:r>
              <a:rPr lang="ru-RU" sz="40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atang" pitchFamily="18" charset="-127"/>
                <a:ea typeface="Batang" pitchFamily="18" charset="-127"/>
              </a:rPr>
              <a:t>спр</a:t>
            </a:r>
            <a:r>
              <a:rPr lang="ru-RU" sz="4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atang" pitchFamily="18" charset="-127"/>
                <a:ea typeface="Batang" pitchFamily="18" charset="-127"/>
              </a:rPr>
              <a:t>.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ransition>
    <p:dissolv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85984" y="2071678"/>
            <a:ext cx="4052713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9600" b="1" i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ysClr val="windowText" lastClr="0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писать</a:t>
            </a:r>
            <a:endParaRPr lang="ru-RU" sz="9600" b="1" i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ysClr val="windowText" lastClr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9" name="Управляющая кнопка: настраиваемая 8">
            <a:hlinkClick r:id="" action="ppaction://hlinkshowjump?jump=nextslide" highlightClick="1"/>
          </p:cNvPr>
          <p:cNvSpPr/>
          <p:nvPr/>
        </p:nvSpPr>
        <p:spPr>
          <a:xfrm>
            <a:off x="2285984" y="5214950"/>
            <a:ext cx="1000132" cy="1000132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Управляющая кнопка: настраиваемая 9">
            <a:hlinkClick r:id="" action="ppaction://hlinkshowjump?jump=lastslide" highlightClick="1"/>
          </p:cNvPr>
          <p:cNvSpPr/>
          <p:nvPr/>
        </p:nvSpPr>
        <p:spPr>
          <a:xfrm>
            <a:off x="5786446" y="5214950"/>
            <a:ext cx="1071570" cy="1000132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1857356" y="4071942"/>
            <a:ext cx="1777354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/>
                <a:ea typeface="Batang" pitchFamily="18" charset="-127"/>
              </a:rPr>
              <a:t>I</a:t>
            </a:r>
            <a:r>
              <a:rPr lang="en-US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/>
                <a:ea typeface="Batang" pitchFamily="18" charset="-127"/>
              </a:rPr>
              <a:t> </a:t>
            </a:r>
            <a:r>
              <a:rPr lang="ru-RU" sz="40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atang" pitchFamily="18" charset="-127"/>
                <a:ea typeface="Batang" pitchFamily="18" charset="-127"/>
              </a:rPr>
              <a:t>спр</a:t>
            </a:r>
            <a:r>
              <a:rPr lang="ru-RU" sz="4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atang" pitchFamily="18" charset="-127"/>
                <a:ea typeface="Batang" pitchFamily="18" charset="-127"/>
              </a:rPr>
              <a:t>.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429256" y="4214818"/>
            <a:ext cx="189667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/>
                <a:ea typeface="Batang" pitchFamily="18" charset="-127"/>
              </a:rPr>
              <a:t>II </a:t>
            </a:r>
            <a:r>
              <a:rPr lang="ru-RU" sz="40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atang" pitchFamily="18" charset="-127"/>
                <a:ea typeface="Batang" pitchFamily="18" charset="-127"/>
              </a:rPr>
              <a:t>спр</a:t>
            </a:r>
            <a:r>
              <a:rPr lang="ru-RU" sz="4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atang" pitchFamily="18" charset="-127"/>
                <a:ea typeface="Batang" pitchFamily="18" charset="-127"/>
              </a:rPr>
              <a:t>.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ransition>
    <p:dissolv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71802" y="2571744"/>
            <a:ext cx="278300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КОНЕЦ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3" name="Рисунок 2" descr="17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571868" y="3857628"/>
            <a:ext cx="1896802" cy="1000132"/>
          </a:xfrm>
          <a:prstGeom prst="rect">
            <a:avLst/>
          </a:prstGeom>
        </p:spPr>
      </p:pic>
    </p:spTree>
  </p:cSld>
  <p:clrMapOvr>
    <a:masterClrMapping/>
  </p:clrMapOvr>
  <p:transition>
    <p:dissolve/>
    <p:sndAc>
      <p:stSnd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285728"/>
            <a:ext cx="8143932" cy="36317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115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Увы, неверно!</a:t>
            </a:r>
            <a:endParaRPr lang="ru-RU" sz="115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3" name="Рисунок 2" descr="11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500430" y="4286256"/>
            <a:ext cx="1444635" cy="1000132"/>
          </a:xfrm>
          <a:prstGeom prst="rect">
            <a:avLst/>
          </a:prstGeom>
        </p:spPr>
      </p:pic>
      <p:sp>
        <p:nvSpPr>
          <p:cNvPr id="4" name="Управляющая кнопка: домой 3">
            <a:hlinkClick r:id="" action="ppaction://hlinkshowjump?jump=lastslideviewed" highlightClick="1"/>
          </p:cNvPr>
          <p:cNvSpPr/>
          <p:nvPr/>
        </p:nvSpPr>
        <p:spPr>
          <a:xfrm>
            <a:off x="3857620" y="5643578"/>
            <a:ext cx="785818" cy="928694"/>
          </a:xfrm>
          <a:prstGeom prst="actionButtonHom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dissolve/>
    <p:sndAc>
      <p:stSnd>
        <p:snd r:embed="rId2" name="explode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71736" y="1857364"/>
            <a:ext cx="3990196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9600" b="1" i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ysClr val="windowText" lastClr="0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читать</a:t>
            </a:r>
            <a:endParaRPr lang="ru-RU" sz="9600" b="1" i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ysClr val="windowText" lastClr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9" name="Управляющая кнопка: настраиваемая 8">
            <a:hlinkClick r:id="" action="ppaction://hlinkshowjump?jump=nextslide" highlightClick="1"/>
          </p:cNvPr>
          <p:cNvSpPr/>
          <p:nvPr/>
        </p:nvSpPr>
        <p:spPr>
          <a:xfrm>
            <a:off x="2285984" y="5214950"/>
            <a:ext cx="1000132" cy="1000132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Управляющая кнопка: настраиваемая 9">
            <a:hlinkClick r:id="" action="ppaction://hlinkshowjump?jump=lastslide" highlightClick="1"/>
          </p:cNvPr>
          <p:cNvSpPr/>
          <p:nvPr/>
        </p:nvSpPr>
        <p:spPr>
          <a:xfrm>
            <a:off x="5786446" y="5214950"/>
            <a:ext cx="1071570" cy="1000132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1857356" y="4071942"/>
            <a:ext cx="1777354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/>
                <a:ea typeface="Batang" pitchFamily="18" charset="-127"/>
              </a:rPr>
              <a:t>I</a:t>
            </a:r>
            <a:r>
              <a:rPr lang="en-US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/>
                <a:ea typeface="Batang" pitchFamily="18" charset="-127"/>
              </a:rPr>
              <a:t> </a:t>
            </a:r>
            <a:r>
              <a:rPr lang="ru-RU" sz="40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atang" pitchFamily="18" charset="-127"/>
                <a:ea typeface="Batang" pitchFamily="18" charset="-127"/>
              </a:rPr>
              <a:t>спр</a:t>
            </a:r>
            <a:r>
              <a:rPr lang="ru-RU" sz="4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atang" pitchFamily="18" charset="-127"/>
                <a:ea typeface="Batang" pitchFamily="18" charset="-127"/>
              </a:rPr>
              <a:t>.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429256" y="4214818"/>
            <a:ext cx="189667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/>
                <a:ea typeface="Batang" pitchFamily="18" charset="-127"/>
              </a:rPr>
              <a:t>II </a:t>
            </a:r>
            <a:r>
              <a:rPr lang="ru-RU" sz="40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atang" pitchFamily="18" charset="-127"/>
                <a:ea typeface="Batang" pitchFamily="18" charset="-127"/>
              </a:rPr>
              <a:t>спр</a:t>
            </a:r>
            <a:r>
              <a:rPr lang="ru-RU" sz="4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atang" pitchFamily="18" charset="-127"/>
                <a:ea typeface="Batang" pitchFamily="18" charset="-127"/>
              </a:rPr>
              <a:t>.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ransition>
    <p:dissolv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000232" y="1857364"/>
            <a:ext cx="5644495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9600" b="1" i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ysClr val="windowText" lastClr="0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понимать</a:t>
            </a:r>
            <a:endParaRPr lang="ru-RU" sz="9600" b="1" i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ysClr val="windowText" lastClr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9" name="Управляющая кнопка: настраиваемая 8">
            <a:hlinkClick r:id="" action="ppaction://hlinkshowjump?jump=nextslide" highlightClick="1"/>
          </p:cNvPr>
          <p:cNvSpPr/>
          <p:nvPr/>
        </p:nvSpPr>
        <p:spPr>
          <a:xfrm>
            <a:off x="2285984" y="5214950"/>
            <a:ext cx="1000132" cy="1000132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Управляющая кнопка: настраиваемая 9">
            <a:hlinkClick r:id="" action="ppaction://hlinkshowjump?jump=lastslide" highlightClick="1"/>
          </p:cNvPr>
          <p:cNvSpPr/>
          <p:nvPr/>
        </p:nvSpPr>
        <p:spPr>
          <a:xfrm>
            <a:off x="5786446" y="5214950"/>
            <a:ext cx="1071570" cy="1000132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1857356" y="4071942"/>
            <a:ext cx="1777354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/>
                <a:ea typeface="Batang" pitchFamily="18" charset="-127"/>
              </a:rPr>
              <a:t>I</a:t>
            </a:r>
            <a:r>
              <a:rPr lang="en-US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/>
                <a:ea typeface="Batang" pitchFamily="18" charset="-127"/>
              </a:rPr>
              <a:t> </a:t>
            </a:r>
            <a:r>
              <a:rPr lang="ru-RU" sz="40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atang" pitchFamily="18" charset="-127"/>
                <a:ea typeface="Batang" pitchFamily="18" charset="-127"/>
              </a:rPr>
              <a:t>спр</a:t>
            </a:r>
            <a:r>
              <a:rPr lang="ru-RU" sz="4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atang" pitchFamily="18" charset="-127"/>
                <a:ea typeface="Batang" pitchFamily="18" charset="-127"/>
              </a:rPr>
              <a:t>.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429256" y="4214818"/>
            <a:ext cx="189667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/>
                <a:ea typeface="Batang" pitchFamily="18" charset="-127"/>
              </a:rPr>
              <a:t>II </a:t>
            </a:r>
            <a:r>
              <a:rPr lang="ru-RU" sz="40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atang" pitchFamily="18" charset="-127"/>
                <a:ea typeface="Batang" pitchFamily="18" charset="-127"/>
              </a:rPr>
              <a:t>спр</a:t>
            </a:r>
            <a:r>
              <a:rPr lang="ru-RU" sz="4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atang" pitchFamily="18" charset="-127"/>
                <a:ea typeface="Batang" pitchFamily="18" charset="-127"/>
              </a:rPr>
              <a:t>.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ransition>
    <p:dissolv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4282" y="1785926"/>
            <a:ext cx="7574509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9600" b="1" i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ysClr val="windowText" lastClr="0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поглядывает</a:t>
            </a:r>
            <a:endParaRPr lang="ru-RU" sz="9600" b="1" i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ysClr val="windowText" lastClr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9" name="Управляющая кнопка: настраиваемая 8">
            <a:hlinkClick r:id="" action="ppaction://hlinkshowjump?jump=nextslide" highlightClick="1"/>
          </p:cNvPr>
          <p:cNvSpPr/>
          <p:nvPr/>
        </p:nvSpPr>
        <p:spPr>
          <a:xfrm>
            <a:off x="2285984" y="5214950"/>
            <a:ext cx="1000132" cy="1000132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Управляющая кнопка: настраиваемая 9">
            <a:hlinkClick r:id="" action="ppaction://hlinkshowjump?jump=lastslide" highlightClick="1"/>
          </p:cNvPr>
          <p:cNvSpPr/>
          <p:nvPr/>
        </p:nvSpPr>
        <p:spPr>
          <a:xfrm>
            <a:off x="5786446" y="5214950"/>
            <a:ext cx="1071570" cy="1000132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1857356" y="4071942"/>
            <a:ext cx="1777354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/>
                <a:ea typeface="Batang" pitchFamily="18" charset="-127"/>
              </a:rPr>
              <a:t>I</a:t>
            </a:r>
            <a:r>
              <a:rPr lang="en-US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/>
                <a:ea typeface="Batang" pitchFamily="18" charset="-127"/>
              </a:rPr>
              <a:t> </a:t>
            </a:r>
            <a:r>
              <a:rPr lang="ru-RU" sz="40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atang" pitchFamily="18" charset="-127"/>
                <a:ea typeface="Batang" pitchFamily="18" charset="-127"/>
              </a:rPr>
              <a:t>спр</a:t>
            </a:r>
            <a:r>
              <a:rPr lang="ru-RU" sz="4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atang" pitchFamily="18" charset="-127"/>
                <a:ea typeface="Batang" pitchFamily="18" charset="-127"/>
              </a:rPr>
              <a:t>.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429256" y="4214818"/>
            <a:ext cx="189667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/>
                <a:ea typeface="Batang" pitchFamily="18" charset="-127"/>
              </a:rPr>
              <a:t>II </a:t>
            </a:r>
            <a:r>
              <a:rPr lang="ru-RU" sz="40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atang" pitchFamily="18" charset="-127"/>
                <a:ea typeface="Batang" pitchFamily="18" charset="-127"/>
              </a:rPr>
              <a:t>спр</a:t>
            </a:r>
            <a:r>
              <a:rPr lang="ru-RU" sz="4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atang" pitchFamily="18" charset="-127"/>
                <a:ea typeface="Batang" pitchFamily="18" charset="-127"/>
              </a:rPr>
              <a:t>.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ransition>
    <p:dissolv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85918" y="1857364"/>
            <a:ext cx="5538697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9600" b="1" i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ysClr val="windowText" lastClr="0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засыпает</a:t>
            </a:r>
            <a:endParaRPr lang="ru-RU" sz="9600" b="1" i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ysClr val="windowText" lastClr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9" name="Управляющая кнопка: настраиваемая 8">
            <a:hlinkClick r:id="" action="ppaction://hlinkshowjump?jump=nextslide" highlightClick="1"/>
          </p:cNvPr>
          <p:cNvSpPr/>
          <p:nvPr/>
        </p:nvSpPr>
        <p:spPr>
          <a:xfrm>
            <a:off x="2285984" y="5214950"/>
            <a:ext cx="1000132" cy="1000132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Управляющая кнопка: настраиваемая 9">
            <a:hlinkClick r:id="" action="ppaction://hlinkshowjump?jump=lastslide" highlightClick="1"/>
          </p:cNvPr>
          <p:cNvSpPr/>
          <p:nvPr/>
        </p:nvSpPr>
        <p:spPr>
          <a:xfrm>
            <a:off x="5786446" y="5214950"/>
            <a:ext cx="1071570" cy="1000132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1857356" y="4071942"/>
            <a:ext cx="1777354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/>
                <a:ea typeface="Batang" pitchFamily="18" charset="-127"/>
              </a:rPr>
              <a:t>I</a:t>
            </a:r>
            <a:r>
              <a:rPr lang="en-US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/>
                <a:ea typeface="Batang" pitchFamily="18" charset="-127"/>
              </a:rPr>
              <a:t> </a:t>
            </a:r>
            <a:r>
              <a:rPr lang="ru-RU" sz="40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atang" pitchFamily="18" charset="-127"/>
                <a:ea typeface="Batang" pitchFamily="18" charset="-127"/>
              </a:rPr>
              <a:t>спр</a:t>
            </a:r>
            <a:r>
              <a:rPr lang="ru-RU" sz="4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atang" pitchFamily="18" charset="-127"/>
                <a:ea typeface="Batang" pitchFamily="18" charset="-127"/>
              </a:rPr>
              <a:t>.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429256" y="4214818"/>
            <a:ext cx="189667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/>
                <a:ea typeface="Batang" pitchFamily="18" charset="-127"/>
              </a:rPr>
              <a:t>II </a:t>
            </a:r>
            <a:r>
              <a:rPr lang="ru-RU" sz="40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atang" pitchFamily="18" charset="-127"/>
                <a:ea typeface="Batang" pitchFamily="18" charset="-127"/>
              </a:rPr>
              <a:t>спр</a:t>
            </a:r>
            <a:r>
              <a:rPr lang="ru-RU" sz="4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atang" pitchFamily="18" charset="-127"/>
                <a:ea typeface="Batang" pitchFamily="18" charset="-127"/>
              </a:rPr>
              <a:t>.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ransition>
    <p:dissolv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714612" y="1857364"/>
            <a:ext cx="3275256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9600" b="1" i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ysClr val="windowText" lastClr="0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гонит</a:t>
            </a:r>
            <a:endParaRPr lang="ru-RU" sz="9600" b="1" i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ysClr val="windowText" lastClr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928794" y="4286256"/>
            <a:ext cx="1777354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/>
                <a:ea typeface="Batang" pitchFamily="18" charset="-127"/>
              </a:rPr>
              <a:t>I</a:t>
            </a:r>
            <a:r>
              <a:rPr lang="en-US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/>
                <a:ea typeface="Batang" pitchFamily="18" charset="-127"/>
              </a:rPr>
              <a:t> </a:t>
            </a:r>
            <a:r>
              <a:rPr lang="ru-RU" sz="40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atang" pitchFamily="18" charset="-127"/>
                <a:ea typeface="Batang" pitchFamily="18" charset="-127"/>
              </a:rPr>
              <a:t>спр</a:t>
            </a:r>
            <a:r>
              <a:rPr lang="ru-RU" sz="4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atang" pitchFamily="18" charset="-127"/>
                <a:ea typeface="Batang" pitchFamily="18" charset="-127"/>
              </a:rPr>
              <a:t>.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429256" y="4286256"/>
            <a:ext cx="189667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/>
                <a:ea typeface="Batang" pitchFamily="18" charset="-127"/>
              </a:rPr>
              <a:t>II </a:t>
            </a:r>
            <a:r>
              <a:rPr lang="ru-RU" sz="40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atang" pitchFamily="18" charset="-127"/>
                <a:ea typeface="Batang" pitchFamily="18" charset="-127"/>
              </a:rPr>
              <a:t>спр</a:t>
            </a:r>
            <a:r>
              <a:rPr lang="ru-RU" sz="4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atang" pitchFamily="18" charset="-127"/>
                <a:ea typeface="Batang" pitchFamily="18" charset="-127"/>
              </a:rPr>
              <a:t>.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9" name="Управляющая кнопка: настраиваемая 8">
            <a:hlinkClick r:id="" action="ppaction://hlinkshowjump?jump=lastslide" highlightClick="1"/>
          </p:cNvPr>
          <p:cNvSpPr/>
          <p:nvPr/>
        </p:nvSpPr>
        <p:spPr>
          <a:xfrm>
            <a:off x="2285984" y="5214950"/>
            <a:ext cx="1000132" cy="1000132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Управляющая кнопка: настраиваемая 9">
            <a:hlinkClick r:id="" action="ppaction://hlinkshowjump?jump=nextslide" highlightClick="1"/>
          </p:cNvPr>
          <p:cNvSpPr/>
          <p:nvPr/>
        </p:nvSpPr>
        <p:spPr>
          <a:xfrm>
            <a:off x="5786446" y="5214950"/>
            <a:ext cx="1071570" cy="1000132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dissolv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428860" y="1928802"/>
            <a:ext cx="4079964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9600" b="1" i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ysClr val="windowText" lastClr="0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плачут</a:t>
            </a:r>
            <a:endParaRPr lang="ru-RU" sz="9600" b="1" i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ysClr val="windowText" lastClr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9" name="Управляющая кнопка: настраиваемая 8">
            <a:hlinkClick r:id="" action="ppaction://hlinkshowjump?jump=nextslide" highlightClick="1"/>
          </p:cNvPr>
          <p:cNvSpPr/>
          <p:nvPr/>
        </p:nvSpPr>
        <p:spPr>
          <a:xfrm>
            <a:off x="2285984" y="5214950"/>
            <a:ext cx="1000132" cy="1000132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Управляющая кнопка: настраиваемая 9">
            <a:hlinkClick r:id="" action="ppaction://hlinkshowjump?jump=lastslide" highlightClick="1"/>
          </p:cNvPr>
          <p:cNvSpPr/>
          <p:nvPr/>
        </p:nvSpPr>
        <p:spPr>
          <a:xfrm>
            <a:off x="5786446" y="5214950"/>
            <a:ext cx="1071570" cy="1000132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1857356" y="4071942"/>
            <a:ext cx="1777354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/>
                <a:ea typeface="Batang" pitchFamily="18" charset="-127"/>
              </a:rPr>
              <a:t>I</a:t>
            </a:r>
            <a:r>
              <a:rPr lang="en-US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/>
                <a:ea typeface="Batang" pitchFamily="18" charset="-127"/>
              </a:rPr>
              <a:t> </a:t>
            </a:r>
            <a:r>
              <a:rPr lang="ru-RU" sz="40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atang" pitchFamily="18" charset="-127"/>
                <a:ea typeface="Batang" pitchFamily="18" charset="-127"/>
              </a:rPr>
              <a:t>спр</a:t>
            </a:r>
            <a:r>
              <a:rPr lang="ru-RU" sz="4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atang" pitchFamily="18" charset="-127"/>
                <a:ea typeface="Batang" pitchFamily="18" charset="-127"/>
              </a:rPr>
              <a:t>.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429256" y="4214818"/>
            <a:ext cx="189667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/>
                <a:ea typeface="Batang" pitchFamily="18" charset="-127"/>
              </a:rPr>
              <a:t>II </a:t>
            </a:r>
            <a:r>
              <a:rPr lang="ru-RU" sz="40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atang" pitchFamily="18" charset="-127"/>
                <a:ea typeface="Batang" pitchFamily="18" charset="-127"/>
              </a:rPr>
              <a:t>спр</a:t>
            </a:r>
            <a:r>
              <a:rPr lang="ru-RU" sz="4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atang" pitchFamily="18" charset="-127"/>
                <a:ea typeface="Batang" pitchFamily="18" charset="-127"/>
              </a:rPr>
              <a:t>.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ransition>
    <p:dissolv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428860" y="2000240"/>
            <a:ext cx="4115230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9600" b="1" i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ysClr val="windowText" lastClr="0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прячет</a:t>
            </a:r>
            <a:endParaRPr lang="ru-RU" sz="9600" b="1" i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ysClr val="windowText" lastClr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9" name="Управляющая кнопка: настраиваемая 8">
            <a:hlinkClick r:id="" action="ppaction://hlinkshowjump?jump=nextslide" highlightClick="1"/>
          </p:cNvPr>
          <p:cNvSpPr/>
          <p:nvPr/>
        </p:nvSpPr>
        <p:spPr>
          <a:xfrm>
            <a:off x="2285984" y="5214950"/>
            <a:ext cx="1000132" cy="1000132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Управляющая кнопка: настраиваемая 9">
            <a:hlinkClick r:id="" action="ppaction://hlinkshowjump?jump=lastslide" highlightClick="1"/>
          </p:cNvPr>
          <p:cNvSpPr/>
          <p:nvPr/>
        </p:nvSpPr>
        <p:spPr>
          <a:xfrm>
            <a:off x="5786446" y="5214950"/>
            <a:ext cx="1071570" cy="1000132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1857356" y="4071942"/>
            <a:ext cx="1777354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/>
                <a:ea typeface="Batang" pitchFamily="18" charset="-127"/>
              </a:rPr>
              <a:t>I</a:t>
            </a:r>
            <a:r>
              <a:rPr lang="en-US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/>
                <a:ea typeface="Batang" pitchFamily="18" charset="-127"/>
              </a:rPr>
              <a:t> </a:t>
            </a:r>
            <a:r>
              <a:rPr lang="ru-RU" sz="40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atang" pitchFamily="18" charset="-127"/>
                <a:ea typeface="Batang" pitchFamily="18" charset="-127"/>
              </a:rPr>
              <a:t>спр</a:t>
            </a:r>
            <a:r>
              <a:rPr lang="ru-RU" sz="4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atang" pitchFamily="18" charset="-127"/>
                <a:ea typeface="Batang" pitchFamily="18" charset="-127"/>
              </a:rPr>
              <a:t>.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429256" y="4214818"/>
            <a:ext cx="189667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/>
                <a:ea typeface="Batang" pitchFamily="18" charset="-127"/>
              </a:rPr>
              <a:t>II </a:t>
            </a:r>
            <a:r>
              <a:rPr lang="ru-RU" sz="40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atang" pitchFamily="18" charset="-127"/>
                <a:ea typeface="Batang" pitchFamily="18" charset="-127"/>
              </a:rPr>
              <a:t>спр</a:t>
            </a:r>
            <a:r>
              <a:rPr lang="ru-RU" sz="4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atang" pitchFamily="18" charset="-127"/>
                <a:ea typeface="Batang" pitchFamily="18" charset="-127"/>
              </a:rPr>
              <a:t>.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ransition>
    <p:dissolv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81</TotalTime>
  <Words>189</Words>
  <Application>Microsoft Office PowerPoint</Application>
  <PresentationFormat>Экран (4:3)</PresentationFormat>
  <Paragraphs>81</Paragraphs>
  <Slides>29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0" baseType="lpstr">
      <vt:lpstr>Аспект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леночка</dc:creator>
  <cp:lastModifiedBy>александр</cp:lastModifiedBy>
  <cp:revision>10</cp:revision>
  <dcterms:created xsi:type="dcterms:W3CDTF">2009-10-17T17:01:21Z</dcterms:created>
  <dcterms:modified xsi:type="dcterms:W3CDTF">2014-04-23T18:47:43Z</dcterms:modified>
</cp:coreProperties>
</file>