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12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13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11598-45D4-4974-9D7B-8EC497300206}" type="datetimeFigureOut">
              <a:rPr lang="ru-RU"/>
              <a:pPr>
                <a:defRPr/>
              </a:pPr>
              <a:t>25.04.2014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1033D-439F-4899-A82A-A5F3572717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C341C-C8C5-442A-8B9F-CC5768DE6A13}" type="datetimeFigureOut">
              <a:rPr lang="ru-RU"/>
              <a:pPr>
                <a:defRPr/>
              </a:pPr>
              <a:t>25.04.2014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32684-7621-4BB8-B219-5107913742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0AC02-CB17-4C18-8D33-C2E53B159D5E}" type="datetimeFigureOut">
              <a:rPr lang="ru-RU"/>
              <a:pPr>
                <a:defRPr/>
              </a:pPr>
              <a:t>25.04.2014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33279-7117-427F-B4CE-B635B0F432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416ED-AC37-4794-9CB7-1CD9FABFDF41}" type="datetimeFigureOut">
              <a:rPr lang="ru-RU"/>
              <a:pPr>
                <a:defRPr/>
              </a:pPr>
              <a:t>25.04.2014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8BE89-256C-4B29-B0DB-4B8BEE5F83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6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C9682-E4E3-4375-966E-75B2D1621DBD}" type="datetimeFigureOut">
              <a:rPr lang="ru-RU"/>
              <a:pPr>
                <a:defRPr/>
              </a:pPr>
              <a:t>25.04.2014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0B012-B7AC-4882-BDD6-6D1D53DF07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01075-C369-46F5-8DDC-2CAC2BA2113B}" type="datetimeFigureOut">
              <a:rPr lang="ru-RU"/>
              <a:pPr>
                <a:defRPr/>
              </a:pPr>
              <a:t>25.04.2014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D3A49-366A-44E4-8FCA-7345666E32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D8E15-BEC9-4D5D-8B90-9E58AA8CC7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63848-B1A0-4AB6-9C4E-38E15DCE0901}" type="datetimeFigureOut">
              <a:rPr lang="ru-RU"/>
              <a:pPr>
                <a:defRPr/>
              </a:pPr>
              <a:t>25.04.2014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5E934-B843-438B-9A60-96E4383B58BA}" type="datetimeFigureOut">
              <a:rPr lang="ru-RU"/>
              <a:pPr>
                <a:defRPr/>
              </a:pPr>
              <a:t>25.04.2014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DB795-1626-439D-8D3C-A039BE8037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D700C-3934-4D74-806B-514A576A2816}" type="datetimeFigureOut">
              <a:rPr lang="ru-RU"/>
              <a:pPr>
                <a:defRPr/>
              </a:pPr>
              <a:t>25.04.2014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E2BB6-832B-4107-B012-E1AF0BAB74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34FB2-7760-408B-AD36-779893AADF5B}" type="datetimeFigureOut">
              <a:rPr lang="ru-RU"/>
              <a:pPr>
                <a:defRPr/>
              </a:pPr>
              <a:t>25.04.2014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AD9FE-00FD-4C7B-BA43-545C251DFF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87910-A3E8-498A-961E-0697A68A785A}" type="datetimeFigureOut">
              <a:rPr lang="ru-RU"/>
              <a:pPr>
                <a:defRPr/>
              </a:pPr>
              <a:t>25.04.2014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4670E-68B6-49CF-A625-D6DFF8ABA9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F34845-A81E-4D0A-A614-A14E45ACEB20}" type="datetimeFigureOut">
              <a:rPr lang="ru-RU"/>
              <a:pPr>
                <a:defRPr/>
              </a:pPr>
              <a:t>25.04.2014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B11A31-55CE-4D7E-AB53-0B374067E5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5" r:id="rId3"/>
    <p:sldLayoutId id="2147483682" r:id="rId4"/>
    <p:sldLayoutId id="2147483686" r:id="rId5"/>
    <p:sldLayoutId id="2147483681" r:id="rId6"/>
    <p:sldLayoutId id="2147483680" r:id="rId7"/>
    <p:sldLayoutId id="2147483687" r:id="rId8"/>
    <p:sldLayoutId id="2147483688" r:id="rId9"/>
    <p:sldLayoutId id="2147483679" r:id="rId10"/>
    <p:sldLayoutId id="214748367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kk.wikipedia.org/w/index.php?title=%D0%9C.%D0%A4.%D0%9A%D0%B5%D0%BF%D1%80%D1%8E%D0%BB%D0%B4&amp;action=edit&amp;redlink=1" TargetMode="External"/><Relationship Id="rId3" Type="http://schemas.openxmlformats.org/officeDocument/2006/relationships/hyperlink" Target="http://kk.wikipedia.org/wiki/%D0%96%D2%AF%D1%81%D1%96%D0%BF_%D0%91%D0%B0%D0%BB%D0%B0%D1%81%D0%B0%D2%93%D2%B1%D0%BD%D0%B8" TargetMode="External"/><Relationship Id="rId7" Type="http://schemas.openxmlformats.org/officeDocument/2006/relationships/hyperlink" Target="http://kk.wikipedia.org/w/index.php?title=%D0%A0.%D0%A0.%D0%90%D1%80%D0%B0%D1%82&amp;action=edit&amp;redlink=1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kk.wikipedia.org/wiki/%D0%94%D0%B0%D1%81%D1%82%D0%B0%D0%BD" TargetMode="External"/><Relationship Id="rId5" Type="http://schemas.openxmlformats.org/officeDocument/2006/relationships/hyperlink" Target="http://kk.wikipedia.org/wiki/%D0%A1%D1%82%D0%B0%D0%BC%D0%B1%D2%B1%D0%BB" TargetMode="External"/><Relationship Id="rId10" Type="http://schemas.openxmlformats.org/officeDocument/2006/relationships/hyperlink" Target="http://kk.wikipedia.org/w/index.php?title=%D2%9A%D0%B0%D1%80%D0%B0%D1%85%D0%B0%D0%BD&amp;action=edit&amp;redlink=1" TargetMode="External"/><Relationship Id="rId4" Type="http://schemas.openxmlformats.org/officeDocument/2006/relationships/hyperlink" Target="http://kk.wikipedia.org/wiki/%D0%A2%D2%AF%D1%80%D0%BA%D0%B8%D1%8F" TargetMode="External"/><Relationship Id="rId9" Type="http://schemas.openxmlformats.org/officeDocument/2006/relationships/hyperlink" Target="http://kk.wikipedia.org/w/index.php?title=%D0%90.%D0%94%D0%B8%D0%BB%D1%8C%D0%B3%D0%B0%D1%80&amp;action=edit&amp;redlink=1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kk.wikipedia.org/w/index.php?title=%D0%A2%D0%B0%D0%B1%D2%93%D0%B0%D1%88_%D0%90%D1%80%D1%81%D0%BB%D0%B0%D0%BD_%D1%85%D0%B0%D0%BD_%D0%91%D0%BE%D2%93%D1%80%D0%B0%D1%82%D0%B5%D0%B3%D1%96%D0%BD&amp;action=edit&amp;redlink=1" TargetMode="External"/><Relationship Id="rId3" Type="http://schemas.openxmlformats.org/officeDocument/2006/relationships/hyperlink" Target="http://kk.wikipedia.org/wiki/1069" TargetMode="External"/><Relationship Id="rId7" Type="http://schemas.openxmlformats.org/officeDocument/2006/relationships/hyperlink" Target="http://kk.wikipedia.org/wiki/%D2%9A%D0%B0%D1%80%D0%B0%D1%85%D0%B0%D0%BD_%D0%BC%D0%B5%D0%BC%D0%BB%D0%B5%D0%BA%D0%B5%D1%82%D1%96" TargetMode="External"/><Relationship Id="rId2" Type="http://schemas.openxmlformats.org/officeDocument/2006/relationships/hyperlink" Target="http://kk.wikipedia.org/wiki/%D0%91%D0%B0%D0%BB%D0%B0%D1%81%D0%B0%D2%93%D1%8B%D0%BD,_%D0%96%D2%AF%D1%81%D1%96%D0%BF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kk.wikipedia.org/wiki/%D2%9A%D0%B0%D1%88%D2%9B%D0%B0%D1%80" TargetMode="External"/><Relationship Id="rId5" Type="http://schemas.openxmlformats.org/officeDocument/2006/relationships/hyperlink" Target="http://kk.wikipedia.org/w/index.php?title=%D0%91%D0%B0%D0%BB%D0%B0%D1%81%D0%B0%D2%93%D1%8B%D0%BD&amp;action=edit&amp;redlink=1" TargetMode="External"/><Relationship Id="rId10" Type="http://schemas.openxmlformats.org/officeDocument/2006/relationships/hyperlink" Target="http://kk.wikipedia.org/wiki/%D0%91%D0%B0%D0%BB%D0%B0%D1%81%D0%B0%D2%93%D2%B1%D0%BD" TargetMode="External"/><Relationship Id="rId4" Type="http://schemas.openxmlformats.org/officeDocument/2006/relationships/hyperlink" Target="http://kk.wikipedia.org/wiki/1070" TargetMode="External"/><Relationship Id="rId9" Type="http://schemas.openxmlformats.org/officeDocument/2006/relationships/hyperlink" Target="http://kk.wikipedia.org/wiki/%D0%94%D0%B0%D1%81%D1%82%D0%B0%D0%BD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700463"/>
            <a:ext cx="8305800" cy="1143000"/>
          </a:xfrm>
        </p:spPr>
        <p:txBody>
          <a:bodyPr/>
          <a:lstStyle/>
          <a:p>
            <a:endParaRPr lang="kk-KZ" sz="240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556792"/>
            <a:ext cx="8305800" cy="19812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k-KZ" sz="7200" smtClean="0"/>
              <a:t>ҚҰТТЫ БІЛІК ДАСТАНЫ</a:t>
            </a:r>
            <a:endParaRPr lang="ru-RU" sz="72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24075" y="1484313"/>
            <a:ext cx="4679950" cy="5184775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kk-KZ" sz="4000" smtClean="0"/>
              <a:t>  АВТОРЫ</a:t>
            </a:r>
            <a:r>
              <a:rPr sz="4000" smtClean="0"/>
              <a:t>:</a:t>
            </a:r>
            <a:r>
              <a:rPr lang="kk-KZ" sz="4000" smtClean="0"/>
              <a:t> ЖҮСІП БАЛАСАҒҰН</a:t>
            </a:r>
            <a:endParaRPr lang="ru-RU" sz="400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219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kk-KZ" smtClean="0"/>
              <a:t>ҚҰТТЫ БІЛІК ДАСТАНЫ</a:t>
            </a:r>
            <a:r>
              <a:rPr smtClean="0"/>
              <a:t>:</a:t>
            </a:r>
            <a:endParaRPr lang="ru-RU"/>
          </a:p>
        </p:txBody>
      </p:sp>
      <p:pic>
        <p:nvPicPr>
          <p:cNvPr id="15362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85800" y="1524000"/>
            <a:ext cx="3602038" cy="4572000"/>
          </a:xfrm>
        </p:spPr>
      </p:pic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238" cy="4572000"/>
          </a:xfrm>
        </p:spPr>
        <p:txBody>
          <a:bodyPr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err="1" smtClean="0">
                <a:hlinkClick r:id="rId3" tooltip="Жүсіп Баласағұни"/>
              </a:rPr>
              <a:t>Баласағұнидың</a:t>
            </a:r>
            <a:r>
              <a:rPr lang="ru-RU" dirty="0"/>
              <a:t> </a:t>
            </a:r>
            <a:r>
              <a:rPr lang="ru-RU" dirty="0" err="1"/>
              <a:t>еңбегі</a:t>
            </a:r>
            <a:r>
              <a:rPr lang="ru-RU" dirty="0"/>
              <a:t>. </a:t>
            </a:r>
            <a:r>
              <a:rPr lang="ru-RU" dirty="0" err="1">
                <a:hlinkClick r:id="rId4" tooltip="Түркия"/>
              </a:rPr>
              <a:t>Түркия</a:t>
            </a:r>
            <a:r>
              <a:rPr lang="ru-RU" dirty="0"/>
              <a:t> </a:t>
            </a:r>
            <a:r>
              <a:rPr lang="ru-RU" dirty="0" err="1"/>
              <a:t>ғалымдары</a:t>
            </a:r>
            <a:r>
              <a:rPr lang="ru-RU" dirty="0"/>
              <a:t> 1942–43 ж. «</a:t>
            </a:r>
            <a:r>
              <a:rPr lang="ru-RU" dirty="0" err="1"/>
              <a:t>Құтадғу</a:t>
            </a:r>
            <a:r>
              <a:rPr lang="ru-RU" dirty="0"/>
              <a:t> </a:t>
            </a:r>
            <a:r>
              <a:rPr lang="ru-RU" dirty="0" err="1"/>
              <a:t>Білігтің</a:t>
            </a:r>
            <a:r>
              <a:rPr lang="ru-RU" dirty="0"/>
              <a:t>» </a:t>
            </a:r>
            <a:r>
              <a:rPr lang="ru-RU" dirty="0" err="1"/>
              <a:t>үш</a:t>
            </a:r>
            <a:r>
              <a:rPr lang="ru-RU" dirty="0"/>
              <a:t> </a:t>
            </a:r>
            <a:r>
              <a:rPr lang="ru-RU" dirty="0" err="1"/>
              <a:t>нұсқасын</a:t>
            </a:r>
            <a:r>
              <a:rPr lang="ru-RU" dirty="0"/>
              <a:t> да </a:t>
            </a:r>
            <a:r>
              <a:rPr lang="ru-RU" dirty="0" err="1">
                <a:hlinkClick r:id="rId5" tooltip="Стамбұл"/>
              </a:rPr>
              <a:t>Стамбұлдан</a:t>
            </a:r>
            <a:r>
              <a:rPr lang="ru-RU" dirty="0"/>
              <a:t> </a:t>
            </a:r>
            <a:r>
              <a:rPr lang="ru-RU" dirty="0" err="1"/>
              <a:t>үш</a:t>
            </a:r>
            <a:r>
              <a:rPr lang="ru-RU" dirty="0"/>
              <a:t> </a:t>
            </a:r>
            <a:r>
              <a:rPr lang="ru-RU" dirty="0" err="1"/>
              <a:t>томдық</a:t>
            </a:r>
            <a:r>
              <a:rPr lang="ru-RU" dirty="0"/>
              <a:t> </a:t>
            </a:r>
            <a:r>
              <a:rPr lang="ru-RU" dirty="0" err="1"/>
              <a:t>кітап</a:t>
            </a:r>
            <a:r>
              <a:rPr lang="ru-RU" dirty="0"/>
              <a:t> </a:t>
            </a:r>
            <a:r>
              <a:rPr lang="ru-RU" dirty="0" err="1"/>
              <a:t>етіп</a:t>
            </a:r>
            <a:r>
              <a:rPr lang="ru-RU" dirty="0"/>
              <a:t> </a:t>
            </a:r>
            <a:r>
              <a:rPr lang="ru-RU" dirty="0" err="1"/>
              <a:t>шығарды</a:t>
            </a:r>
            <a:r>
              <a:rPr lang="ru-RU" dirty="0"/>
              <a:t>. </a:t>
            </a:r>
            <a:r>
              <a:rPr lang="ru-RU" dirty="0" err="1">
                <a:hlinkClick r:id="rId6" tooltip="Дастан"/>
              </a:rPr>
              <a:t>Дастанды</a:t>
            </a:r>
            <a:r>
              <a:rPr lang="ru-RU" dirty="0"/>
              <a:t> 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ісіне</a:t>
            </a:r>
            <a:r>
              <a:rPr lang="ru-RU" dirty="0"/>
              <a:t>, </a:t>
            </a:r>
            <a:r>
              <a:rPr lang="ru-RU" dirty="0" err="1"/>
              <a:t>әсіресе</a:t>
            </a:r>
            <a:r>
              <a:rPr lang="ru-RU" dirty="0"/>
              <a:t>, </a:t>
            </a:r>
            <a:r>
              <a:rPr lang="ru-RU" dirty="0" err="1"/>
              <a:t>түркі</a:t>
            </a:r>
            <a:r>
              <a:rPr lang="ru-RU" dirty="0"/>
              <a:t> </a:t>
            </a:r>
            <a:r>
              <a:rPr lang="ru-RU" dirty="0" err="1"/>
              <a:t>ғалымдары</a:t>
            </a:r>
            <a:r>
              <a:rPr lang="ru-RU" dirty="0"/>
              <a:t> </a:t>
            </a:r>
            <a:r>
              <a:rPr lang="ru-RU" dirty="0" err="1">
                <a:hlinkClick r:id="rId7" tooltip="Р.Р.Арат (мұндай бет жоқ)"/>
              </a:rPr>
              <a:t>Р.Р.Арат</a:t>
            </a:r>
            <a:r>
              <a:rPr lang="ru-RU" dirty="0"/>
              <a:t>, </a:t>
            </a:r>
            <a:r>
              <a:rPr lang="ru-RU" dirty="0" err="1">
                <a:hlinkClick r:id="rId8" tooltip="М.Ф.Кепрюлд (мұндай бет жоқ)"/>
              </a:rPr>
              <a:t>М.Ф.Кепрюлд</a:t>
            </a:r>
            <a:r>
              <a:rPr lang="ru-RU" dirty="0"/>
              <a:t> </a:t>
            </a:r>
            <a:r>
              <a:rPr lang="ru-RU" dirty="0" err="1"/>
              <a:t>және</a:t>
            </a:r>
            <a:r>
              <a:rPr lang="ru-RU" dirty="0"/>
              <a:t> </a:t>
            </a:r>
            <a:r>
              <a:rPr lang="ru-RU" dirty="0" err="1">
                <a:hlinkClick r:id="rId9" tooltip="А.Дильгар (мұндай бет жоқ)"/>
              </a:rPr>
              <a:t>А.Дильгар</a:t>
            </a:r>
            <a:r>
              <a:rPr lang="ru-RU" dirty="0"/>
              <a:t>, </a:t>
            </a:r>
            <a:r>
              <a:rPr lang="ru-RU" dirty="0" err="1"/>
              <a:t>т.б</a:t>
            </a:r>
            <a:r>
              <a:rPr lang="ru-RU" dirty="0"/>
              <a:t>.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еңбек</a:t>
            </a:r>
            <a:r>
              <a:rPr lang="ru-RU" dirty="0"/>
              <a:t> </a:t>
            </a:r>
            <a:r>
              <a:rPr lang="ru-RU" dirty="0" err="1"/>
              <a:t>сіңірді</a:t>
            </a:r>
            <a:r>
              <a:rPr lang="ru-RU" dirty="0"/>
              <a:t>. «</a:t>
            </a:r>
            <a:r>
              <a:rPr lang="ru-RU" dirty="0" err="1"/>
              <a:t>Құтадғу</a:t>
            </a:r>
            <a:r>
              <a:rPr lang="ru-RU" dirty="0"/>
              <a:t> </a:t>
            </a:r>
            <a:r>
              <a:rPr lang="ru-RU" dirty="0" err="1"/>
              <a:t>Біліг</a:t>
            </a:r>
            <a:r>
              <a:rPr lang="ru-RU" dirty="0"/>
              <a:t>» </a:t>
            </a:r>
            <a:r>
              <a:rPr lang="ru-RU" dirty="0" err="1"/>
              <a:t>дастаны</a:t>
            </a:r>
            <a:r>
              <a:rPr lang="ru-RU" dirty="0"/>
              <a:t> орта ғ-</a:t>
            </a:r>
            <a:r>
              <a:rPr lang="ru-RU" dirty="0" err="1"/>
              <a:t>ларда</a:t>
            </a:r>
            <a:r>
              <a:rPr lang="ru-RU" dirty="0"/>
              <a:t> </a:t>
            </a:r>
            <a:r>
              <a:rPr lang="ru-RU" dirty="0" err="1"/>
              <a:t>бүкіл</a:t>
            </a:r>
            <a:r>
              <a:rPr lang="ru-RU" dirty="0"/>
              <a:t> </a:t>
            </a:r>
            <a:r>
              <a:rPr lang="ru-RU" dirty="0" err="1"/>
              <a:t>түркі</a:t>
            </a:r>
            <a:r>
              <a:rPr lang="ru-RU" dirty="0"/>
              <a:t> </a:t>
            </a:r>
            <a:r>
              <a:rPr lang="ru-RU" dirty="0" err="1"/>
              <a:t>әлеміне</a:t>
            </a:r>
            <a:r>
              <a:rPr lang="ru-RU" dirty="0"/>
              <a:t> </a:t>
            </a:r>
            <a:r>
              <a:rPr lang="ru-RU" dirty="0" err="1"/>
              <a:t>түсінікті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 </a:t>
            </a:r>
            <a:r>
              <a:rPr lang="ru-RU" dirty="0" err="1">
                <a:hlinkClick r:id="rId10" tooltip="Қарахан (мұндай бет жоқ)"/>
              </a:rPr>
              <a:t>Қарахан</a:t>
            </a:r>
            <a:r>
              <a:rPr lang="ru-RU" dirty="0"/>
              <a:t> </a:t>
            </a:r>
            <a:r>
              <a:rPr lang="ru-RU" dirty="0" err="1"/>
              <a:t>әулеті</a:t>
            </a:r>
            <a:r>
              <a:rPr lang="ru-RU" dirty="0"/>
              <a:t> </a:t>
            </a:r>
            <a:r>
              <a:rPr lang="ru-RU" dirty="0" err="1"/>
              <a:t>мемлекеті</a:t>
            </a:r>
            <a:r>
              <a:rPr lang="ru-RU" dirty="0"/>
              <a:t> </a:t>
            </a:r>
            <a:r>
              <a:rPr lang="ru-RU" dirty="0" err="1"/>
              <a:t>түріктерінің</a:t>
            </a:r>
            <a:r>
              <a:rPr lang="ru-RU" dirty="0"/>
              <a:t> </a:t>
            </a:r>
            <a:r>
              <a:rPr lang="ru-RU" dirty="0" err="1"/>
              <a:t>тілінде</a:t>
            </a:r>
            <a:r>
              <a:rPr lang="ru-RU" dirty="0"/>
              <a:t> </a:t>
            </a:r>
            <a:r>
              <a:rPr lang="ru-RU" dirty="0" err="1"/>
              <a:t>жазылған</a:t>
            </a:r>
            <a:r>
              <a:rPr lang="ru-RU" dirty="0"/>
              <a:t>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7924800" cy="13716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000">
                <a:effectLst/>
                <a:hlinkClick r:id="rId2" tooltip="Баласағын, Жүсіп"/>
              </a:rPr>
              <a:t>Жүсіп Баласағын</a:t>
            </a:r>
            <a:r>
              <a:rPr lang="ru-RU" sz="2000">
                <a:effectLst/>
              </a:rPr>
              <a:t> «Құтты білікті» </a:t>
            </a:r>
            <a:r>
              <a:rPr lang="ru-RU" sz="2000">
                <a:effectLst/>
                <a:hlinkClick r:id="rId3" tooltip="1069"/>
              </a:rPr>
              <a:t>1069</a:t>
            </a:r>
            <a:r>
              <a:rPr lang="ru-RU" sz="2000">
                <a:effectLst/>
              </a:rPr>
              <a:t>—</a:t>
            </a:r>
            <a:r>
              <a:rPr lang="ru-RU" sz="2000">
                <a:effectLst/>
                <a:hlinkClick r:id="rId4" tooltip="1070"/>
              </a:rPr>
              <a:t>1070</a:t>
            </a:r>
            <a:r>
              <a:rPr lang="ru-RU" sz="2000">
                <a:effectLst/>
              </a:rPr>
              <a:t> жж. </a:t>
            </a:r>
            <a:r>
              <a:rPr lang="ru-RU" sz="2000">
                <a:effectLst/>
                <a:hlinkClick r:id="rId5" tooltip="Баласағын (мұндай бет жоқ)"/>
              </a:rPr>
              <a:t>Баласағын</a:t>
            </a:r>
            <a:r>
              <a:rPr lang="ru-RU" sz="2000">
                <a:effectLst/>
              </a:rPr>
              <a:t> қаласында бастап, он сегіз айдың ішінде </a:t>
            </a:r>
            <a:r>
              <a:rPr lang="ru-RU" sz="2000">
                <a:effectLst/>
                <a:hlinkClick r:id="rId6" tooltip="Қашқар"/>
              </a:rPr>
              <a:t>Қашқар</a:t>
            </a:r>
            <a:r>
              <a:rPr lang="ru-RU" sz="2000">
                <a:effectLst/>
              </a:rPr>
              <a:t> қаласында аяқтаған. Қоғамдық әлеуметтік мәні терең, халықтың моральдық этикалық бағдарламасы іспеттес бұл еңбегін </a:t>
            </a:r>
            <a:r>
              <a:rPr lang="ru-RU" sz="2000">
                <a:effectLst/>
                <a:hlinkClick r:id="rId7" tooltip="Қарахан мемлекеті"/>
              </a:rPr>
              <a:t>Қарахан мемлекетінің</a:t>
            </a:r>
            <a:r>
              <a:rPr lang="ru-RU" sz="2000">
                <a:effectLst/>
              </a:rPr>
              <a:t> сол кездегі билеушісі </a:t>
            </a:r>
            <a:r>
              <a:rPr lang="ru-RU" sz="2000">
                <a:effectLst/>
                <a:hlinkClick r:id="rId8" tooltip="Табғаш Арслан хан Боғратегін (мұндай бет жоқ)"/>
              </a:rPr>
              <a:t>Табғаш Арслан хан Боғратегінге</a:t>
            </a:r>
            <a:r>
              <a:rPr lang="ru-RU" sz="2000">
                <a:effectLst/>
              </a:rPr>
              <a:t> тарту </a:t>
            </a:r>
            <a:r>
              <a:rPr lang="ru-RU" sz="2000" err="1">
                <a:effectLst/>
              </a:rPr>
              <a:t>еткен</a:t>
            </a:r>
            <a:r>
              <a:rPr lang="ru-RU" sz="2000" smtClean="0">
                <a:effectLst/>
              </a:rPr>
              <a:t>.</a:t>
            </a:r>
            <a:r>
              <a:rPr lang="ru-RU" sz="2000" baseline="30000" smtClean="0">
                <a:effectLst/>
              </a:rPr>
              <a:t>[</a:t>
            </a:r>
            <a:endParaRPr lang="ru-RU" sz="200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825" y="2133600"/>
            <a:ext cx="7924800" cy="98425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err="1"/>
              <a:t>Міне</a:t>
            </a:r>
            <a:r>
              <a:rPr lang="ru-RU" sz="1800" dirty="0"/>
              <a:t>, </a:t>
            </a:r>
            <a:r>
              <a:rPr lang="ru-RU" sz="1800" dirty="0" err="1"/>
              <a:t>елдегі</a:t>
            </a:r>
            <a:r>
              <a:rPr lang="ru-RU" sz="1800" dirty="0"/>
              <a:t> осы </a:t>
            </a:r>
            <a:r>
              <a:rPr lang="ru-RU" sz="1800" dirty="0" err="1"/>
              <a:t>олқылықтың</a:t>
            </a:r>
            <a:r>
              <a:rPr lang="ru-RU" sz="1800" dirty="0"/>
              <a:t> </a:t>
            </a:r>
            <a:r>
              <a:rPr lang="ru-RU" sz="1800" dirty="0" err="1"/>
              <a:t>орнын</a:t>
            </a:r>
            <a:r>
              <a:rPr lang="ru-RU" sz="1800" dirty="0"/>
              <a:t> </a:t>
            </a:r>
            <a:r>
              <a:rPr lang="ru-RU" sz="1800" dirty="0" err="1"/>
              <a:t>толтыру</a:t>
            </a:r>
            <a:r>
              <a:rPr lang="ru-RU" sz="1800" dirty="0"/>
              <a:t> </a:t>
            </a:r>
            <a:r>
              <a:rPr lang="ru-RU" sz="1800" dirty="0" err="1"/>
              <a:t>мақсатымен</a:t>
            </a:r>
            <a:r>
              <a:rPr lang="ru-RU" sz="1800" dirty="0"/>
              <a:t> </a:t>
            </a:r>
            <a:r>
              <a:rPr lang="ru-RU" sz="1800" dirty="0" err="1"/>
              <a:t>Баласағұн</a:t>
            </a:r>
            <a:r>
              <a:rPr lang="ru-RU" sz="1800" dirty="0"/>
              <a:t> </a:t>
            </a:r>
            <a:r>
              <a:rPr lang="ru-RU" sz="1800" dirty="0" err="1"/>
              <a:t>өзінің</a:t>
            </a:r>
            <a:r>
              <a:rPr lang="ru-RU" sz="1800" dirty="0"/>
              <a:t> «</a:t>
            </a:r>
            <a:r>
              <a:rPr lang="ru-RU" sz="1800" dirty="0" err="1"/>
              <a:t>Құтадғу</a:t>
            </a:r>
            <a:r>
              <a:rPr lang="ru-RU" sz="1800" dirty="0"/>
              <a:t> </a:t>
            </a:r>
            <a:r>
              <a:rPr lang="ru-RU" sz="1800" dirty="0" err="1"/>
              <a:t>Біліг</a:t>
            </a:r>
            <a:r>
              <a:rPr lang="ru-RU" sz="1800" dirty="0"/>
              <a:t>» </a:t>
            </a:r>
            <a:r>
              <a:rPr lang="ru-RU" sz="1800" dirty="0" err="1">
                <a:hlinkClick r:id="rId9" tooltip="Дастан"/>
              </a:rPr>
              <a:t>дастанын</a:t>
            </a:r>
            <a:r>
              <a:rPr lang="ru-RU" sz="1800" dirty="0"/>
              <a:t> </a:t>
            </a:r>
            <a:r>
              <a:rPr lang="ru-RU" sz="1800" dirty="0" err="1"/>
              <a:t>жазды</a:t>
            </a:r>
            <a:r>
              <a:rPr lang="ru-RU" sz="1800" dirty="0"/>
              <a:t>. </a:t>
            </a:r>
            <a:r>
              <a:rPr lang="ru-RU" sz="1800" dirty="0" err="1"/>
              <a:t>Демек</a:t>
            </a:r>
            <a:r>
              <a:rPr lang="ru-RU" sz="1800" dirty="0"/>
              <a:t>, </a:t>
            </a:r>
            <a:r>
              <a:rPr lang="ru-RU" sz="1800" dirty="0" err="1">
                <a:hlinkClick r:id="rId9" tooltip="Дастан"/>
              </a:rPr>
              <a:t>дастан</a:t>
            </a:r>
            <a:r>
              <a:rPr lang="ru-RU" sz="1800" dirty="0"/>
              <a:t> </a:t>
            </a:r>
            <a:r>
              <a:rPr lang="ru-RU" sz="1800" dirty="0" err="1"/>
              <a:t>белгілі</a:t>
            </a:r>
            <a:r>
              <a:rPr lang="ru-RU" sz="1800" dirty="0"/>
              <a:t> </a:t>
            </a:r>
            <a:r>
              <a:rPr lang="ru-RU" sz="1800" dirty="0" err="1"/>
              <a:t>бір</a:t>
            </a:r>
            <a:r>
              <a:rPr lang="ru-RU" sz="1800" dirty="0"/>
              <a:t> </a:t>
            </a:r>
            <a:r>
              <a:rPr lang="ru-RU" sz="1800" dirty="0" err="1"/>
              <a:t>мағынада</a:t>
            </a:r>
            <a:r>
              <a:rPr lang="ru-RU" sz="1800" dirty="0"/>
              <a:t> </a:t>
            </a:r>
            <a:r>
              <a:rPr lang="ru-RU" sz="1800" dirty="0" err="1"/>
              <a:t>елдегі</a:t>
            </a:r>
            <a:r>
              <a:rPr lang="ru-RU" sz="1800" dirty="0"/>
              <a:t> </a:t>
            </a:r>
            <a:r>
              <a:rPr lang="ru-RU" sz="1800" dirty="0" err="1"/>
              <a:t>Ата</a:t>
            </a:r>
            <a:r>
              <a:rPr lang="ru-RU" sz="1800" dirty="0"/>
              <a:t> </a:t>
            </a:r>
            <a:r>
              <a:rPr lang="ru-RU" sz="1800" dirty="0" err="1"/>
              <a:t>Заң</a:t>
            </a:r>
            <a:r>
              <a:rPr lang="ru-RU" sz="1800" dirty="0"/>
              <a:t> (Конституция) </a:t>
            </a:r>
            <a:r>
              <a:rPr lang="ru-RU" sz="1800" dirty="0" err="1"/>
              <a:t>қызметін</a:t>
            </a:r>
            <a:r>
              <a:rPr lang="ru-RU" sz="1800" dirty="0"/>
              <a:t> </a:t>
            </a:r>
            <a:r>
              <a:rPr lang="ru-RU" sz="1800" dirty="0" err="1"/>
              <a:t>атқарған</a:t>
            </a:r>
            <a:r>
              <a:rPr lang="ru-RU" sz="1800" dirty="0"/>
              <a:t>. </a:t>
            </a:r>
            <a:r>
              <a:rPr lang="ru-RU" sz="1800" dirty="0" err="1">
                <a:hlinkClick r:id="rId10" tooltip="Баласағұн"/>
              </a:rPr>
              <a:t>Баласағұн</a:t>
            </a:r>
            <a:r>
              <a:rPr lang="ru-RU" sz="1800" dirty="0"/>
              <a:t> </a:t>
            </a:r>
            <a:r>
              <a:rPr lang="ru-RU" sz="1800" dirty="0" err="1"/>
              <a:t>дастанда</a:t>
            </a:r>
            <a:r>
              <a:rPr lang="ru-RU" sz="1800" dirty="0"/>
              <a:t> </a:t>
            </a:r>
            <a:r>
              <a:rPr lang="ru-RU" sz="1800" dirty="0" err="1"/>
              <a:t>патшалар</a:t>
            </a:r>
            <a:r>
              <a:rPr lang="ru-RU" sz="1800" dirty="0"/>
              <a:t> мен </a:t>
            </a:r>
            <a:r>
              <a:rPr lang="ru-RU" sz="1800" dirty="0" err="1"/>
              <a:t>уәзірлердің</a:t>
            </a:r>
            <a:r>
              <a:rPr lang="ru-RU" sz="1800" dirty="0"/>
              <a:t>, хан </a:t>
            </a:r>
            <a:r>
              <a:rPr lang="ru-RU" sz="1800" dirty="0" err="1"/>
              <a:t>сарайы</a:t>
            </a:r>
            <a:r>
              <a:rPr lang="ru-RU" sz="1800" dirty="0"/>
              <a:t> </a:t>
            </a:r>
            <a:r>
              <a:rPr lang="ru-RU" sz="1800" dirty="0" err="1"/>
              <a:t>қызметкерлері</a:t>
            </a:r>
            <a:r>
              <a:rPr lang="ru-RU" sz="1800" dirty="0"/>
              <a:t> мен </a:t>
            </a:r>
            <a:r>
              <a:rPr lang="ru-RU" sz="1800" dirty="0" err="1"/>
              <a:t>елшілердің</a:t>
            </a:r>
            <a:r>
              <a:rPr lang="ru-RU" sz="1800" dirty="0"/>
              <a:t>, </a:t>
            </a:r>
            <a:r>
              <a:rPr lang="ru-RU" sz="1800" dirty="0" err="1"/>
              <a:t>әскербасылар</a:t>
            </a:r>
            <a:r>
              <a:rPr lang="ru-RU" sz="1800" dirty="0"/>
              <a:t> мен </a:t>
            </a:r>
            <a:r>
              <a:rPr lang="ru-RU" sz="1800" dirty="0" err="1"/>
              <a:t>нөкерлердің</a:t>
            </a:r>
            <a:r>
              <a:rPr lang="ru-RU" sz="1800" dirty="0"/>
              <a:t>, </a:t>
            </a:r>
            <a:r>
              <a:rPr lang="ru-RU" sz="1800" dirty="0" err="1"/>
              <a:t>тәуіптер</a:t>
            </a:r>
            <a:r>
              <a:rPr lang="ru-RU" sz="1800" dirty="0"/>
              <a:t> мен </a:t>
            </a:r>
            <a:r>
              <a:rPr lang="ru-RU" sz="1800" dirty="0" err="1"/>
              <a:t>аспаздардың</a:t>
            </a:r>
            <a:r>
              <a:rPr lang="ru-RU" sz="1800" dirty="0"/>
              <a:t>, </a:t>
            </a:r>
            <a:r>
              <a:rPr lang="ru-RU" sz="1800" dirty="0" err="1"/>
              <a:t>диқандар</a:t>
            </a:r>
            <a:r>
              <a:rPr lang="ru-RU" sz="1800" dirty="0"/>
              <a:t> мен </a:t>
            </a:r>
            <a:r>
              <a:rPr lang="ru-RU" sz="1800" dirty="0" err="1"/>
              <a:t>малшылардың</a:t>
            </a:r>
            <a:r>
              <a:rPr lang="ru-RU" sz="1800" dirty="0"/>
              <a:t>, </a:t>
            </a:r>
            <a:r>
              <a:rPr lang="ru-RU" sz="1800" dirty="0" err="1"/>
              <a:t>т.б</a:t>
            </a:r>
            <a:r>
              <a:rPr lang="ru-RU" sz="1800" dirty="0"/>
              <a:t>. </a:t>
            </a:r>
            <a:r>
              <a:rPr lang="ru-RU" sz="1800" dirty="0" err="1"/>
              <a:t>қоғам</a:t>
            </a:r>
            <a:r>
              <a:rPr lang="ru-RU" sz="1800" dirty="0"/>
              <a:t> </a:t>
            </a:r>
            <a:r>
              <a:rPr lang="ru-RU" sz="1800" dirty="0" err="1"/>
              <a:t>мүшелерінің</a:t>
            </a:r>
            <a:r>
              <a:rPr lang="ru-RU" sz="1800" dirty="0"/>
              <a:t> </a:t>
            </a:r>
            <a:r>
              <a:rPr lang="ru-RU" sz="1800" dirty="0" err="1"/>
              <a:t>мінез-құлқы</a:t>
            </a:r>
            <a:r>
              <a:rPr lang="ru-RU" sz="1800" dirty="0"/>
              <a:t>, </a:t>
            </a:r>
            <a:r>
              <a:rPr lang="ru-RU" sz="1800" dirty="0" err="1"/>
              <a:t>білім</a:t>
            </a:r>
            <a:r>
              <a:rPr lang="ru-RU" sz="1800" dirty="0"/>
              <a:t> </a:t>
            </a:r>
            <a:r>
              <a:rPr lang="ru-RU" sz="1800" dirty="0" err="1"/>
              <a:t>дәрежесі</a:t>
            </a:r>
            <a:r>
              <a:rPr lang="ru-RU" sz="1800" dirty="0"/>
              <a:t>, </a:t>
            </a:r>
            <a:r>
              <a:rPr lang="ru-RU" sz="1800" dirty="0" err="1"/>
              <a:t>ақыл-парасаты</a:t>
            </a:r>
            <a:r>
              <a:rPr lang="ru-RU" sz="1800" dirty="0"/>
              <a:t>, </a:t>
            </a:r>
            <a:r>
              <a:rPr lang="ru-RU" sz="1800" dirty="0" err="1"/>
              <a:t>құқықтары</a:t>
            </a:r>
            <a:r>
              <a:rPr lang="ru-RU" sz="1800" dirty="0"/>
              <a:t> мен </a:t>
            </a:r>
            <a:r>
              <a:rPr lang="ru-RU" sz="1800" dirty="0" err="1"/>
              <a:t>міндеттері</a:t>
            </a:r>
            <a:r>
              <a:rPr lang="ru-RU" sz="1800" dirty="0"/>
              <a:t> </a:t>
            </a:r>
            <a:r>
              <a:rPr lang="ru-RU" sz="1800" dirty="0" err="1"/>
              <a:t>қандай</a:t>
            </a:r>
            <a:r>
              <a:rPr lang="ru-RU" sz="1800" dirty="0"/>
              <a:t> болу </a:t>
            </a:r>
            <a:r>
              <a:rPr lang="ru-RU" sz="1800" dirty="0" err="1"/>
              <a:t>керектігін</a:t>
            </a:r>
            <a:r>
              <a:rPr lang="ru-RU" sz="1800" dirty="0"/>
              <a:t> </a:t>
            </a:r>
            <a:r>
              <a:rPr lang="ru-RU" sz="1800" dirty="0" err="1"/>
              <a:t>жеке-жеке</a:t>
            </a:r>
            <a:r>
              <a:rPr lang="ru-RU" sz="1800" dirty="0"/>
              <a:t> </a:t>
            </a:r>
            <a:r>
              <a:rPr lang="ru-RU" sz="1800" dirty="0" err="1"/>
              <a:t>баяндап</a:t>
            </a:r>
            <a:r>
              <a:rPr lang="ru-RU" sz="1800" dirty="0"/>
              <a:t> </a:t>
            </a:r>
            <a:r>
              <a:rPr lang="ru-RU" sz="1800" dirty="0" err="1"/>
              <a:t>шығады</a:t>
            </a:r>
            <a:r>
              <a:rPr lang="ru-RU" sz="1800" dirty="0"/>
              <a:t>. </a:t>
            </a:r>
            <a:r>
              <a:rPr lang="ru-RU" sz="1800" dirty="0" err="1">
                <a:hlinkClick r:id="rId9" tooltip="Дастан"/>
              </a:rPr>
              <a:t>Дастанда</a:t>
            </a:r>
            <a:r>
              <a:rPr lang="ru-RU" sz="1800" dirty="0"/>
              <a:t> </a:t>
            </a:r>
            <a:r>
              <a:rPr lang="ru-RU" sz="1800" dirty="0" err="1"/>
              <a:t>елдегі</a:t>
            </a:r>
            <a:r>
              <a:rPr lang="ru-RU" sz="1800" dirty="0"/>
              <a:t> </a:t>
            </a:r>
            <a:r>
              <a:rPr lang="ru-RU" sz="1800" dirty="0" err="1"/>
              <a:t>барлық</a:t>
            </a:r>
            <a:r>
              <a:rPr lang="ru-RU" sz="1800" dirty="0"/>
              <a:t> </a:t>
            </a:r>
            <a:r>
              <a:rPr lang="ru-RU" sz="1800" dirty="0" err="1"/>
              <a:t>лауазым</a:t>
            </a:r>
            <a:r>
              <a:rPr lang="ru-RU" sz="1800" dirty="0"/>
              <a:t>, </a:t>
            </a:r>
            <a:r>
              <a:rPr lang="ru-RU" sz="1800" dirty="0" err="1"/>
              <a:t>кәсіп</a:t>
            </a:r>
            <a:r>
              <a:rPr lang="ru-RU" sz="1800" dirty="0"/>
              <a:t> </a:t>
            </a:r>
            <a:r>
              <a:rPr lang="ru-RU" sz="1800" dirty="0" err="1"/>
              <a:t>иелеріне</a:t>
            </a:r>
            <a:r>
              <a:rPr lang="ru-RU" sz="1800" dirty="0"/>
              <a:t> </a:t>
            </a:r>
            <a:r>
              <a:rPr lang="ru-RU" sz="1800" dirty="0" err="1"/>
              <a:t>қойылатын</a:t>
            </a:r>
            <a:r>
              <a:rPr lang="ru-RU" sz="1800" dirty="0"/>
              <a:t> </a:t>
            </a:r>
            <a:r>
              <a:rPr lang="ru-RU" sz="1800" dirty="0" err="1"/>
              <a:t>моральдық</a:t>
            </a:r>
            <a:r>
              <a:rPr lang="ru-RU" sz="1800" dirty="0"/>
              <a:t>-этик. </a:t>
            </a:r>
            <a:r>
              <a:rPr lang="ru-RU" sz="1800" dirty="0" err="1"/>
              <a:t>талаптар</a:t>
            </a:r>
            <a:r>
              <a:rPr lang="ru-RU" sz="1800" dirty="0"/>
              <a:t> </a:t>
            </a:r>
            <a:r>
              <a:rPr lang="ru-RU" sz="1800" dirty="0" err="1"/>
              <a:t>сипатталып</a:t>
            </a:r>
            <a:r>
              <a:rPr lang="ru-RU" sz="1800" dirty="0"/>
              <a:t> </a:t>
            </a:r>
            <a:r>
              <a:rPr lang="ru-RU" sz="1800" dirty="0" err="1"/>
              <a:t>көрсетілген</a:t>
            </a:r>
            <a:r>
              <a:rPr lang="ru-RU" sz="1800" dirty="0"/>
              <a:t>.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47813" y="1484313"/>
            <a:ext cx="5903912" cy="504666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kk-KZ" sz="5400" smtClean="0"/>
              <a:t>            ҚҰТТЫ БІЛІК</a:t>
            </a:r>
            <a:endParaRPr lang="ru-RU" sz="5400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30</TotalTime>
  <Words>117</Words>
  <Application>Microsoft Office PowerPoint</Application>
  <PresentationFormat>Экран (4:3)</PresentationFormat>
  <Paragraphs>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6</vt:i4>
      </vt:variant>
      <vt:variant>
        <vt:lpstr>Заголовки слайдов</vt:lpstr>
      </vt:variant>
      <vt:variant>
        <vt:i4>5</vt:i4>
      </vt:variant>
    </vt:vector>
  </HeadingPairs>
  <TitlesOfParts>
    <vt:vector size="15" baseType="lpstr">
      <vt:lpstr>Constantia</vt:lpstr>
      <vt:lpstr>Arial</vt:lpstr>
      <vt:lpstr>Wingdings 2</vt:lpstr>
      <vt:lpstr>Calibri</vt:lpstr>
      <vt:lpstr>Бумажная</vt:lpstr>
      <vt:lpstr>Бумажная</vt:lpstr>
      <vt:lpstr>Бумажная</vt:lpstr>
      <vt:lpstr>Бумажная</vt:lpstr>
      <vt:lpstr>Бумажная</vt:lpstr>
      <vt:lpstr>Бумажная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ҚҰТТЫ БІЛІК ДАСТАНЫ</dc:title>
  <dc:creator>user</dc:creator>
  <cp:lastModifiedBy>БИБИГУЛЬ</cp:lastModifiedBy>
  <cp:revision>5</cp:revision>
  <dcterms:created xsi:type="dcterms:W3CDTF">2013-10-24T09:38:06Z</dcterms:created>
  <dcterms:modified xsi:type="dcterms:W3CDTF">2014-04-25T13:47:30Z</dcterms:modified>
</cp:coreProperties>
</file>