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4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6C4E6-C284-455B-B4D0-70E827FB0487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41B0-7B74-43A9-B191-BA4938F8BDD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6C4E6-C284-455B-B4D0-70E827FB0487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41B0-7B74-43A9-B191-BA4938F8BD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6C4E6-C284-455B-B4D0-70E827FB0487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41B0-7B74-43A9-B191-BA4938F8BD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6C4E6-C284-455B-B4D0-70E827FB0487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41B0-7B74-43A9-B191-BA4938F8BDD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6C4E6-C284-455B-B4D0-70E827FB0487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41B0-7B74-43A9-B191-BA4938F8BD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6C4E6-C284-455B-B4D0-70E827FB0487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41B0-7B74-43A9-B191-BA4938F8BDD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6C4E6-C284-455B-B4D0-70E827FB0487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41B0-7B74-43A9-B191-BA4938F8BDD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6C4E6-C284-455B-B4D0-70E827FB0487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41B0-7B74-43A9-B191-BA4938F8BD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6C4E6-C284-455B-B4D0-70E827FB0487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41B0-7B74-43A9-B191-BA4938F8BD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6C4E6-C284-455B-B4D0-70E827FB0487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41B0-7B74-43A9-B191-BA4938F8BD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6C4E6-C284-455B-B4D0-70E827FB0487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41B0-7B74-43A9-B191-BA4938F8BDD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946C4E6-C284-455B-B4D0-70E827FB0487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CDA41B0-7B74-43A9-B191-BA4938F8BDD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660232" y="5052545"/>
            <a:ext cx="1368152" cy="882119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4-сынып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182880" indent="0">
              <a:buNone/>
            </a:pPr>
            <a:r>
              <a:rPr lang="kk-KZ" sz="40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Қобыз. Зергелік бұйымдар.</a:t>
            </a:r>
            <a:r>
              <a:rPr lang="ru-RU" sz="40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172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69268" y="476672"/>
            <a:ext cx="7533456" cy="280831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kk-KZ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Сөздікпен жұмыс.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 қобыз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– 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кобыз  (музыкальный инструмент)           </a:t>
            </a:r>
          </a:p>
          <a:p>
            <a:pPr marL="45720" indent="0">
              <a:buNone/>
            </a:pP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домбыра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домбыра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 сақина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– 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кольцо           </a:t>
            </a:r>
          </a:p>
          <a:p>
            <a:pPr marL="45720" indent="0">
              <a:buNone/>
            </a:pP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шолпы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подвески для волос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3774" y="3356992"/>
            <a:ext cx="8424935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1-тапсырма. Сөйлемдерді оқы.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                       Қобыз.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      Қобыз – бұл ұлттық аспап. Қобыз - екі қылды шекті,    ысқысы    бар аспап. Қобыз арша, қайың сияқты ағаштың тұтас бөлігінен жасалады. Аспап үш бөліктен тұрады: бас, кеуде, аяқ, негізгі бөлігі ашық кесе түрінде болады. Қобыз ерекше бай және әрқилы дауысты беретін аспап.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/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0907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029400" cy="3474720"/>
          </a:xfrm>
        </p:spPr>
        <p:txBody>
          <a:bodyPr/>
          <a:lstStyle/>
          <a:p>
            <a:pPr marL="45720" indent="0">
              <a:buNone/>
            </a:pPr>
            <a:r>
              <a:rPr lang="kk-KZ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2-тапсырма. Сурет бойынша сөз, сөз тіркестер құр. 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kk-KZ" dirty="0"/>
              <a:t> 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 descr="http://musicheritage.nlrk.kz/uploads/image/kobiz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268760"/>
            <a:ext cx="1728191" cy="338437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755576" y="4725144"/>
            <a:ext cx="784887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3-тапсырма. Сұрақтарға жауап беру.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        Бұл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сұретте не бар?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        Аспап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неге ұқсайды?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        Бұл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қандай аспап?                                 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3517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709525105"/>
              </p:ext>
            </p:extLst>
          </p:nvPr>
        </p:nvGraphicFramePr>
        <p:xfrm>
          <a:off x="179512" y="731838"/>
          <a:ext cx="8856984" cy="5361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1863"/>
                <a:gridCol w="4046849"/>
                <a:gridCol w="2448272"/>
              </a:tblGrid>
              <a:tr h="1072292">
                <a:tc gridSpan="3">
                  <a:txBody>
                    <a:bodyPr/>
                    <a:lstStyle/>
                    <a:p>
                      <a:pPr algn="ctr"/>
                      <a:r>
                        <a:rPr lang="kk-KZ" sz="28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КӨПТІК ЖАЛҒАУЛАРЫ</a:t>
                      </a:r>
                    </a:p>
                    <a:p>
                      <a:pPr algn="ctr"/>
                      <a:endParaRPr lang="ru-RU" sz="28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72292">
                <a:tc>
                  <a:txBody>
                    <a:bodyPr/>
                    <a:lstStyle/>
                    <a:p>
                      <a:pPr algn="ctr"/>
                      <a:r>
                        <a:rPr lang="kk-KZ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жалғаулар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Жазылуы</a:t>
                      </a:r>
                    </a:p>
                    <a:p>
                      <a:pPr algn="ctr"/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мысалы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72292"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- лар, - лер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Дауысты және</a:t>
                      </a:r>
                      <a:r>
                        <a:rPr lang="kk-KZ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28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р, й, у </a:t>
                      </a:r>
                      <a:r>
                        <a:rPr lang="kk-KZ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үнді дауыссыздардан соң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Бала+</a:t>
                      </a:r>
                      <a:r>
                        <a:rPr lang="kk-KZ" sz="28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лар</a:t>
                      </a:r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дәптер+</a:t>
                      </a:r>
                      <a:r>
                        <a:rPr lang="kk-KZ" sz="28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лер</a:t>
                      </a:r>
                      <a:endParaRPr lang="ru-RU" sz="28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72292"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- дар, - дер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Ұяң және </a:t>
                      </a:r>
                      <a:r>
                        <a:rPr lang="kk-KZ" sz="28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л, м, н, ң </a:t>
                      </a:r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үнді дауыссыздардан соң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Қағаз+</a:t>
                      </a:r>
                      <a:r>
                        <a:rPr lang="kk-KZ" sz="28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дар</a:t>
                      </a:r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гүл+</a:t>
                      </a:r>
                      <a:r>
                        <a:rPr lang="kk-KZ" sz="28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дер</a:t>
                      </a:r>
                      <a:endParaRPr lang="ru-RU" sz="28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72292"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- тар, - тер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б, в, г, д </a:t>
                      </a:r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ұяң және қатаң дауыссыздардан соң 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Клуб+</a:t>
                      </a:r>
                      <a:r>
                        <a:rPr lang="kk-KZ" sz="28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тар</a:t>
                      </a:r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күнделік+</a:t>
                      </a:r>
                      <a:r>
                        <a:rPr lang="kk-KZ" sz="28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тер</a:t>
                      </a:r>
                      <a:endParaRPr lang="ru-RU" sz="28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486920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</TotalTime>
  <Words>144</Words>
  <Application>Microsoft Office PowerPoint</Application>
  <PresentationFormat>Экран (4:3)</PresentationFormat>
  <Paragraphs>30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Воздушный поток</vt:lpstr>
      <vt:lpstr>Қобыз. Зергелік бұйымдар.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Қобыз. Зергелік бұйымдар.</dc:title>
  <dc:creator>Даулет</dc:creator>
  <cp:lastModifiedBy>Даулет</cp:lastModifiedBy>
  <cp:revision>2</cp:revision>
  <dcterms:created xsi:type="dcterms:W3CDTF">2014-05-11T11:03:23Z</dcterms:created>
  <dcterms:modified xsi:type="dcterms:W3CDTF">2014-05-11T11:16:08Z</dcterms:modified>
</cp:coreProperties>
</file>