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6B7347-A310-4F52-94F9-9CF442146C50}" type="datetimeFigureOut">
              <a:rPr lang="ru-RU" smtClean="0"/>
              <a:t>11.05.2014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DB41FBD-090D-4741-A3D3-8F04A0F2BD2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4-сынып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916832"/>
            <a:ext cx="8458200" cy="914400"/>
          </a:xfrm>
        </p:spPr>
        <p:txBody>
          <a:bodyPr/>
          <a:lstStyle/>
          <a:p>
            <a:pPr algn="ctr"/>
            <a:r>
              <a:rPr lang="kk-KZ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Ұлттық тағамдар.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06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Сөздікпен жұмыс.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Наурыз </a:t>
            </a: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көже –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наурыз көже      қымыз  – кумыс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ет </a:t>
            </a: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мясо                                      тары </a:t>
            </a: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пшено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бауырсақ </a:t>
            </a: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бауырсак                  айран </a:t>
            </a: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кефир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құрт – курт                                   бидай - пшеница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221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1-тапсырма. Сөйлемдерді оқы.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                  Наурыз тойы.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     Наурыз – жыл басы. Қазақ халқы бұл күнді «Ұлыстың ұлы күні» дейді. Наурызда жақсы тілекпен тойлайды. Наурыз көже жасайды. Көжеге жеті түрлі дәм салады: бидай, тары, ет, құрт, тұз, су. Бауырсақ пісіреді. Ұлттық киім киеді.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63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2-тапсырма. Сурет бойынша сөз, сөз тіркестер құр.  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/>
              <a:t> </a:t>
            </a:r>
            <a:r>
              <a:rPr lang="ru-RU" dirty="0"/>
              <a:t>  </a:t>
            </a:r>
            <a:r>
              <a:rPr lang="kk-KZ" dirty="0"/>
              <a:t>   </a:t>
            </a:r>
            <a:r>
              <a:rPr lang="ru-RU" dirty="0"/>
              <a:t>    </a:t>
            </a:r>
          </a:p>
          <a:p>
            <a:endParaRPr lang="ru-RU" dirty="0"/>
          </a:p>
        </p:txBody>
      </p:sp>
      <p:pic>
        <p:nvPicPr>
          <p:cNvPr id="4" name="Рисунок 3" descr="https://encrypted-tbn1.gstatic.com/images?q=tbn:ANd9GcSx4JRwJfpC19xWgTOWdP9S8QKR-xmCMYgw_ZCMp5y-W85vBrQw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417156"/>
            <a:ext cx="2448272" cy="15856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tengrinews.kz/userdata/news/2011/news_202573/thumb_b/photo_36953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4221088"/>
            <a:ext cx="2891556" cy="187220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zbyka.kz/images/3973/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221088"/>
            <a:ext cx="3077443" cy="187220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ago.kz/upload/userfiles/image/dscn5070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09897"/>
            <a:ext cx="2448272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3248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</TotalTime>
  <Words>107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4-сынып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4-сынып</dc:title>
  <dc:creator>Даулет</dc:creator>
  <cp:lastModifiedBy>Даулет</cp:lastModifiedBy>
  <cp:revision>1</cp:revision>
  <dcterms:created xsi:type="dcterms:W3CDTF">2014-05-11T10:55:17Z</dcterms:created>
  <dcterms:modified xsi:type="dcterms:W3CDTF">2014-05-11T11:03:17Z</dcterms:modified>
</cp:coreProperties>
</file>