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CA38B81-410C-45F3-8B91-C2E8957501F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4D644C-1044-4EBA-82D9-04C77C8C89FA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2200" y="3717032"/>
            <a:ext cx="2232248" cy="17526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4-сынып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232792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Ұсталық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61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63688" y="1527048"/>
            <a:ext cx="7041984" cy="4572000"/>
          </a:xfrm>
        </p:spPr>
        <p:txBody>
          <a:bodyPr/>
          <a:lstStyle/>
          <a:p>
            <a:pPr marL="0" indent="0"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Сөздікпен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Ұ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 – мастер, кузнец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Шебер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мастер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Жүзік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сақина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кольцо, перстень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Зергер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ювелир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281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1-тапсырма. Сөйлемдерді оқы. Дәптерге жаз.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                   Ұста.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  Ұста – зергелік бұйымдар жасайтын адам. Ол әр түрлі әдемі бұйым жасайды. Ұста күміс пен алтынды қолданады. Кейбір ұсталар зергелік бұйымдар жасаса, кейбіреулері үйге керек заттарды жасайды.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46389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476672"/>
            <a:ext cx="8503920" cy="5976664"/>
          </a:xfrm>
        </p:spPr>
        <p:txBody>
          <a:bodyPr/>
          <a:lstStyle/>
          <a:p>
            <a:pPr marL="0" indent="0">
              <a:buNone/>
            </a:pP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2-тапсырма. Сурет бойынша сөз, сөз тіркестер құр.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/>
              <a:t> </a:t>
            </a:r>
            <a:endParaRPr lang="ru-RU" dirty="0"/>
          </a:p>
          <a:p>
            <a:pPr marL="0" indent="0">
              <a:buNone/>
            </a:pPr>
            <a:r>
              <a:rPr lang="kk-KZ" dirty="0" smtClean="0"/>
              <a:t>                       Не?                                              Не?</a:t>
            </a:r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r>
              <a:rPr lang="kk-KZ" dirty="0"/>
              <a:t> </a:t>
            </a:r>
            <a:r>
              <a:rPr lang="kk-KZ" dirty="0" smtClean="0"/>
              <a:t>                                                    Не?</a:t>
            </a:r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smtClean="0"/>
              <a:t>   КІМ?</a:t>
            </a:r>
            <a:endParaRPr lang="ru-RU" dirty="0"/>
          </a:p>
        </p:txBody>
      </p:sp>
      <p:pic>
        <p:nvPicPr>
          <p:cNvPr id="4" name="Рисунок 3" descr="http://t3.gstatic.com/images?q=tbn:ANd9GcSMZR9tNSBJwcyJ6lrmG93MTodMhZOhIadB9X6AkcjQ1gpUrVrAeF3oWQ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16832"/>
            <a:ext cx="2736304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t2.gstatic.com/images?q=tbn:ANd9GcTNpgCDj82JjAkmRtzZK1OwNNJMMtDK4MXjjK_A52srFd1T4Vkg-EZW_w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437112"/>
            <a:ext cx="2016224" cy="1844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t1.gstatic.com/images?q=tbn:ANd9GcSjFBODqEKbek9i2rpSzIduH3HqLkXyFjSov3lmg_y4jSwW8jjterc_NH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952938"/>
            <a:ext cx="2088232" cy="2204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67833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77</Words>
  <Application>Microsoft Office PowerPoint</Application>
  <PresentationFormat>Экран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Официальная</vt:lpstr>
      <vt:lpstr>   Ұсталық.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Ұсталық. </dc:title>
  <dc:creator>Даулет</dc:creator>
  <cp:lastModifiedBy>Даулет</cp:lastModifiedBy>
  <cp:revision>1</cp:revision>
  <dcterms:created xsi:type="dcterms:W3CDTF">2014-05-11T11:16:19Z</dcterms:created>
  <dcterms:modified xsi:type="dcterms:W3CDTF">2014-05-11T11:22:50Z</dcterms:modified>
</cp:coreProperties>
</file>