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22.09.2014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928794" y="1428736"/>
            <a:ext cx="5286412" cy="378621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071802" y="2357430"/>
            <a:ext cx="3071834" cy="20002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5214942" y="4357694"/>
            <a:ext cx="928694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57158" y="0"/>
            <a:ext cx="571504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ул. Катаева</a:t>
            </a:r>
            <a:endParaRPr lang="ru-RU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500042"/>
            <a:ext cx="9144000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ул. Теплова</a:t>
            </a:r>
            <a:endParaRPr lang="ru-RU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142976" y="5572140"/>
            <a:ext cx="7500990" cy="1285860"/>
          </a:xfrm>
          <a:prstGeom prst="roundRect">
            <a:avLst>
              <a:gd name="adj" fmla="val 35635"/>
            </a:avLst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500166" y="5857892"/>
            <a:ext cx="6643734" cy="642942"/>
          </a:xfrm>
          <a:prstGeom prst="roundRect">
            <a:avLst>
              <a:gd name="adj" fmla="val 35635"/>
            </a:avLst>
          </a:prstGeom>
          <a:solidFill>
            <a:schemeClr val="accent1">
              <a:alpha val="1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1,2,3,5,6,7,8,9,10,11 классы</a:t>
            </a:r>
          </a:p>
          <a:p>
            <a:pPr algn="ctr"/>
            <a:endParaRPr lang="ru-RU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Стадион</a:t>
            </a:r>
            <a:endParaRPr lang="ru-RU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Трапеция 13"/>
          <p:cNvSpPr/>
          <p:nvPr/>
        </p:nvSpPr>
        <p:spPr>
          <a:xfrm>
            <a:off x="4071934" y="1214422"/>
            <a:ext cx="928694" cy="214314"/>
          </a:xfrm>
          <a:prstGeom prst="trapezoid">
            <a:avLst>
              <a:gd name="adj" fmla="val 6642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ВЫХОД</a:t>
            </a:r>
            <a:endParaRPr lang="ru-RU" sz="11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Трапеция 14"/>
          <p:cNvSpPr/>
          <p:nvPr/>
        </p:nvSpPr>
        <p:spPr>
          <a:xfrm rot="10800000">
            <a:off x="4071934" y="2357430"/>
            <a:ext cx="928694" cy="214314"/>
          </a:xfrm>
          <a:prstGeom prst="trapezoid">
            <a:avLst>
              <a:gd name="adj" fmla="val 6642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endParaRPr lang="ru-RU" sz="1100" b="1" dirty="0">
              <a:solidFill>
                <a:srgbClr val="002060"/>
              </a:solidFill>
            </a:endParaRPr>
          </a:p>
        </p:txBody>
      </p:sp>
      <p:sp>
        <p:nvSpPr>
          <p:cNvPr id="16" name="Трапеция 15"/>
          <p:cNvSpPr/>
          <p:nvPr/>
        </p:nvSpPr>
        <p:spPr>
          <a:xfrm rot="10800000">
            <a:off x="5572132" y="2357430"/>
            <a:ext cx="571504" cy="214314"/>
          </a:xfrm>
          <a:prstGeom prst="trapezoid">
            <a:avLst>
              <a:gd name="adj" fmla="val 6642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Трапеция 16"/>
          <p:cNvSpPr/>
          <p:nvPr/>
        </p:nvSpPr>
        <p:spPr>
          <a:xfrm rot="10800000">
            <a:off x="6429388" y="5214950"/>
            <a:ext cx="571504" cy="214314"/>
          </a:xfrm>
          <a:prstGeom prst="trapezoid">
            <a:avLst>
              <a:gd name="adj" fmla="val 6642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Трапеция 17"/>
          <p:cNvSpPr/>
          <p:nvPr/>
        </p:nvSpPr>
        <p:spPr>
          <a:xfrm rot="10800000">
            <a:off x="4286248" y="5214950"/>
            <a:ext cx="571504" cy="214314"/>
          </a:xfrm>
          <a:prstGeom prst="trapezoid">
            <a:avLst>
              <a:gd name="adj" fmla="val 6642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0" name="Равно 19"/>
          <p:cNvSpPr/>
          <p:nvPr/>
        </p:nvSpPr>
        <p:spPr>
          <a:xfrm rot="16200000">
            <a:off x="3036083" y="1893083"/>
            <a:ext cx="285752" cy="642942"/>
          </a:xfrm>
          <a:prstGeom prst="mathEqual">
            <a:avLst>
              <a:gd name="adj1" fmla="val 10362"/>
              <a:gd name="adj2" fmla="val 584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2" name="Равно 21"/>
          <p:cNvSpPr/>
          <p:nvPr/>
        </p:nvSpPr>
        <p:spPr>
          <a:xfrm rot="16200000">
            <a:off x="5822165" y="1750207"/>
            <a:ext cx="285752" cy="642942"/>
          </a:xfrm>
          <a:prstGeom prst="mathEqual">
            <a:avLst>
              <a:gd name="adj1" fmla="val 10362"/>
              <a:gd name="adj2" fmla="val 584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3" name="Равно 22"/>
          <p:cNvSpPr/>
          <p:nvPr/>
        </p:nvSpPr>
        <p:spPr>
          <a:xfrm>
            <a:off x="6357950" y="4714884"/>
            <a:ext cx="285752" cy="642942"/>
          </a:xfrm>
          <a:prstGeom prst="mathEqual">
            <a:avLst>
              <a:gd name="adj1" fmla="val 10362"/>
              <a:gd name="adj2" fmla="val 584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4" name="Заголовок 1"/>
          <p:cNvSpPr txBox="1">
            <a:spLocks/>
          </p:cNvSpPr>
          <p:nvPr/>
        </p:nvSpPr>
        <p:spPr>
          <a:xfrm>
            <a:off x="500034" y="0"/>
            <a:ext cx="8628346" cy="4286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План эвакуации ГУ СОПШДО № 17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pic>
        <p:nvPicPr>
          <p:cNvPr id="25" name="Picture 1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V="1">
            <a:off x="2643174" y="1785926"/>
            <a:ext cx="424252" cy="4664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" name="Стрелка углом 25"/>
          <p:cNvSpPr/>
          <p:nvPr/>
        </p:nvSpPr>
        <p:spPr>
          <a:xfrm rot="5400000">
            <a:off x="3821900" y="1535895"/>
            <a:ext cx="428629" cy="1214446"/>
          </a:xfrm>
          <a:prstGeom prst="bentArrow">
            <a:avLst>
              <a:gd name="adj1" fmla="val 26192"/>
              <a:gd name="adj2" fmla="val 25239"/>
              <a:gd name="adj3" fmla="val 29030"/>
              <a:gd name="adj4" fmla="val 37705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2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4500562" y="1428736"/>
            <a:ext cx="1071569" cy="310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9" name="Двойная стрелка влево/вправо 28"/>
          <p:cNvSpPr/>
          <p:nvPr/>
        </p:nvSpPr>
        <p:spPr>
          <a:xfrm rot="5400000">
            <a:off x="5857885" y="3071809"/>
            <a:ext cx="1500195" cy="214314"/>
          </a:xfrm>
          <a:prstGeom prst="left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Развернутая стрелка 29"/>
          <p:cNvSpPr/>
          <p:nvPr/>
        </p:nvSpPr>
        <p:spPr>
          <a:xfrm>
            <a:off x="6429388" y="4500570"/>
            <a:ext cx="417110" cy="409344"/>
          </a:xfrm>
          <a:prstGeom prst="uturnArrow">
            <a:avLst>
              <a:gd name="adj1" fmla="val 25000"/>
              <a:gd name="adj2" fmla="val 25000"/>
              <a:gd name="adj3" fmla="val 25000"/>
              <a:gd name="adj4" fmla="val 43750"/>
              <a:gd name="adj5" fmla="val 10000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1" name="Двойная стрелка влево/вверх 30"/>
          <p:cNvSpPr/>
          <p:nvPr/>
        </p:nvSpPr>
        <p:spPr>
          <a:xfrm rot="5400000">
            <a:off x="2071670" y="3786190"/>
            <a:ext cx="1285884" cy="428628"/>
          </a:xfrm>
          <a:prstGeom prst="left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Стрелка углом 31"/>
          <p:cNvSpPr/>
          <p:nvPr/>
        </p:nvSpPr>
        <p:spPr>
          <a:xfrm rot="5400000">
            <a:off x="3915749" y="4442441"/>
            <a:ext cx="424903" cy="969790"/>
          </a:xfrm>
          <a:prstGeom prst="ben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34" name="Прямая со стрелкой 33"/>
          <p:cNvCxnSpPr/>
          <p:nvPr/>
        </p:nvCxnSpPr>
        <p:spPr>
          <a:xfrm rot="5400000">
            <a:off x="4393405" y="5607859"/>
            <a:ext cx="357190" cy="1588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 стрелкой 57"/>
          <p:cNvCxnSpPr/>
          <p:nvPr/>
        </p:nvCxnSpPr>
        <p:spPr>
          <a:xfrm flipV="1">
            <a:off x="5000628" y="1214422"/>
            <a:ext cx="2786084" cy="2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 стрелкой 59"/>
          <p:cNvCxnSpPr/>
          <p:nvPr/>
        </p:nvCxnSpPr>
        <p:spPr>
          <a:xfrm rot="5400000">
            <a:off x="5286380" y="3214687"/>
            <a:ext cx="4500596" cy="500067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 стрелкой 61"/>
          <p:cNvCxnSpPr/>
          <p:nvPr/>
        </p:nvCxnSpPr>
        <p:spPr>
          <a:xfrm rot="10800000" flipV="1">
            <a:off x="1428729" y="1214422"/>
            <a:ext cx="2571769" cy="142875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 стрелкой 63"/>
          <p:cNvCxnSpPr/>
          <p:nvPr/>
        </p:nvCxnSpPr>
        <p:spPr>
          <a:xfrm rot="16200000" flipH="1">
            <a:off x="-535817" y="3321843"/>
            <a:ext cx="4357718" cy="428628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 стрелкой 65"/>
          <p:cNvCxnSpPr/>
          <p:nvPr/>
        </p:nvCxnSpPr>
        <p:spPr>
          <a:xfrm rot="16200000" flipH="1">
            <a:off x="3714744" y="3786190"/>
            <a:ext cx="3071834" cy="785818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 стрелкой 69"/>
          <p:cNvCxnSpPr/>
          <p:nvPr/>
        </p:nvCxnSpPr>
        <p:spPr>
          <a:xfrm rot="16200000" flipH="1">
            <a:off x="4393407" y="4107663"/>
            <a:ext cx="3071832" cy="142874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5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5400000" flipV="1">
            <a:off x="5482507" y="2018429"/>
            <a:ext cx="393567" cy="3571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3" name="Счетверенная стрелка 82"/>
          <p:cNvSpPr/>
          <p:nvPr/>
        </p:nvSpPr>
        <p:spPr>
          <a:xfrm>
            <a:off x="8072462" y="1285860"/>
            <a:ext cx="928694" cy="1857388"/>
          </a:xfrm>
          <a:prstGeom prst="quadArrow">
            <a:avLst>
              <a:gd name="adj1" fmla="val 45000"/>
              <a:gd name="adj2" fmla="val 35173"/>
              <a:gd name="adj3" fmla="val 1674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</a:t>
            </a:r>
          </a:p>
          <a:p>
            <a:pPr algn="ctr"/>
            <a:endParaRPr lang="ru-RU" sz="20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    В</a:t>
            </a:r>
          </a:p>
          <a:p>
            <a:pPr algn="ctr"/>
            <a:endParaRPr lang="ru-RU" sz="20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Ю</a:t>
            </a:r>
            <a:endParaRPr lang="ru-RU" sz="20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20</Words>
  <Application>Microsoft Office PowerPoint</Application>
  <PresentationFormat>Экран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План эвакуации ГУ СОПШДО № 17</dc:title>
  <dc:creator>1</dc:creator>
  <cp:lastModifiedBy>User</cp:lastModifiedBy>
  <cp:revision>10</cp:revision>
  <dcterms:created xsi:type="dcterms:W3CDTF">2014-09-22T06:15:39Z</dcterms:created>
  <dcterms:modified xsi:type="dcterms:W3CDTF">2014-09-22T16:19:32Z</dcterms:modified>
</cp:coreProperties>
</file>