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1428736"/>
            <a:ext cx="5286412" cy="3786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2357430"/>
            <a:ext cx="3071834" cy="2000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4357694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0"/>
            <a:ext cx="57150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ул. Катаева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00042"/>
            <a:ext cx="914400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ул. Теплова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42976" y="5572140"/>
            <a:ext cx="7500990" cy="1285860"/>
          </a:xfrm>
          <a:prstGeom prst="roundRect">
            <a:avLst>
              <a:gd name="adj" fmla="val 35635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00166" y="5857892"/>
            <a:ext cx="6643734" cy="642942"/>
          </a:xfrm>
          <a:prstGeom prst="roundRect">
            <a:avLst>
              <a:gd name="adj" fmla="val 35635"/>
            </a:avLst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1,2,3,5,6,7,8,9,10,11 классы</a:t>
            </a: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Стадион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Трапеция 13"/>
          <p:cNvSpPr/>
          <p:nvPr/>
        </p:nvSpPr>
        <p:spPr>
          <a:xfrm>
            <a:off x="4071934" y="1214422"/>
            <a:ext cx="928694" cy="214314"/>
          </a:xfrm>
          <a:prstGeom prst="trapezoid">
            <a:avLst>
              <a:gd name="adj" fmla="val 66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1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Трапеция 14"/>
          <p:cNvSpPr/>
          <p:nvPr/>
        </p:nvSpPr>
        <p:spPr>
          <a:xfrm rot="10800000">
            <a:off x="4071934" y="2357430"/>
            <a:ext cx="928694" cy="214314"/>
          </a:xfrm>
          <a:prstGeom prst="trapezoid">
            <a:avLst>
              <a:gd name="adj" fmla="val 66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ru-RU" sz="1100" b="1" dirty="0">
              <a:solidFill>
                <a:srgbClr val="002060"/>
              </a:solidFill>
            </a:endParaRPr>
          </a:p>
        </p:txBody>
      </p:sp>
      <p:sp>
        <p:nvSpPr>
          <p:cNvPr id="16" name="Трапеция 15"/>
          <p:cNvSpPr/>
          <p:nvPr/>
        </p:nvSpPr>
        <p:spPr>
          <a:xfrm rot="10800000">
            <a:off x="5572132" y="2357430"/>
            <a:ext cx="571504" cy="214314"/>
          </a:xfrm>
          <a:prstGeom prst="trapezoid">
            <a:avLst>
              <a:gd name="adj" fmla="val 66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Трапеция 16"/>
          <p:cNvSpPr/>
          <p:nvPr/>
        </p:nvSpPr>
        <p:spPr>
          <a:xfrm rot="10800000">
            <a:off x="6429388" y="5214950"/>
            <a:ext cx="571504" cy="214314"/>
          </a:xfrm>
          <a:prstGeom prst="trapezoid">
            <a:avLst>
              <a:gd name="adj" fmla="val 66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Трапеция 17"/>
          <p:cNvSpPr/>
          <p:nvPr/>
        </p:nvSpPr>
        <p:spPr>
          <a:xfrm rot="10800000">
            <a:off x="4286248" y="5214950"/>
            <a:ext cx="571504" cy="214314"/>
          </a:xfrm>
          <a:prstGeom prst="trapezoid">
            <a:avLst>
              <a:gd name="adj" fmla="val 66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 19"/>
          <p:cNvSpPr/>
          <p:nvPr/>
        </p:nvSpPr>
        <p:spPr>
          <a:xfrm rot="16200000">
            <a:off x="3036083" y="1893083"/>
            <a:ext cx="285752" cy="642942"/>
          </a:xfrm>
          <a:prstGeom prst="mathEqual">
            <a:avLst>
              <a:gd name="adj1" fmla="val 10362"/>
              <a:gd name="adj2" fmla="val 5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Равно 21"/>
          <p:cNvSpPr/>
          <p:nvPr/>
        </p:nvSpPr>
        <p:spPr>
          <a:xfrm rot="16200000">
            <a:off x="5822165" y="1750207"/>
            <a:ext cx="285752" cy="642942"/>
          </a:xfrm>
          <a:prstGeom prst="mathEqual">
            <a:avLst>
              <a:gd name="adj1" fmla="val 10362"/>
              <a:gd name="adj2" fmla="val 5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Равно 22"/>
          <p:cNvSpPr/>
          <p:nvPr/>
        </p:nvSpPr>
        <p:spPr>
          <a:xfrm>
            <a:off x="6357950" y="4714884"/>
            <a:ext cx="285752" cy="642942"/>
          </a:xfrm>
          <a:prstGeom prst="mathEqual">
            <a:avLst>
              <a:gd name="adj1" fmla="val 10362"/>
              <a:gd name="adj2" fmla="val 5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500034" y="0"/>
            <a:ext cx="8628346" cy="428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План эвакуации ГУ СОПШДО № 17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5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2643174" y="1785926"/>
            <a:ext cx="424252" cy="46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Стрелка углом 25"/>
          <p:cNvSpPr/>
          <p:nvPr/>
        </p:nvSpPr>
        <p:spPr>
          <a:xfrm rot="5400000">
            <a:off x="3821900" y="1535895"/>
            <a:ext cx="428629" cy="1214446"/>
          </a:xfrm>
          <a:prstGeom prst="bentArrow">
            <a:avLst>
              <a:gd name="adj1" fmla="val 26192"/>
              <a:gd name="adj2" fmla="val 25239"/>
              <a:gd name="adj3" fmla="val 29030"/>
              <a:gd name="adj4" fmla="val 377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500562" y="1428736"/>
            <a:ext cx="1071569" cy="310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Двойная стрелка влево/вправо 28"/>
          <p:cNvSpPr/>
          <p:nvPr/>
        </p:nvSpPr>
        <p:spPr>
          <a:xfrm rot="5400000">
            <a:off x="5857885" y="3071809"/>
            <a:ext cx="1500195" cy="21431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звернутая стрелка 29"/>
          <p:cNvSpPr/>
          <p:nvPr/>
        </p:nvSpPr>
        <p:spPr>
          <a:xfrm>
            <a:off x="6429388" y="4500570"/>
            <a:ext cx="417110" cy="409344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Двойная стрелка влево/вверх 30"/>
          <p:cNvSpPr/>
          <p:nvPr/>
        </p:nvSpPr>
        <p:spPr>
          <a:xfrm rot="5400000">
            <a:off x="2071670" y="3786190"/>
            <a:ext cx="1285884" cy="428628"/>
          </a:xfrm>
          <a:prstGeom prst="lef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углом 31"/>
          <p:cNvSpPr/>
          <p:nvPr/>
        </p:nvSpPr>
        <p:spPr>
          <a:xfrm rot="5400000">
            <a:off x="3915749" y="4442441"/>
            <a:ext cx="424903" cy="96979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>
            <a:off x="4393405" y="5607859"/>
            <a:ext cx="357190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5000628" y="1214422"/>
            <a:ext cx="2786084" cy="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5400000">
            <a:off x="5286380" y="3214687"/>
            <a:ext cx="4500596" cy="50006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10800000" flipV="1">
            <a:off x="1428729" y="1214422"/>
            <a:ext cx="2571769" cy="142875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16200000" flipH="1">
            <a:off x="-535817" y="3321843"/>
            <a:ext cx="4357718" cy="42862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6200000" flipH="1">
            <a:off x="3714744" y="3786190"/>
            <a:ext cx="3071834" cy="78581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16200000" flipH="1">
            <a:off x="4393407" y="4107663"/>
            <a:ext cx="3071832" cy="14287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482507" y="2018429"/>
            <a:ext cx="393567" cy="357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" name="Счетверенная стрелка 82"/>
          <p:cNvSpPr/>
          <p:nvPr/>
        </p:nvSpPr>
        <p:spPr>
          <a:xfrm>
            <a:off x="8072462" y="1285860"/>
            <a:ext cx="928694" cy="1857388"/>
          </a:xfrm>
          <a:prstGeom prst="quadArrow">
            <a:avLst>
              <a:gd name="adj1" fmla="val 45000"/>
              <a:gd name="adj2" fmla="val 35173"/>
              <a:gd name="adj3" fmla="val 1674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   В</a:t>
            </a:r>
          </a:p>
          <a:p>
            <a:pPr algn="ctr"/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эвакуации ГУ СОПШДО № 17</dc:title>
  <dc:creator>1</dc:creator>
  <cp:lastModifiedBy>User</cp:lastModifiedBy>
  <cp:revision>10</cp:revision>
  <dcterms:created xsi:type="dcterms:W3CDTF">2014-09-22T06:15:39Z</dcterms:created>
  <dcterms:modified xsi:type="dcterms:W3CDTF">2014-09-22T16:19:32Z</dcterms:modified>
</cp:coreProperties>
</file>