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7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BBC31-A5E0-4029-8098-9396180F5F94}" type="datetimeFigureOut">
              <a:rPr lang="ru-RU" smtClean="0"/>
              <a:t>29.09.2014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0E52C-48B5-42EB-8689-CD7909571C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9170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BBC31-A5E0-4029-8098-9396180F5F94}" type="datetimeFigureOut">
              <a:rPr lang="ru-RU" smtClean="0"/>
              <a:t>29.09.2014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0E52C-48B5-42EB-8689-CD7909571C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442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BBC31-A5E0-4029-8098-9396180F5F94}" type="datetimeFigureOut">
              <a:rPr lang="ru-RU" smtClean="0"/>
              <a:t>29.09.2014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0E52C-48B5-42EB-8689-CD7909571C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43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BBC31-A5E0-4029-8098-9396180F5F94}" type="datetimeFigureOut">
              <a:rPr lang="ru-RU" smtClean="0"/>
              <a:t>29.09.2014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0E52C-48B5-42EB-8689-CD7909571C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8105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BBC31-A5E0-4029-8098-9396180F5F94}" type="datetimeFigureOut">
              <a:rPr lang="ru-RU" smtClean="0"/>
              <a:t>29.09.2014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0E52C-48B5-42EB-8689-CD7909571C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0902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BBC31-A5E0-4029-8098-9396180F5F94}" type="datetimeFigureOut">
              <a:rPr lang="ru-RU" smtClean="0"/>
              <a:t>29.09.2014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0E52C-48B5-42EB-8689-CD7909571C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5408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BBC31-A5E0-4029-8098-9396180F5F94}" type="datetimeFigureOut">
              <a:rPr lang="ru-RU" smtClean="0"/>
              <a:t>29.09.2014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0E52C-48B5-42EB-8689-CD7909571C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3502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BBC31-A5E0-4029-8098-9396180F5F94}" type="datetimeFigureOut">
              <a:rPr lang="ru-RU" smtClean="0"/>
              <a:t>29.09.2014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0E52C-48B5-42EB-8689-CD7909571C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766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BBC31-A5E0-4029-8098-9396180F5F94}" type="datetimeFigureOut">
              <a:rPr lang="ru-RU" smtClean="0"/>
              <a:t>29.09.2014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0E52C-48B5-42EB-8689-CD7909571C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6997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BBC31-A5E0-4029-8098-9396180F5F94}" type="datetimeFigureOut">
              <a:rPr lang="ru-RU" smtClean="0"/>
              <a:t>29.09.2014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0E52C-48B5-42EB-8689-CD7909571C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3562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BBC31-A5E0-4029-8098-9396180F5F94}" type="datetimeFigureOut">
              <a:rPr lang="ru-RU" smtClean="0"/>
              <a:t>29.09.2014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0E52C-48B5-42EB-8689-CD7909571C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4741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BBC31-A5E0-4029-8098-9396180F5F94}" type="datetimeFigureOut">
              <a:rPr lang="ru-RU" smtClean="0"/>
              <a:t>29.09.2014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D0E52C-48B5-42EB-8689-CD7909571C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6474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Инструкция </a:t>
            </a:r>
            <a:r>
              <a:rPr lang="ru-RU" b="1" dirty="0"/>
              <a:t>для родителей по </a:t>
            </a:r>
            <a:r>
              <a:rPr lang="ru-RU" b="1" dirty="0" smtClean="0"/>
              <a:t>изменению пароля для входа в электронный дневник ученика.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9302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84584" y="0"/>
            <a:ext cx="12126002" cy="6847625"/>
          </a:xfrm>
        </p:spPr>
      </p:pic>
    </p:spTree>
    <p:extLst>
      <p:ext uri="{BB962C8B-B14F-4D97-AF65-F5344CB8AC3E}">
        <p14:creationId xmlns:p14="http://schemas.microsoft.com/office/powerpoint/2010/main" val="3454541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637" y="1600200"/>
            <a:ext cx="8014726" cy="4525963"/>
          </a:xfrm>
        </p:spPr>
      </p:pic>
    </p:spTree>
    <p:extLst>
      <p:ext uri="{BB962C8B-B14F-4D97-AF65-F5344CB8AC3E}">
        <p14:creationId xmlns:p14="http://schemas.microsoft.com/office/powerpoint/2010/main" val="2298703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2536" y="0"/>
            <a:ext cx="10711190" cy="6048672"/>
          </a:xfrm>
        </p:spPr>
      </p:pic>
    </p:spTree>
    <p:extLst>
      <p:ext uri="{BB962C8B-B14F-4D97-AF65-F5344CB8AC3E}">
        <p14:creationId xmlns:p14="http://schemas.microsoft.com/office/powerpoint/2010/main" val="2371944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12576" y="116632"/>
            <a:ext cx="10819330" cy="6109739"/>
          </a:xfrm>
        </p:spPr>
      </p:pic>
    </p:spTree>
    <p:extLst>
      <p:ext uri="{BB962C8B-B14F-4D97-AF65-F5344CB8AC3E}">
        <p14:creationId xmlns:p14="http://schemas.microsoft.com/office/powerpoint/2010/main" val="1010551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954000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8807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13</Words>
  <Application>Microsoft Office PowerPoint</Application>
  <PresentationFormat>Экран (4:3)</PresentationFormat>
  <Paragraphs>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Инструкция для родителей по изменению пароля для входа в электронный дневник ученика.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Памятка для родителей по использованию Системы электронного обучения (СЭО)</dc:title>
  <dc:creator>Ученик</dc:creator>
  <cp:lastModifiedBy>Ученик</cp:lastModifiedBy>
  <cp:revision>8</cp:revision>
  <dcterms:created xsi:type="dcterms:W3CDTF">2014-09-29T04:51:56Z</dcterms:created>
  <dcterms:modified xsi:type="dcterms:W3CDTF">2014-09-29T09:32:58Z</dcterms:modified>
</cp:coreProperties>
</file>