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7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0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0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0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0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9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56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4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BC31-A5E0-4029-8098-9396180F5F94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E52C-48B5-42EB-8689-CD7909571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47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Инструкция </a:t>
            </a:r>
            <a:r>
              <a:rPr lang="ru-RU" b="1" dirty="0"/>
              <a:t>для родителей по </a:t>
            </a:r>
            <a:r>
              <a:rPr lang="ru-RU" b="1" dirty="0" smtClean="0"/>
              <a:t>изменению пароля для входа в электронный дневник ученика.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0"/>
            <a:ext cx="12126002" cy="6847625"/>
          </a:xfrm>
        </p:spPr>
      </p:pic>
    </p:spTree>
    <p:extLst>
      <p:ext uri="{BB962C8B-B14F-4D97-AF65-F5344CB8AC3E}">
        <p14:creationId xmlns:p14="http://schemas.microsoft.com/office/powerpoint/2010/main" val="34545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37" y="1600200"/>
            <a:ext cx="8014726" cy="4525963"/>
          </a:xfrm>
        </p:spPr>
      </p:pic>
    </p:spTree>
    <p:extLst>
      <p:ext uri="{BB962C8B-B14F-4D97-AF65-F5344CB8AC3E}">
        <p14:creationId xmlns:p14="http://schemas.microsoft.com/office/powerpoint/2010/main" val="22987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10711190" cy="6048672"/>
          </a:xfrm>
        </p:spPr>
      </p:pic>
    </p:spTree>
    <p:extLst>
      <p:ext uri="{BB962C8B-B14F-4D97-AF65-F5344CB8AC3E}">
        <p14:creationId xmlns:p14="http://schemas.microsoft.com/office/powerpoint/2010/main" val="23719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16632"/>
            <a:ext cx="10819330" cy="6109739"/>
          </a:xfrm>
        </p:spPr>
      </p:pic>
    </p:spTree>
    <p:extLst>
      <p:ext uri="{BB962C8B-B14F-4D97-AF65-F5344CB8AC3E}">
        <p14:creationId xmlns:p14="http://schemas.microsoft.com/office/powerpoint/2010/main" val="10105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Инструкция для родителей по изменению пароля для входа в электронный дневник ученика.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 использованию Системы электронного обучения (СЭО)</dc:title>
  <dc:creator>Ученик</dc:creator>
  <cp:lastModifiedBy>Ученик</cp:lastModifiedBy>
  <cp:revision>8</cp:revision>
  <dcterms:created xsi:type="dcterms:W3CDTF">2014-09-29T04:51:56Z</dcterms:created>
  <dcterms:modified xsi:type="dcterms:W3CDTF">2014-09-29T09:32:58Z</dcterms:modified>
</cp:coreProperties>
</file>