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212-DC8E-4B55-9734-B87029027534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3B57-CFC2-4B07-B42A-76A4AA98F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212-DC8E-4B55-9734-B87029027534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3B57-CFC2-4B07-B42A-76A4AA98F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212-DC8E-4B55-9734-B87029027534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3B57-CFC2-4B07-B42A-76A4AA98F863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212-DC8E-4B55-9734-B87029027534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3B57-CFC2-4B07-B42A-76A4AA98F86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212-DC8E-4B55-9734-B87029027534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3B57-CFC2-4B07-B42A-76A4AA98F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212-DC8E-4B55-9734-B87029027534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3B57-CFC2-4B07-B42A-76A4AA98F86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212-DC8E-4B55-9734-B87029027534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3B57-CFC2-4B07-B42A-76A4AA98F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212-DC8E-4B55-9734-B87029027534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3B57-CFC2-4B07-B42A-76A4AA98F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212-DC8E-4B55-9734-B87029027534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3B57-CFC2-4B07-B42A-76A4AA98F8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212-DC8E-4B55-9734-B87029027534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3B57-CFC2-4B07-B42A-76A4AA98F863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8212-DC8E-4B55-9734-B87029027534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3B57-CFC2-4B07-B42A-76A4AA98F86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05D8212-DC8E-4B55-9734-B87029027534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05F3B57-CFC2-4B07-B42A-76A4AA98F86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Менің үйім, пәтерім.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k-KZ" sz="4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5-сынып.</a:t>
            </a:r>
            <a:endParaRPr lang="ru-RU" sz="40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760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go1.imgsmail.ru/imgpreview?key=5bb87a972251915e&amp;mb=imgdb_preview_10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2656"/>
            <a:ext cx="6984776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4448800"/>
            <a:ext cx="42484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Бұл не?</a:t>
            </a:r>
          </a:p>
          <a:p>
            <a:pPr marL="285750" indent="-285750">
              <a:buFontTx/>
              <a:buChar char="-"/>
            </a:pP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Бұл үй.</a:t>
            </a:r>
          </a:p>
          <a:p>
            <a:pPr marL="285750" indent="-285750">
              <a:buFontTx/>
              <a:buChar char="-"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Бұл кімнің үйі?</a:t>
            </a:r>
          </a:p>
          <a:p>
            <a:pPr marL="285750" indent="-285750">
              <a:buFontTx/>
              <a:buChar char="-"/>
            </a:pP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Бұл менің үйім.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379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19672" y="1988840"/>
            <a:ext cx="5148560" cy="34506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k-KZ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</a:t>
            </a:r>
            <a:r>
              <a:rPr lang="kk-KZ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дом</a:t>
            </a:r>
          </a:p>
          <a:p>
            <a:pPr marL="0" indent="0">
              <a:buNone/>
            </a:pPr>
            <a:r>
              <a:rPr lang="kk-KZ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Пәтер</a:t>
            </a:r>
            <a:r>
              <a:rPr lang="kk-KZ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квартира</a:t>
            </a:r>
          </a:p>
          <a:p>
            <a:pPr marL="0" indent="0">
              <a:buNone/>
            </a:pPr>
            <a:r>
              <a:rPr lang="kk-KZ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Бөлме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комната</a:t>
            </a:r>
          </a:p>
          <a:p>
            <a:pPr marL="0" indent="0">
              <a:buNone/>
            </a:pPr>
            <a:r>
              <a:rPr lang="kk-KZ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Таза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чистая (-ое, -ые)</a:t>
            </a:r>
          </a:p>
          <a:p>
            <a:pPr marL="0" indent="0">
              <a:buNone/>
            </a:pPr>
            <a:r>
              <a:rPr lang="kk-KZ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Жарық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светлая (-ое, -ая)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Сөздік: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56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      </a:t>
            </a:r>
            <a:r>
              <a:rPr lang="kk-KZ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Бұл менің үйім.   Менің үйім үлкен, жарық.   Үйде төрт бөлме бар.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Менің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бөлмем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таза,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Бөлмеде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үстел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компьютер,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керует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тұр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Менің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үйімде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атам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әжем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әпкем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Мен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көремін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k-KZ" sz="32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1-тапсырма. Мәтінді түсініп оқы.</a:t>
            </a:r>
            <a:endParaRPr lang="ru-RU" sz="40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65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Кім?                         Не?</a:t>
            </a:r>
          </a:p>
          <a:p>
            <a:pPr marL="0" indent="0">
              <a:buNone/>
            </a:pPr>
            <a:r>
              <a:rPr lang="kk-KZ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Әже                                                  бөлме 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082560"/>
          </a:xfrm>
        </p:spPr>
        <p:txBody>
          <a:bodyPr>
            <a:normAutofit fontScale="90000"/>
          </a:bodyPr>
          <a:lstStyle/>
          <a:p>
            <a:pPr algn="l"/>
            <a:r>
              <a:rPr lang="kk-KZ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2-тапсырма. Мәтін бойынша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Кім?       Не? </a:t>
            </a:r>
            <a:r>
              <a:rPr lang="kk-KZ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сұрағына жауап беретін сөздерді тап, дәптерге жаз.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211960" y="2780928"/>
            <a:ext cx="72008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3981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</TotalTime>
  <Words>124</Words>
  <Application>Microsoft Office PowerPoint</Application>
  <PresentationFormat>Экран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Менің үйім, пәтерім.</vt:lpstr>
      <vt:lpstr>Презентация PowerPoint</vt:lpstr>
      <vt:lpstr>Сөздік:</vt:lpstr>
      <vt:lpstr>1-тапсырма. Мәтінді түсініп оқы.</vt:lpstr>
      <vt:lpstr>2-тапсырма. Мәтін бойынша Кім?       Не? сұрағына жауап беретін сөздерді тап, дәптерге жаз.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Менің үйім, пәтерім.</dc:title>
  <dc:creator>Даулет</dc:creator>
  <cp:lastModifiedBy>Даулет</cp:lastModifiedBy>
  <cp:revision>2</cp:revision>
  <dcterms:created xsi:type="dcterms:W3CDTF">2014-09-28T07:39:56Z</dcterms:created>
  <dcterms:modified xsi:type="dcterms:W3CDTF">2014-09-28T07:52:49Z</dcterms:modified>
</cp:coreProperties>
</file>