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55" d="100"/>
          <a:sy n="55" d="100"/>
        </p:scale>
        <p:origin x="-88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F7AFC-6CF6-49AC-AF7D-F664759A2866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83FFA8B-7E4A-4EA4-86B1-D86CBBED8530}">
      <dgm:prSet phldrT="[Текст]"/>
      <dgm:spPr/>
      <dgm:t>
        <a:bodyPr/>
        <a:lstStyle/>
        <a:p>
          <a:r>
            <a:rPr lang="ru-RU" dirty="0" err="1" smtClean="0"/>
            <a:t>Жедел</a:t>
          </a:r>
          <a:r>
            <a:rPr lang="ru-RU" dirty="0" smtClean="0"/>
            <a:t> </a:t>
          </a:r>
          <a:r>
            <a:rPr lang="ru-RU" dirty="0" err="1" smtClean="0"/>
            <a:t>өткен шақ</a:t>
          </a:r>
          <a:r>
            <a:rPr lang="ru-RU" dirty="0" smtClean="0"/>
            <a:t> </a:t>
          </a:r>
          <a:endParaRPr lang="ru-RU" dirty="0"/>
        </a:p>
      </dgm:t>
    </dgm:pt>
    <dgm:pt modelId="{12524678-3A0D-4088-8F2A-E79DADB072CB}" type="parTrans" cxnId="{7D12E9B0-4AC6-4E84-88B6-334E17E8D1B3}">
      <dgm:prSet/>
      <dgm:spPr/>
      <dgm:t>
        <a:bodyPr/>
        <a:lstStyle/>
        <a:p>
          <a:endParaRPr lang="ru-RU"/>
        </a:p>
      </dgm:t>
    </dgm:pt>
    <dgm:pt modelId="{524CAB12-AA92-4E8B-8574-251D0BDBAF1B}" type="sibTrans" cxnId="{7D12E9B0-4AC6-4E84-88B6-334E17E8D1B3}">
      <dgm:prSet/>
      <dgm:spPr/>
      <dgm:t>
        <a:bodyPr/>
        <a:lstStyle/>
        <a:p>
          <a:endParaRPr lang="ru-RU"/>
        </a:p>
      </dgm:t>
    </dgm:pt>
    <dgm:pt modelId="{27179922-E7CA-4C85-B281-30F65605D181}">
      <dgm:prSet phldrT="[Текст]"/>
      <dgm:spPr/>
      <dgm:t>
        <a:bodyPr/>
        <a:lstStyle/>
        <a:p>
          <a:r>
            <a:rPr lang="ru-RU" dirty="0" err="1" smtClean="0"/>
            <a:t>Бұрынғы өткен шақ</a:t>
          </a:r>
          <a:r>
            <a:rPr lang="ru-RU" dirty="0" smtClean="0"/>
            <a:t> </a:t>
          </a:r>
          <a:endParaRPr lang="ru-RU" dirty="0"/>
        </a:p>
      </dgm:t>
    </dgm:pt>
    <dgm:pt modelId="{F782B826-17E0-4EE6-B6A3-DE7045756E4A}" type="parTrans" cxnId="{863FE3A4-7711-4707-8E5E-1214ED88A2D1}">
      <dgm:prSet/>
      <dgm:spPr/>
      <dgm:t>
        <a:bodyPr/>
        <a:lstStyle/>
        <a:p>
          <a:endParaRPr lang="ru-RU"/>
        </a:p>
      </dgm:t>
    </dgm:pt>
    <dgm:pt modelId="{44F52C1A-CFB5-4633-8789-32E83C53E4A3}" type="sibTrans" cxnId="{863FE3A4-7711-4707-8E5E-1214ED88A2D1}">
      <dgm:prSet/>
      <dgm:spPr/>
      <dgm:t>
        <a:bodyPr/>
        <a:lstStyle/>
        <a:p>
          <a:endParaRPr lang="ru-RU"/>
        </a:p>
      </dgm:t>
    </dgm:pt>
    <dgm:pt modelId="{E60C4F0A-9594-44D3-A915-DFFED5985629}">
      <dgm:prSet phldrT="[Текст]"/>
      <dgm:spPr/>
      <dgm:t>
        <a:bodyPr/>
        <a:lstStyle/>
        <a:p>
          <a:r>
            <a:rPr lang="ru-RU" dirty="0" err="1" smtClean="0"/>
            <a:t>Ауыспалы</a:t>
          </a:r>
          <a:r>
            <a:rPr lang="ru-RU" dirty="0" smtClean="0"/>
            <a:t> </a:t>
          </a:r>
          <a:r>
            <a:rPr lang="ru-RU" dirty="0" err="1" smtClean="0"/>
            <a:t>өткен шақ</a:t>
          </a:r>
          <a:r>
            <a:rPr lang="ru-RU" dirty="0" smtClean="0"/>
            <a:t> </a:t>
          </a:r>
          <a:endParaRPr lang="ru-RU" dirty="0"/>
        </a:p>
      </dgm:t>
    </dgm:pt>
    <dgm:pt modelId="{32293CB1-B091-43B5-AA64-D5937BE783ED}" type="parTrans" cxnId="{1030694C-0409-43DE-BD6B-DF38BB6543A5}">
      <dgm:prSet/>
      <dgm:spPr/>
      <dgm:t>
        <a:bodyPr/>
        <a:lstStyle/>
        <a:p>
          <a:endParaRPr lang="ru-RU"/>
        </a:p>
      </dgm:t>
    </dgm:pt>
    <dgm:pt modelId="{8314A0E0-1571-4409-A627-FC73F453CF6A}" type="sibTrans" cxnId="{1030694C-0409-43DE-BD6B-DF38BB6543A5}">
      <dgm:prSet/>
      <dgm:spPr/>
      <dgm:t>
        <a:bodyPr/>
        <a:lstStyle/>
        <a:p>
          <a:endParaRPr lang="ru-RU"/>
        </a:p>
      </dgm:t>
    </dgm:pt>
    <dgm:pt modelId="{E9898486-5606-457D-8C6A-CF2356C1437A}">
      <dgm:prSet/>
      <dgm:spPr/>
      <dgm:t>
        <a:bodyPr/>
        <a:lstStyle/>
        <a:p>
          <a:endParaRPr lang="ru-RU" dirty="0"/>
        </a:p>
      </dgm:t>
    </dgm:pt>
    <dgm:pt modelId="{19A61FD7-E9CA-4867-9758-3195FE5660EC}" type="parTrans" cxnId="{2C87F386-84AC-4258-A93B-2CE17CDBB1AF}">
      <dgm:prSet/>
      <dgm:spPr/>
    </dgm:pt>
    <dgm:pt modelId="{F0EF52A0-B81B-4683-8C6C-26034BE44C8A}" type="sibTrans" cxnId="{2C87F386-84AC-4258-A93B-2CE17CDBB1AF}">
      <dgm:prSet/>
      <dgm:spPr/>
    </dgm:pt>
    <dgm:pt modelId="{43ACA38E-4414-4348-8571-92FCFD01D6F9}" type="pres">
      <dgm:prSet presAssocID="{341F7AFC-6CF6-49AC-AF7D-F664759A286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12C5057-4695-43A0-A135-35D32F5AB2B9}" type="pres">
      <dgm:prSet presAssocID="{083FFA8B-7E4A-4EA4-86B1-D86CBBED8530}" presName="parentLin" presStyleCnt="0"/>
      <dgm:spPr/>
    </dgm:pt>
    <dgm:pt modelId="{A16FECFB-E2D6-4928-9571-F3AE90548C68}" type="pres">
      <dgm:prSet presAssocID="{083FFA8B-7E4A-4EA4-86B1-D86CBBED8530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6F7F466-628D-47FE-B7DB-9A8A4F9B1501}" type="pres">
      <dgm:prSet presAssocID="{083FFA8B-7E4A-4EA4-86B1-D86CBBED8530}" presName="parentText" presStyleLbl="node1" presStyleIdx="0" presStyleCnt="3" custLinFactNeighborX="7136" custLinFactNeighborY="14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08CB0B-E708-4D8D-B0EE-EE7E1F979343}" type="pres">
      <dgm:prSet presAssocID="{083FFA8B-7E4A-4EA4-86B1-D86CBBED8530}" presName="negativeSpace" presStyleCnt="0"/>
      <dgm:spPr/>
    </dgm:pt>
    <dgm:pt modelId="{0FECFE4F-4548-4F61-B56E-B31583DD8E02}" type="pres">
      <dgm:prSet presAssocID="{083FFA8B-7E4A-4EA4-86B1-D86CBBED8530}" presName="childText" presStyleLbl="conFgAcc1" presStyleIdx="0" presStyleCnt="3">
        <dgm:presLayoutVars>
          <dgm:bulletEnabled val="1"/>
        </dgm:presLayoutVars>
      </dgm:prSet>
      <dgm:spPr/>
    </dgm:pt>
    <dgm:pt modelId="{5DE3686E-D2A0-47FB-9400-C827EFBF9374}" type="pres">
      <dgm:prSet presAssocID="{524CAB12-AA92-4E8B-8574-251D0BDBAF1B}" presName="spaceBetweenRectangles" presStyleCnt="0"/>
      <dgm:spPr/>
    </dgm:pt>
    <dgm:pt modelId="{3CA3B328-2597-4808-B8A7-A449DB90417B}" type="pres">
      <dgm:prSet presAssocID="{27179922-E7CA-4C85-B281-30F65605D181}" presName="parentLin" presStyleCnt="0"/>
      <dgm:spPr/>
    </dgm:pt>
    <dgm:pt modelId="{0B0C448F-6FF5-4BD3-A8FC-0BB01091C912}" type="pres">
      <dgm:prSet presAssocID="{27179922-E7CA-4C85-B281-30F65605D181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39BCD763-5235-4649-BC11-53D0DA2B470C}" type="pres">
      <dgm:prSet presAssocID="{27179922-E7CA-4C85-B281-30F65605D181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D8DBDB-08A1-493A-B0DF-599E3BF8EF28}" type="pres">
      <dgm:prSet presAssocID="{27179922-E7CA-4C85-B281-30F65605D181}" presName="negativeSpace" presStyleCnt="0"/>
      <dgm:spPr/>
    </dgm:pt>
    <dgm:pt modelId="{1C2140A3-2FEE-492D-A5A3-EC5D1E4D7B2A}" type="pres">
      <dgm:prSet presAssocID="{27179922-E7CA-4C85-B281-30F65605D181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57FDE7-24B2-4C1C-8F57-A06C9D9084C0}" type="pres">
      <dgm:prSet presAssocID="{44F52C1A-CFB5-4633-8789-32E83C53E4A3}" presName="spaceBetweenRectangles" presStyleCnt="0"/>
      <dgm:spPr/>
    </dgm:pt>
    <dgm:pt modelId="{90DBEEB4-5274-4826-AC1E-46A1888D27C0}" type="pres">
      <dgm:prSet presAssocID="{E60C4F0A-9594-44D3-A915-DFFED5985629}" presName="parentLin" presStyleCnt="0"/>
      <dgm:spPr/>
    </dgm:pt>
    <dgm:pt modelId="{202D0089-50B9-446C-83DE-0F6CE006854C}" type="pres">
      <dgm:prSet presAssocID="{E60C4F0A-9594-44D3-A915-DFFED598562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D85D2D4A-0400-427F-90BD-35963DC13432}" type="pres">
      <dgm:prSet presAssocID="{E60C4F0A-9594-44D3-A915-DFFED5985629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ECE578-D37E-4534-A8BB-934238BD88D0}" type="pres">
      <dgm:prSet presAssocID="{E60C4F0A-9594-44D3-A915-DFFED5985629}" presName="negativeSpace" presStyleCnt="0"/>
      <dgm:spPr/>
    </dgm:pt>
    <dgm:pt modelId="{9AFC80A2-3DC9-47CA-B55A-BB92AC458D06}" type="pres">
      <dgm:prSet presAssocID="{E60C4F0A-9594-44D3-A915-DFFED598562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6D00ED10-B417-4E99-A39F-2279A7F65C0E}" type="presOf" srcId="{27179922-E7CA-4C85-B281-30F65605D181}" destId="{0B0C448F-6FF5-4BD3-A8FC-0BB01091C912}" srcOrd="0" destOrd="0" presId="urn:microsoft.com/office/officeart/2005/8/layout/list1"/>
    <dgm:cxn modelId="{0675C13A-70D6-463F-A8CB-3DDC91898400}" type="presOf" srcId="{083FFA8B-7E4A-4EA4-86B1-D86CBBED8530}" destId="{A6F7F466-628D-47FE-B7DB-9A8A4F9B1501}" srcOrd="1" destOrd="0" presId="urn:microsoft.com/office/officeart/2005/8/layout/list1"/>
    <dgm:cxn modelId="{863FE3A4-7711-4707-8E5E-1214ED88A2D1}" srcId="{341F7AFC-6CF6-49AC-AF7D-F664759A2866}" destId="{27179922-E7CA-4C85-B281-30F65605D181}" srcOrd="1" destOrd="0" parTransId="{F782B826-17E0-4EE6-B6A3-DE7045756E4A}" sibTransId="{44F52C1A-CFB5-4633-8789-32E83C53E4A3}"/>
    <dgm:cxn modelId="{2C87F386-84AC-4258-A93B-2CE17CDBB1AF}" srcId="{27179922-E7CA-4C85-B281-30F65605D181}" destId="{E9898486-5606-457D-8C6A-CF2356C1437A}" srcOrd="0" destOrd="0" parTransId="{19A61FD7-E9CA-4867-9758-3195FE5660EC}" sibTransId="{F0EF52A0-B81B-4683-8C6C-26034BE44C8A}"/>
    <dgm:cxn modelId="{DDCAA183-6519-4665-A002-AF4F17A95EE5}" type="presOf" srcId="{E60C4F0A-9594-44D3-A915-DFFED5985629}" destId="{D85D2D4A-0400-427F-90BD-35963DC13432}" srcOrd="1" destOrd="0" presId="urn:microsoft.com/office/officeart/2005/8/layout/list1"/>
    <dgm:cxn modelId="{9D73E643-5375-4502-97F2-4A904EEF2A23}" type="presOf" srcId="{E60C4F0A-9594-44D3-A915-DFFED5985629}" destId="{202D0089-50B9-446C-83DE-0F6CE006854C}" srcOrd="0" destOrd="0" presId="urn:microsoft.com/office/officeart/2005/8/layout/list1"/>
    <dgm:cxn modelId="{1030694C-0409-43DE-BD6B-DF38BB6543A5}" srcId="{341F7AFC-6CF6-49AC-AF7D-F664759A2866}" destId="{E60C4F0A-9594-44D3-A915-DFFED5985629}" srcOrd="2" destOrd="0" parTransId="{32293CB1-B091-43B5-AA64-D5937BE783ED}" sibTransId="{8314A0E0-1571-4409-A627-FC73F453CF6A}"/>
    <dgm:cxn modelId="{F9530F76-970A-4A64-B524-A09F07DB9551}" type="presOf" srcId="{E9898486-5606-457D-8C6A-CF2356C1437A}" destId="{1C2140A3-2FEE-492D-A5A3-EC5D1E4D7B2A}" srcOrd="0" destOrd="0" presId="urn:microsoft.com/office/officeart/2005/8/layout/list1"/>
    <dgm:cxn modelId="{9363D4C3-66EB-4CBB-ADB2-07ACA35E8256}" type="presOf" srcId="{341F7AFC-6CF6-49AC-AF7D-F664759A2866}" destId="{43ACA38E-4414-4348-8571-92FCFD01D6F9}" srcOrd="0" destOrd="0" presId="urn:microsoft.com/office/officeart/2005/8/layout/list1"/>
    <dgm:cxn modelId="{7D12E9B0-4AC6-4E84-88B6-334E17E8D1B3}" srcId="{341F7AFC-6CF6-49AC-AF7D-F664759A2866}" destId="{083FFA8B-7E4A-4EA4-86B1-D86CBBED8530}" srcOrd="0" destOrd="0" parTransId="{12524678-3A0D-4088-8F2A-E79DADB072CB}" sibTransId="{524CAB12-AA92-4E8B-8574-251D0BDBAF1B}"/>
    <dgm:cxn modelId="{B7A688CC-8D96-490A-9456-7596D91E8717}" type="presOf" srcId="{083FFA8B-7E4A-4EA4-86B1-D86CBBED8530}" destId="{A16FECFB-E2D6-4928-9571-F3AE90548C68}" srcOrd="0" destOrd="0" presId="urn:microsoft.com/office/officeart/2005/8/layout/list1"/>
    <dgm:cxn modelId="{B97A39F3-6D63-4A4B-872E-83423064653C}" type="presOf" srcId="{27179922-E7CA-4C85-B281-30F65605D181}" destId="{39BCD763-5235-4649-BC11-53D0DA2B470C}" srcOrd="1" destOrd="0" presId="urn:microsoft.com/office/officeart/2005/8/layout/list1"/>
    <dgm:cxn modelId="{10725151-969E-449F-A534-D0DF0AEFF393}" type="presParOf" srcId="{43ACA38E-4414-4348-8571-92FCFD01D6F9}" destId="{D12C5057-4695-43A0-A135-35D32F5AB2B9}" srcOrd="0" destOrd="0" presId="urn:microsoft.com/office/officeart/2005/8/layout/list1"/>
    <dgm:cxn modelId="{DBAC11D3-27C4-48DC-8FEE-774CEEE38ABA}" type="presParOf" srcId="{D12C5057-4695-43A0-A135-35D32F5AB2B9}" destId="{A16FECFB-E2D6-4928-9571-F3AE90548C68}" srcOrd="0" destOrd="0" presId="urn:microsoft.com/office/officeart/2005/8/layout/list1"/>
    <dgm:cxn modelId="{DD848ED4-04AB-4734-9AEA-12FBAFBF1FB5}" type="presParOf" srcId="{D12C5057-4695-43A0-A135-35D32F5AB2B9}" destId="{A6F7F466-628D-47FE-B7DB-9A8A4F9B1501}" srcOrd="1" destOrd="0" presId="urn:microsoft.com/office/officeart/2005/8/layout/list1"/>
    <dgm:cxn modelId="{C85E0773-3878-46B8-93D2-5C9E27852316}" type="presParOf" srcId="{43ACA38E-4414-4348-8571-92FCFD01D6F9}" destId="{F108CB0B-E708-4D8D-B0EE-EE7E1F979343}" srcOrd="1" destOrd="0" presId="urn:microsoft.com/office/officeart/2005/8/layout/list1"/>
    <dgm:cxn modelId="{DA58BC7D-9A18-4220-9C00-B22CF4FE3432}" type="presParOf" srcId="{43ACA38E-4414-4348-8571-92FCFD01D6F9}" destId="{0FECFE4F-4548-4F61-B56E-B31583DD8E02}" srcOrd="2" destOrd="0" presId="urn:microsoft.com/office/officeart/2005/8/layout/list1"/>
    <dgm:cxn modelId="{2DA5BDBF-FFF4-47FC-8056-A83AD4AD4351}" type="presParOf" srcId="{43ACA38E-4414-4348-8571-92FCFD01D6F9}" destId="{5DE3686E-D2A0-47FB-9400-C827EFBF9374}" srcOrd="3" destOrd="0" presId="urn:microsoft.com/office/officeart/2005/8/layout/list1"/>
    <dgm:cxn modelId="{F26D9D2A-A2B4-4278-A455-71B1DE25882F}" type="presParOf" srcId="{43ACA38E-4414-4348-8571-92FCFD01D6F9}" destId="{3CA3B328-2597-4808-B8A7-A449DB90417B}" srcOrd="4" destOrd="0" presId="urn:microsoft.com/office/officeart/2005/8/layout/list1"/>
    <dgm:cxn modelId="{641D78A6-0F9B-4D38-B59A-F5E151574817}" type="presParOf" srcId="{3CA3B328-2597-4808-B8A7-A449DB90417B}" destId="{0B0C448F-6FF5-4BD3-A8FC-0BB01091C912}" srcOrd="0" destOrd="0" presId="urn:microsoft.com/office/officeart/2005/8/layout/list1"/>
    <dgm:cxn modelId="{7DE826A1-FBDD-48EE-A47A-53F441C185E4}" type="presParOf" srcId="{3CA3B328-2597-4808-B8A7-A449DB90417B}" destId="{39BCD763-5235-4649-BC11-53D0DA2B470C}" srcOrd="1" destOrd="0" presId="urn:microsoft.com/office/officeart/2005/8/layout/list1"/>
    <dgm:cxn modelId="{2054D817-43BA-49A8-BC8E-64215D096C40}" type="presParOf" srcId="{43ACA38E-4414-4348-8571-92FCFD01D6F9}" destId="{22D8DBDB-08A1-493A-B0DF-599E3BF8EF28}" srcOrd="5" destOrd="0" presId="urn:microsoft.com/office/officeart/2005/8/layout/list1"/>
    <dgm:cxn modelId="{34B10245-39C0-44B9-988D-8D063F9D04BA}" type="presParOf" srcId="{43ACA38E-4414-4348-8571-92FCFD01D6F9}" destId="{1C2140A3-2FEE-492D-A5A3-EC5D1E4D7B2A}" srcOrd="6" destOrd="0" presId="urn:microsoft.com/office/officeart/2005/8/layout/list1"/>
    <dgm:cxn modelId="{12254850-7F98-42F0-B2AC-171E27966610}" type="presParOf" srcId="{43ACA38E-4414-4348-8571-92FCFD01D6F9}" destId="{9657FDE7-24B2-4C1C-8F57-A06C9D9084C0}" srcOrd="7" destOrd="0" presId="urn:microsoft.com/office/officeart/2005/8/layout/list1"/>
    <dgm:cxn modelId="{81451578-1E6C-4277-B16B-F017933F6A83}" type="presParOf" srcId="{43ACA38E-4414-4348-8571-92FCFD01D6F9}" destId="{90DBEEB4-5274-4826-AC1E-46A1888D27C0}" srcOrd="8" destOrd="0" presId="urn:microsoft.com/office/officeart/2005/8/layout/list1"/>
    <dgm:cxn modelId="{0C97A35D-4060-4291-B2AC-F24FC673373F}" type="presParOf" srcId="{90DBEEB4-5274-4826-AC1E-46A1888D27C0}" destId="{202D0089-50B9-446C-83DE-0F6CE006854C}" srcOrd="0" destOrd="0" presId="urn:microsoft.com/office/officeart/2005/8/layout/list1"/>
    <dgm:cxn modelId="{E4C47E30-C5A3-4985-B244-4D09E2A81F36}" type="presParOf" srcId="{90DBEEB4-5274-4826-AC1E-46A1888D27C0}" destId="{D85D2D4A-0400-427F-90BD-35963DC13432}" srcOrd="1" destOrd="0" presId="urn:microsoft.com/office/officeart/2005/8/layout/list1"/>
    <dgm:cxn modelId="{F0447001-03A0-45D3-BB9D-6D82314439D3}" type="presParOf" srcId="{43ACA38E-4414-4348-8571-92FCFD01D6F9}" destId="{DAECE578-D37E-4534-A8BB-934238BD88D0}" srcOrd="9" destOrd="0" presId="urn:microsoft.com/office/officeart/2005/8/layout/list1"/>
    <dgm:cxn modelId="{6B0E684A-29B7-4D47-804A-68DC0279AA25}" type="presParOf" srcId="{43ACA38E-4414-4348-8571-92FCFD01D6F9}" destId="{9AFC80A2-3DC9-47CA-B55A-BB92AC458D0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7DB568-0A4F-40D4-9C6D-D15DB728F3DF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6481B9E-BCA4-473C-B006-676A26E073DF}">
      <dgm:prSet phldrT="[Текст]"/>
      <dgm:spPr/>
      <dgm:t>
        <a:bodyPr/>
        <a:lstStyle/>
        <a:p>
          <a:r>
            <a:rPr lang="ru-RU" dirty="0" err="1" smtClean="0"/>
            <a:t>жұрнақтары арқылы жасалып</a:t>
          </a:r>
          <a:r>
            <a:rPr lang="ru-RU" dirty="0" smtClean="0"/>
            <a:t>,</a:t>
          </a:r>
          <a:endParaRPr lang="ru-RU" dirty="0"/>
        </a:p>
      </dgm:t>
    </dgm:pt>
    <dgm:pt modelId="{936072E2-0182-4916-935B-0018E592700C}" type="parTrans" cxnId="{CC489521-2FFB-4256-96CB-BE9D60D92918}">
      <dgm:prSet/>
      <dgm:spPr/>
      <dgm:t>
        <a:bodyPr/>
        <a:lstStyle/>
        <a:p>
          <a:endParaRPr lang="ru-RU"/>
        </a:p>
      </dgm:t>
    </dgm:pt>
    <dgm:pt modelId="{54A69F07-F9E7-46CC-BE87-26A9AF40591C}" type="sibTrans" cxnId="{CC489521-2FFB-4256-96CB-BE9D60D92918}">
      <dgm:prSet/>
      <dgm:spPr/>
      <dgm:t>
        <a:bodyPr/>
        <a:lstStyle/>
        <a:p>
          <a:endParaRPr lang="ru-RU"/>
        </a:p>
      </dgm:t>
    </dgm:pt>
    <dgm:pt modelId="{6A1F01A9-85A9-42C2-983B-2EA2F0E2CACA}">
      <dgm:prSet phldrT="[Текст]"/>
      <dgm:spPr/>
      <dgm:t>
        <a:bodyPr/>
        <a:lstStyle/>
        <a:p>
          <a:r>
            <a:rPr lang="ru-RU" dirty="0" smtClean="0"/>
            <a:t>“-</a:t>
          </a:r>
          <a:r>
            <a:rPr lang="ru-RU" dirty="0" err="1" smtClean="0"/>
            <a:t>ды</a:t>
          </a:r>
          <a:r>
            <a:rPr lang="ru-RU" dirty="0" smtClean="0"/>
            <a:t>, -</a:t>
          </a:r>
          <a:r>
            <a:rPr lang="ru-RU" dirty="0" err="1" smtClean="0"/>
            <a:t>ді</a:t>
          </a:r>
          <a:r>
            <a:rPr lang="ru-RU" dirty="0" smtClean="0"/>
            <a:t>”</a:t>
          </a:r>
          <a:endParaRPr lang="ru-RU" dirty="0"/>
        </a:p>
      </dgm:t>
    </dgm:pt>
    <dgm:pt modelId="{8FCC6E94-ADFA-4FBE-903A-7DFBD658B21C}" type="parTrans" cxnId="{B246363F-8C8E-45B1-AA0C-CAF42A857FA0}">
      <dgm:prSet/>
      <dgm:spPr/>
      <dgm:t>
        <a:bodyPr/>
        <a:lstStyle/>
        <a:p>
          <a:endParaRPr lang="ru-RU"/>
        </a:p>
      </dgm:t>
    </dgm:pt>
    <dgm:pt modelId="{3528CBEE-165D-48BB-930A-53657FEEEADF}" type="sibTrans" cxnId="{B246363F-8C8E-45B1-AA0C-CAF42A857FA0}">
      <dgm:prSet/>
      <dgm:spPr/>
      <dgm:t>
        <a:bodyPr/>
        <a:lstStyle/>
        <a:p>
          <a:endParaRPr lang="ru-RU"/>
        </a:p>
      </dgm:t>
    </dgm:pt>
    <dgm:pt modelId="{B7A68B64-49FE-42B1-ACD0-F7040681553C}">
      <dgm:prSet phldrT="[Текст]"/>
      <dgm:spPr/>
      <dgm:t>
        <a:bodyPr/>
        <a:lstStyle/>
        <a:p>
          <a:r>
            <a:rPr lang="ru-RU" dirty="0" smtClean="0"/>
            <a:t>“-ты, -</a:t>
          </a:r>
          <a:r>
            <a:rPr lang="ru-RU" dirty="0" err="1" smtClean="0"/>
            <a:t>ті</a:t>
          </a:r>
          <a:r>
            <a:rPr lang="ru-RU" dirty="0" smtClean="0"/>
            <a:t>” </a:t>
          </a:r>
          <a:endParaRPr lang="ru-RU" i="1" dirty="0"/>
        </a:p>
      </dgm:t>
    </dgm:pt>
    <dgm:pt modelId="{FF3B9EFD-838F-45F2-9403-D2CAE80212F9}" type="parTrans" cxnId="{152495DF-416B-4FDE-BBFA-7125A6AACA56}">
      <dgm:prSet/>
      <dgm:spPr/>
      <dgm:t>
        <a:bodyPr/>
        <a:lstStyle/>
        <a:p>
          <a:endParaRPr lang="ru-RU"/>
        </a:p>
      </dgm:t>
    </dgm:pt>
    <dgm:pt modelId="{C02CDC62-59E0-4C85-AD25-7187C94AE915}" type="sibTrans" cxnId="{152495DF-416B-4FDE-BBFA-7125A6AACA56}">
      <dgm:prSet/>
      <dgm:spPr/>
      <dgm:t>
        <a:bodyPr/>
        <a:lstStyle/>
        <a:p>
          <a:endParaRPr lang="ru-RU"/>
        </a:p>
      </dgm:t>
    </dgm:pt>
    <dgm:pt modelId="{9D332C4B-CA74-43AF-82AD-20EF5A329C6D}" type="pres">
      <dgm:prSet presAssocID="{4D7DB568-0A4F-40D4-9C6D-D15DB728F3DF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DDD0A42-A4F8-4E4B-9CC5-69C886848615}" type="pres">
      <dgm:prSet presAssocID="{F6481B9E-BCA4-473C-B006-676A26E073DF}" presName="posSpace" presStyleCnt="0"/>
      <dgm:spPr/>
    </dgm:pt>
    <dgm:pt modelId="{C6ACF298-DD29-4868-AD32-ECE7911AEE73}" type="pres">
      <dgm:prSet presAssocID="{F6481B9E-BCA4-473C-B006-676A26E073DF}" presName="vertFlow" presStyleCnt="0"/>
      <dgm:spPr/>
    </dgm:pt>
    <dgm:pt modelId="{C4612E81-8D66-4D04-B2B1-9B25822E9EDF}" type="pres">
      <dgm:prSet presAssocID="{F6481B9E-BCA4-473C-B006-676A26E073DF}" presName="topSpace" presStyleCnt="0"/>
      <dgm:spPr/>
    </dgm:pt>
    <dgm:pt modelId="{9C0ABA71-1751-415B-8AD2-19491CEBCC1B}" type="pres">
      <dgm:prSet presAssocID="{F6481B9E-BCA4-473C-B006-676A26E073DF}" presName="firstComp" presStyleCnt="0"/>
      <dgm:spPr/>
    </dgm:pt>
    <dgm:pt modelId="{E823E609-89EF-46BE-BFBB-3AD4DE27FD37}" type="pres">
      <dgm:prSet presAssocID="{F6481B9E-BCA4-473C-B006-676A26E073DF}" presName="firstChild" presStyleLbl="bgAccFollowNode1" presStyleIdx="0" presStyleCnt="2" custLinFactNeighborX="-94977" custLinFactNeighborY="-29795"/>
      <dgm:spPr/>
      <dgm:t>
        <a:bodyPr/>
        <a:lstStyle/>
        <a:p>
          <a:endParaRPr lang="ru-RU"/>
        </a:p>
      </dgm:t>
    </dgm:pt>
    <dgm:pt modelId="{56CB1815-806F-4EB5-8981-440A80F3B375}" type="pres">
      <dgm:prSet presAssocID="{F6481B9E-BCA4-473C-B006-676A26E073DF}" presName="firstChildTx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081E57-BA2B-4B1B-B5E5-69B87C37B958}" type="pres">
      <dgm:prSet presAssocID="{B7A68B64-49FE-42B1-ACD0-F7040681553C}" presName="comp" presStyleCnt="0"/>
      <dgm:spPr/>
    </dgm:pt>
    <dgm:pt modelId="{4238AF22-17C1-494C-B5DB-7C526CDF639C}" type="pres">
      <dgm:prSet presAssocID="{B7A68B64-49FE-42B1-ACD0-F7040681553C}" presName="child" presStyleLbl="bgAccFollowNode1" presStyleIdx="1" presStyleCnt="2" custLinFactY="-29795" custLinFactNeighborX="6432" custLinFactNeighborY="-100000"/>
      <dgm:spPr/>
      <dgm:t>
        <a:bodyPr/>
        <a:lstStyle/>
        <a:p>
          <a:endParaRPr lang="ru-RU"/>
        </a:p>
      </dgm:t>
    </dgm:pt>
    <dgm:pt modelId="{2FF6DC6A-B22A-40DD-9221-5762E01FDD57}" type="pres">
      <dgm:prSet presAssocID="{B7A68B64-49FE-42B1-ACD0-F7040681553C}" presName="childTx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C35EC6-0DB9-4740-BFCA-66CC1375C5A4}" type="pres">
      <dgm:prSet presAssocID="{F6481B9E-BCA4-473C-B006-676A26E073DF}" presName="negSpace" presStyleCnt="0"/>
      <dgm:spPr/>
    </dgm:pt>
    <dgm:pt modelId="{7C45E54F-ED76-4E9C-AFF1-B77F36D012E4}" type="pres">
      <dgm:prSet presAssocID="{F6481B9E-BCA4-473C-B006-676A26E073DF}" presName="circle" presStyleLbl="node1" presStyleIdx="0" presStyleCnt="1" custLinFactNeighborX="84905" custLinFactNeighborY="43993"/>
      <dgm:spPr/>
      <dgm:t>
        <a:bodyPr/>
        <a:lstStyle/>
        <a:p>
          <a:endParaRPr lang="ru-RU"/>
        </a:p>
      </dgm:t>
    </dgm:pt>
  </dgm:ptLst>
  <dgm:cxnLst>
    <dgm:cxn modelId="{5B9A30A5-A1A7-4432-BA59-000E03789F83}" type="presOf" srcId="{B7A68B64-49FE-42B1-ACD0-F7040681553C}" destId="{2FF6DC6A-B22A-40DD-9221-5762E01FDD57}" srcOrd="1" destOrd="0" presId="urn:microsoft.com/office/officeart/2005/8/layout/hList9"/>
    <dgm:cxn modelId="{82A11668-F7DE-4B3A-9773-4C27F032123E}" type="presOf" srcId="{4D7DB568-0A4F-40D4-9C6D-D15DB728F3DF}" destId="{9D332C4B-CA74-43AF-82AD-20EF5A329C6D}" srcOrd="0" destOrd="0" presId="urn:microsoft.com/office/officeart/2005/8/layout/hList9"/>
    <dgm:cxn modelId="{B246363F-8C8E-45B1-AA0C-CAF42A857FA0}" srcId="{F6481B9E-BCA4-473C-B006-676A26E073DF}" destId="{6A1F01A9-85A9-42C2-983B-2EA2F0E2CACA}" srcOrd="0" destOrd="0" parTransId="{8FCC6E94-ADFA-4FBE-903A-7DFBD658B21C}" sibTransId="{3528CBEE-165D-48BB-930A-53657FEEEADF}"/>
    <dgm:cxn modelId="{EE252F13-C493-4C1F-8C73-2016305E0ECA}" type="presOf" srcId="{B7A68B64-49FE-42B1-ACD0-F7040681553C}" destId="{4238AF22-17C1-494C-B5DB-7C526CDF639C}" srcOrd="0" destOrd="0" presId="urn:microsoft.com/office/officeart/2005/8/layout/hList9"/>
    <dgm:cxn modelId="{7C94DBAC-FE64-4608-A362-30567F1F0C43}" type="presOf" srcId="{6A1F01A9-85A9-42C2-983B-2EA2F0E2CACA}" destId="{E823E609-89EF-46BE-BFBB-3AD4DE27FD37}" srcOrd="0" destOrd="0" presId="urn:microsoft.com/office/officeart/2005/8/layout/hList9"/>
    <dgm:cxn modelId="{667BA7D0-4032-4627-AC5A-259FFBB02165}" type="presOf" srcId="{F6481B9E-BCA4-473C-B006-676A26E073DF}" destId="{7C45E54F-ED76-4E9C-AFF1-B77F36D012E4}" srcOrd="0" destOrd="0" presId="urn:microsoft.com/office/officeart/2005/8/layout/hList9"/>
    <dgm:cxn modelId="{CC489521-2FFB-4256-96CB-BE9D60D92918}" srcId="{4D7DB568-0A4F-40D4-9C6D-D15DB728F3DF}" destId="{F6481B9E-BCA4-473C-B006-676A26E073DF}" srcOrd="0" destOrd="0" parTransId="{936072E2-0182-4916-935B-0018E592700C}" sibTransId="{54A69F07-F9E7-46CC-BE87-26A9AF40591C}"/>
    <dgm:cxn modelId="{152495DF-416B-4FDE-BBFA-7125A6AACA56}" srcId="{F6481B9E-BCA4-473C-B006-676A26E073DF}" destId="{B7A68B64-49FE-42B1-ACD0-F7040681553C}" srcOrd="1" destOrd="0" parTransId="{FF3B9EFD-838F-45F2-9403-D2CAE80212F9}" sibTransId="{C02CDC62-59E0-4C85-AD25-7187C94AE915}"/>
    <dgm:cxn modelId="{FD7FAA31-6A9E-4DBF-BDB3-DD9E19E1ECEE}" type="presOf" srcId="{6A1F01A9-85A9-42C2-983B-2EA2F0E2CACA}" destId="{56CB1815-806F-4EB5-8981-440A80F3B375}" srcOrd="1" destOrd="0" presId="urn:microsoft.com/office/officeart/2005/8/layout/hList9"/>
    <dgm:cxn modelId="{0BB58888-5C46-412A-BD0B-70C83345C1EA}" type="presParOf" srcId="{9D332C4B-CA74-43AF-82AD-20EF5A329C6D}" destId="{FDDD0A42-A4F8-4E4B-9CC5-69C886848615}" srcOrd="0" destOrd="0" presId="urn:microsoft.com/office/officeart/2005/8/layout/hList9"/>
    <dgm:cxn modelId="{A18942AE-E3E4-4248-BFEA-D3200924E803}" type="presParOf" srcId="{9D332C4B-CA74-43AF-82AD-20EF5A329C6D}" destId="{C6ACF298-DD29-4868-AD32-ECE7911AEE73}" srcOrd="1" destOrd="0" presId="urn:microsoft.com/office/officeart/2005/8/layout/hList9"/>
    <dgm:cxn modelId="{0D867E24-1178-4A20-B778-4F7DF8EB97C3}" type="presParOf" srcId="{C6ACF298-DD29-4868-AD32-ECE7911AEE73}" destId="{C4612E81-8D66-4D04-B2B1-9B25822E9EDF}" srcOrd="0" destOrd="0" presId="urn:microsoft.com/office/officeart/2005/8/layout/hList9"/>
    <dgm:cxn modelId="{0B207BCB-AFF6-4469-90AA-F9D383A0B43F}" type="presParOf" srcId="{C6ACF298-DD29-4868-AD32-ECE7911AEE73}" destId="{9C0ABA71-1751-415B-8AD2-19491CEBCC1B}" srcOrd="1" destOrd="0" presId="urn:microsoft.com/office/officeart/2005/8/layout/hList9"/>
    <dgm:cxn modelId="{268F66A5-0FBF-495D-87FC-2067F9CD3908}" type="presParOf" srcId="{9C0ABA71-1751-415B-8AD2-19491CEBCC1B}" destId="{E823E609-89EF-46BE-BFBB-3AD4DE27FD37}" srcOrd="0" destOrd="0" presId="urn:microsoft.com/office/officeart/2005/8/layout/hList9"/>
    <dgm:cxn modelId="{76B3F411-7BAC-4D17-96C4-96AB7ED6D324}" type="presParOf" srcId="{9C0ABA71-1751-415B-8AD2-19491CEBCC1B}" destId="{56CB1815-806F-4EB5-8981-440A80F3B375}" srcOrd="1" destOrd="0" presId="urn:microsoft.com/office/officeart/2005/8/layout/hList9"/>
    <dgm:cxn modelId="{FA4CACF1-A281-4F34-B1F0-12BAE5CE6672}" type="presParOf" srcId="{C6ACF298-DD29-4868-AD32-ECE7911AEE73}" destId="{5B081E57-BA2B-4B1B-B5E5-69B87C37B958}" srcOrd="2" destOrd="0" presId="urn:microsoft.com/office/officeart/2005/8/layout/hList9"/>
    <dgm:cxn modelId="{82A226A3-D275-446A-9CE7-97A88A18DD58}" type="presParOf" srcId="{5B081E57-BA2B-4B1B-B5E5-69B87C37B958}" destId="{4238AF22-17C1-494C-B5DB-7C526CDF639C}" srcOrd="0" destOrd="0" presId="urn:microsoft.com/office/officeart/2005/8/layout/hList9"/>
    <dgm:cxn modelId="{001BF06F-F830-441D-B0DE-C505E63DBD1B}" type="presParOf" srcId="{5B081E57-BA2B-4B1B-B5E5-69B87C37B958}" destId="{2FF6DC6A-B22A-40DD-9221-5762E01FDD57}" srcOrd="1" destOrd="0" presId="urn:microsoft.com/office/officeart/2005/8/layout/hList9"/>
    <dgm:cxn modelId="{5EEDDE94-7CA9-4286-90A8-A0DA14241812}" type="presParOf" srcId="{9D332C4B-CA74-43AF-82AD-20EF5A329C6D}" destId="{96C35EC6-0DB9-4740-BFCA-66CC1375C5A4}" srcOrd="2" destOrd="0" presId="urn:microsoft.com/office/officeart/2005/8/layout/hList9"/>
    <dgm:cxn modelId="{742ABFCA-9420-44B4-B38F-B9BC7E9E57A0}" type="presParOf" srcId="{9D332C4B-CA74-43AF-82AD-20EF5A329C6D}" destId="{7C45E54F-ED76-4E9C-AFF1-B77F36D012E4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2526127-8D5F-4EE6-9782-E06647564159}" type="doc">
      <dgm:prSet loTypeId="urn:microsoft.com/office/officeart/2005/8/layout/funnel1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E37AD7-95A2-4994-896E-390600B22B0F}">
      <dgm:prSet phldrT="[Текст]"/>
      <dgm:spPr/>
      <dgm:t>
        <a:bodyPr/>
        <a:lstStyle/>
        <a:p>
          <a:r>
            <a:rPr lang="en-US" dirty="0" smtClean="0"/>
            <a:t>“</a:t>
          </a:r>
          <a:r>
            <a:rPr lang="ru-RU" dirty="0" smtClean="0"/>
            <a:t>-</a:t>
          </a:r>
          <a:r>
            <a:rPr lang="ru-RU" dirty="0" err="1" smtClean="0"/>
            <a:t>етін</a:t>
          </a:r>
          <a:r>
            <a:rPr lang="ru-RU" dirty="0" smtClean="0"/>
            <a:t>”, </a:t>
          </a:r>
          <a:endParaRPr lang="ru-RU" dirty="0"/>
        </a:p>
      </dgm:t>
    </dgm:pt>
    <dgm:pt modelId="{2B6F4D44-652C-4762-AD29-92F7BA69634E}" type="parTrans" cxnId="{F9174DE5-BDAE-4FD5-A324-C65E04944BB2}">
      <dgm:prSet/>
      <dgm:spPr/>
      <dgm:t>
        <a:bodyPr/>
        <a:lstStyle/>
        <a:p>
          <a:endParaRPr lang="ru-RU"/>
        </a:p>
      </dgm:t>
    </dgm:pt>
    <dgm:pt modelId="{3ADB29EE-C8BB-42D4-A376-979BE668A512}" type="sibTrans" cxnId="{F9174DE5-BDAE-4FD5-A324-C65E04944BB2}">
      <dgm:prSet/>
      <dgm:spPr/>
      <dgm:t>
        <a:bodyPr/>
        <a:lstStyle/>
        <a:p>
          <a:endParaRPr lang="ru-RU"/>
        </a:p>
      </dgm:t>
    </dgm:pt>
    <dgm:pt modelId="{9ACE62C9-7632-4BF7-A5F8-77A0DE9741FD}">
      <dgm:prSet phldrT="[Текст]"/>
      <dgm:spPr/>
      <dgm:t>
        <a:bodyPr/>
        <a:lstStyle/>
        <a:p>
          <a:r>
            <a:rPr lang="ru-RU" dirty="0" smtClean="0"/>
            <a:t>“-</a:t>
          </a:r>
          <a:r>
            <a:rPr lang="ru-RU" dirty="0" err="1" smtClean="0"/>
            <a:t>атын</a:t>
          </a:r>
          <a:r>
            <a:rPr lang="en-US" dirty="0" smtClean="0"/>
            <a:t>"</a:t>
          </a:r>
          <a:r>
            <a:rPr lang="ru-RU" dirty="0" smtClean="0"/>
            <a:t>, </a:t>
          </a:r>
          <a:endParaRPr lang="ru-RU" dirty="0"/>
        </a:p>
      </dgm:t>
    </dgm:pt>
    <dgm:pt modelId="{6AFD96B8-45C5-4A85-AC15-DBA4E6CE9EC2}" type="parTrans" cxnId="{A4D4745B-F7E8-4FDF-BA47-F3561021ECAE}">
      <dgm:prSet/>
      <dgm:spPr/>
      <dgm:t>
        <a:bodyPr/>
        <a:lstStyle/>
        <a:p>
          <a:endParaRPr lang="ru-RU"/>
        </a:p>
      </dgm:t>
    </dgm:pt>
    <dgm:pt modelId="{79D177D8-C72C-4B98-8223-E996793D9212}" type="sibTrans" cxnId="{A4D4745B-F7E8-4FDF-BA47-F3561021ECAE}">
      <dgm:prSet/>
      <dgm:spPr/>
      <dgm:t>
        <a:bodyPr/>
        <a:lstStyle/>
        <a:p>
          <a:endParaRPr lang="ru-RU"/>
        </a:p>
      </dgm:t>
    </dgm:pt>
    <dgm:pt modelId="{02854267-79B5-44DA-8FB8-BB01D301ECAF}">
      <dgm:prSet phldrT="[Текст]"/>
      <dgm:spPr/>
      <dgm:t>
        <a:bodyPr/>
        <a:lstStyle/>
        <a:p>
          <a:r>
            <a:rPr lang="ru-RU" dirty="0" smtClean="0"/>
            <a:t>“-</a:t>
          </a:r>
          <a:r>
            <a:rPr lang="ru-RU" dirty="0" err="1" smtClean="0"/>
            <a:t>йтін</a:t>
          </a:r>
          <a:r>
            <a:rPr lang="ru-RU" dirty="0" smtClean="0"/>
            <a:t>” </a:t>
          </a:r>
          <a:endParaRPr lang="ru-RU" dirty="0"/>
        </a:p>
      </dgm:t>
    </dgm:pt>
    <dgm:pt modelId="{DE7A8948-1D62-478A-983F-3E7740A38F84}" type="parTrans" cxnId="{6B40DE71-806C-42B7-8511-E9DF050451FE}">
      <dgm:prSet/>
      <dgm:spPr/>
      <dgm:t>
        <a:bodyPr/>
        <a:lstStyle/>
        <a:p>
          <a:endParaRPr lang="ru-RU"/>
        </a:p>
      </dgm:t>
    </dgm:pt>
    <dgm:pt modelId="{42EB78A4-E9CE-4719-8450-BFE8C04B4A13}" type="sibTrans" cxnId="{6B40DE71-806C-42B7-8511-E9DF050451FE}">
      <dgm:prSet/>
      <dgm:spPr/>
      <dgm:t>
        <a:bodyPr/>
        <a:lstStyle/>
        <a:p>
          <a:endParaRPr lang="ru-RU"/>
        </a:p>
      </dgm:t>
    </dgm:pt>
    <dgm:pt modelId="{5B80C007-0B83-4020-98BB-F165DE2A6417}">
      <dgm:prSet phldrT="[Текст]"/>
      <dgm:spPr/>
      <dgm:t>
        <a:bodyPr/>
        <a:lstStyle/>
        <a:p>
          <a:r>
            <a:rPr lang="ru-RU" dirty="0" err="1" smtClean="0"/>
            <a:t>Мысалы</a:t>
          </a:r>
          <a:r>
            <a:rPr lang="ru-RU" dirty="0" smtClean="0"/>
            <a:t>, </a:t>
          </a:r>
          <a:r>
            <a:rPr lang="ru-RU" dirty="0" err="1" smtClean="0"/>
            <a:t>“тыңдайтынбыз”, “көретінсіңдер”.</a:t>
          </a:r>
          <a:endParaRPr lang="ru-RU" dirty="0"/>
        </a:p>
      </dgm:t>
    </dgm:pt>
    <dgm:pt modelId="{E3E08826-8FEA-4AE2-84F0-3DAE180F1ED5}" type="parTrans" cxnId="{518C7E04-6360-4FE6-82F8-440FE24AD789}">
      <dgm:prSet/>
      <dgm:spPr/>
      <dgm:t>
        <a:bodyPr/>
        <a:lstStyle/>
        <a:p>
          <a:endParaRPr lang="ru-RU"/>
        </a:p>
      </dgm:t>
    </dgm:pt>
    <dgm:pt modelId="{2D415592-6F89-459A-AF17-A250D7036ABD}" type="sibTrans" cxnId="{518C7E04-6360-4FE6-82F8-440FE24AD789}">
      <dgm:prSet/>
      <dgm:spPr/>
      <dgm:t>
        <a:bodyPr/>
        <a:lstStyle/>
        <a:p>
          <a:endParaRPr lang="ru-RU"/>
        </a:p>
      </dgm:t>
    </dgm:pt>
    <dgm:pt modelId="{79636453-9DDC-45C4-9D2E-83D880A89B4E}" type="pres">
      <dgm:prSet presAssocID="{62526127-8D5F-4EE6-9782-E06647564159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4287BA-90AB-449E-855B-B6C1CFA3E1DD}" type="pres">
      <dgm:prSet presAssocID="{62526127-8D5F-4EE6-9782-E06647564159}" presName="ellipse" presStyleLbl="trBgShp" presStyleIdx="0" presStyleCnt="1" custLinFactNeighborX="-93" custLinFactNeighborY="147"/>
      <dgm:spPr/>
    </dgm:pt>
    <dgm:pt modelId="{AF68B670-676F-4648-AD5D-6DD77502FD46}" type="pres">
      <dgm:prSet presAssocID="{62526127-8D5F-4EE6-9782-E06647564159}" presName="arrow1" presStyleLbl="fgShp" presStyleIdx="0" presStyleCnt="1"/>
      <dgm:spPr/>
    </dgm:pt>
    <dgm:pt modelId="{2614D118-C491-4D1F-BF4C-C125AE6AFA4B}" type="pres">
      <dgm:prSet presAssocID="{62526127-8D5F-4EE6-9782-E06647564159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C991B4-26AA-40AA-B5A1-85A0C641A22D}" type="pres">
      <dgm:prSet presAssocID="{9ACE62C9-7632-4BF7-A5F8-77A0DE9741FD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A1284-BDD0-4DB8-86FD-A0BFA3A83B26}" type="pres">
      <dgm:prSet presAssocID="{02854267-79B5-44DA-8FB8-BB01D301ECAF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1C4A64-81AB-4959-A008-FC6553EE1C2E}" type="pres">
      <dgm:prSet presAssocID="{5B80C007-0B83-4020-98BB-F165DE2A6417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CC53B7-EE7E-4E5C-9667-EFC14B181C43}" type="pres">
      <dgm:prSet presAssocID="{62526127-8D5F-4EE6-9782-E06647564159}" presName="funnel" presStyleLbl="trAlignAcc1" presStyleIdx="0" presStyleCnt="1" custLinFactNeighborX="-197" custLinFactNeighborY="-893"/>
      <dgm:spPr/>
    </dgm:pt>
  </dgm:ptLst>
  <dgm:cxnLst>
    <dgm:cxn modelId="{A4D4745B-F7E8-4FDF-BA47-F3561021ECAE}" srcId="{62526127-8D5F-4EE6-9782-E06647564159}" destId="{9ACE62C9-7632-4BF7-A5F8-77A0DE9741FD}" srcOrd="1" destOrd="0" parTransId="{6AFD96B8-45C5-4A85-AC15-DBA4E6CE9EC2}" sibTransId="{79D177D8-C72C-4B98-8223-E996793D9212}"/>
    <dgm:cxn modelId="{D593A5E4-4EF2-438E-B122-89A42454295A}" type="presOf" srcId="{02854267-79B5-44DA-8FB8-BB01D301ECAF}" destId="{38C991B4-26AA-40AA-B5A1-85A0C641A22D}" srcOrd="0" destOrd="0" presId="urn:microsoft.com/office/officeart/2005/8/layout/funnel1"/>
    <dgm:cxn modelId="{F9174DE5-BDAE-4FD5-A324-C65E04944BB2}" srcId="{62526127-8D5F-4EE6-9782-E06647564159}" destId="{8EE37AD7-95A2-4994-896E-390600B22B0F}" srcOrd="0" destOrd="0" parTransId="{2B6F4D44-652C-4762-AD29-92F7BA69634E}" sibTransId="{3ADB29EE-C8BB-42D4-A376-979BE668A512}"/>
    <dgm:cxn modelId="{FB98F6A1-5E1A-44F2-AD70-2F9BA4101639}" type="presOf" srcId="{9ACE62C9-7632-4BF7-A5F8-77A0DE9741FD}" destId="{9B1A1284-BDD0-4DB8-86FD-A0BFA3A83B26}" srcOrd="0" destOrd="0" presId="urn:microsoft.com/office/officeart/2005/8/layout/funnel1"/>
    <dgm:cxn modelId="{6B40DE71-806C-42B7-8511-E9DF050451FE}" srcId="{62526127-8D5F-4EE6-9782-E06647564159}" destId="{02854267-79B5-44DA-8FB8-BB01D301ECAF}" srcOrd="2" destOrd="0" parTransId="{DE7A8948-1D62-478A-983F-3E7740A38F84}" sibTransId="{42EB78A4-E9CE-4719-8450-BFE8C04B4A13}"/>
    <dgm:cxn modelId="{628ED9B0-C24E-4ED6-BFE6-91F75B697097}" type="presOf" srcId="{62526127-8D5F-4EE6-9782-E06647564159}" destId="{79636453-9DDC-45C4-9D2E-83D880A89B4E}" srcOrd="0" destOrd="0" presId="urn:microsoft.com/office/officeart/2005/8/layout/funnel1"/>
    <dgm:cxn modelId="{DC50B973-5D47-4F0A-B38D-BEFB9346AED7}" type="presOf" srcId="{5B80C007-0B83-4020-98BB-F165DE2A6417}" destId="{2614D118-C491-4D1F-BF4C-C125AE6AFA4B}" srcOrd="0" destOrd="0" presId="urn:microsoft.com/office/officeart/2005/8/layout/funnel1"/>
    <dgm:cxn modelId="{8574666D-9DBF-4358-A4D2-6AE909EB07DD}" type="presOf" srcId="{8EE37AD7-95A2-4994-896E-390600B22B0F}" destId="{AD1C4A64-81AB-4959-A008-FC6553EE1C2E}" srcOrd="0" destOrd="0" presId="urn:microsoft.com/office/officeart/2005/8/layout/funnel1"/>
    <dgm:cxn modelId="{518C7E04-6360-4FE6-82F8-440FE24AD789}" srcId="{62526127-8D5F-4EE6-9782-E06647564159}" destId="{5B80C007-0B83-4020-98BB-F165DE2A6417}" srcOrd="3" destOrd="0" parTransId="{E3E08826-8FEA-4AE2-84F0-3DAE180F1ED5}" sibTransId="{2D415592-6F89-459A-AF17-A250D7036ABD}"/>
    <dgm:cxn modelId="{CDD0BC54-850E-4EB9-BA76-79D2DFD298FA}" type="presParOf" srcId="{79636453-9DDC-45C4-9D2E-83D880A89B4E}" destId="{844287BA-90AB-449E-855B-B6C1CFA3E1DD}" srcOrd="0" destOrd="0" presId="urn:microsoft.com/office/officeart/2005/8/layout/funnel1"/>
    <dgm:cxn modelId="{42CEE172-7899-4027-9769-54D17D3AACC6}" type="presParOf" srcId="{79636453-9DDC-45C4-9D2E-83D880A89B4E}" destId="{AF68B670-676F-4648-AD5D-6DD77502FD46}" srcOrd="1" destOrd="0" presId="urn:microsoft.com/office/officeart/2005/8/layout/funnel1"/>
    <dgm:cxn modelId="{C0CD1C57-51AA-4597-B698-90614037541D}" type="presParOf" srcId="{79636453-9DDC-45C4-9D2E-83D880A89B4E}" destId="{2614D118-C491-4D1F-BF4C-C125AE6AFA4B}" srcOrd="2" destOrd="0" presId="urn:microsoft.com/office/officeart/2005/8/layout/funnel1"/>
    <dgm:cxn modelId="{8D813413-C6A1-4921-B60D-83A0612A03A3}" type="presParOf" srcId="{79636453-9DDC-45C4-9D2E-83D880A89B4E}" destId="{38C991B4-26AA-40AA-B5A1-85A0C641A22D}" srcOrd="3" destOrd="0" presId="urn:microsoft.com/office/officeart/2005/8/layout/funnel1"/>
    <dgm:cxn modelId="{725CC642-43F2-478D-9B6E-D8E0D338CBAD}" type="presParOf" srcId="{79636453-9DDC-45C4-9D2E-83D880A89B4E}" destId="{9B1A1284-BDD0-4DB8-86FD-A0BFA3A83B26}" srcOrd="4" destOrd="0" presId="urn:microsoft.com/office/officeart/2005/8/layout/funnel1"/>
    <dgm:cxn modelId="{5449A5A0-F913-4269-8364-5FB3AB769233}" type="presParOf" srcId="{79636453-9DDC-45C4-9D2E-83D880A89B4E}" destId="{AD1C4A64-81AB-4959-A008-FC6553EE1C2E}" srcOrd="5" destOrd="0" presId="urn:microsoft.com/office/officeart/2005/8/layout/funnel1"/>
    <dgm:cxn modelId="{34D75A75-8576-4430-8A05-7A9484C2CBCF}" type="presParOf" srcId="{79636453-9DDC-45C4-9D2E-83D880A89B4E}" destId="{8BCC53B7-EE7E-4E5C-9667-EFC14B181C43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ECFE4F-4548-4F61-B56E-B31583DD8E02}">
      <dsp:nvSpPr>
        <dsp:cNvPr id="0" name=""/>
        <dsp:cNvSpPr/>
      </dsp:nvSpPr>
      <dsp:spPr>
        <a:xfrm>
          <a:off x="0" y="543261"/>
          <a:ext cx="7467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F7F466-628D-47FE-B7DB-9A8A4F9B1501}">
      <dsp:nvSpPr>
        <dsp:cNvPr id="0" name=""/>
        <dsp:cNvSpPr/>
      </dsp:nvSpPr>
      <dsp:spPr>
        <a:xfrm>
          <a:off x="400024" y="42846"/>
          <a:ext cx="522732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Жедел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өткен шақ</a:t>
          </a:r>
          <a:r>
            <a:rPr lang="ru-RU" sz="3400" kern="1200" dirty="0" smtClean="0"/>
            <a:t> </a:t>
          </a:r>
          <a:endParaRPr lang="ru-RU" sz="3400" kern="1200" dirty="0"/>
        </a:p>
      </dsp:txBody>
      <dsp:txXfrm>
        <a:off x="449020" y="91842"/>
        <a:ext cx="5129328" cy="905688"/>
      </dsp:txXfrm>
    </dsp:sp>
    <dsp:sp modelId="{1C2140A3-2FEE-492D-A5A3-EC5D1E4D7B2A}">
      <dsp:nvSpPr>
        <dsp:cNvPr id="0" name=""/>
        <dsp:cNvSpPr/>
      </dsp:nvSpPr>
      <dsp:spPr>
        <a:xfrm>
          <a:off x="0" y="2085501"/>
          <a:ext cx="7467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9569" tIns="708152" rIns="579569" bIns="241808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400" kern="1200" dirty="0"/>
        </a:p>
      </dsp:txBody>
      <dsp:txXfrm>
        <a:off x="0" y="2085501"/>
        <a:ext cx="7467600" cy="856800"/>
      </dsp:txXfrm>
    </dsp:sp>
    <dsp:sp modelId="{39BCD763-5235-4649-BC11-53D0DA2B470C}">
      <dsp:nvSpPr>
        <dsp:cNvPr id="0" name=""/>
        <dsp:cNvSpPr/>
      </dsp:nvSpPr>
      <dsp:spPr>
        <a:xfrm>
          <a:off x="373380" y="1583661"/>
          <a:ext cx="522732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Бұрынғы өткен шақ</a:t>
          </a:r>
          <a:r>
            <a:rPr lang="ru-RU" sz="3400" kern="1200" dirty="0" smtClean="0"/>
            <a:t> </a:t>
          </a:r>
          <a:endParaRPr lang="ru-RU" sz="3400" kern="1200" dirty="0"/>
        </a:p>
      </dsp:txBody>
      <dsp:txXfrm>
        <a:off x="422376" y="1632657"/>
        <a:ext cx="5129328" cy="905688"/>
      </dsp:txXfrm>
    </dsp:sp>
    <dsp:sp modelId="{9AFC80A2-3DC9-47CA-B55A-BB92AC458D06}">
      <dsp:nvSpPr>
        <dsp:cNvPr id="0" name=""/>
        <dsp:cNvSpPr/>
      </dsp:nvSpPr>
      <dsp:spPr>
        <a:xfrm>
          <a:off x="0" y="3627741"/>
          <a:ext cx="7467600" cy="856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85D2D4A-0400-427F-90BD-35963DC13432}">
      <dsp:nvSpPr>
        <dsp:cNvPr id="0" name=""/>
        <dsp:cNvSpPr/>
      </dsp:nvSpPr>
      <dsp:spPr>
        <a:xfrm>
          <a:off x="373380" y="3125901"/>
          <a:ext cx="5227320" cy="1003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7580" tIns="0" rIns="197580" bIns="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err="1" smtClean="0"/>
            <a:t>Ауыспалы</a:t>
          </a:r>
          <a:r>
            <a:rPr lang="ru-RU" sz="3400" kern="1200" dirty="0" smtClean="0"/>
            <a:t> </a:t>
          </a:r>
          <a:r>
            <a:rPr lang="ru-RU" sz="3400" kern="1200" dirty="0" err="1" smtClean="0"/>
            <a:t>өткен шақ</a:t>
          </a:r>
          <a:r>
            <a:rPr lang="ru-RU" sz="3400" kern="1200" dirty="0" smtClean="0"/>
            <a:t> </a:t>
          </a:r>
          <a:endParaRPr lang="ru-RU" sz="3400" kern="1200" dirty="0"/>
        </a:p>
      </dsp:txBody>
      <dsp:txXfrm>
        <a:off x="422376" y="3174897"/>
        <a:ext cx="5129328" cy="90568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23E609-89EF-46BE-BFBB-3AD4DE27FD37}">
      <dsp:nvSpPr>
        <dsp:cNvPr id="0" name=""/>
        <dsp:cNvSpPr/>
      </dsp:nvSpPr>
      <dsp:spPr>
        <a:xfrm>
          <a:off x="47612" y="174612"/>
          <a:ext cx="2536031" cy="16915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1592" rIns="291592" bIns="291592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“-</a:t>
          </a:r>
          <a:r>
            <a:rPr lang="ru-RU" sz="4100" kern="1200" dirty="0" err="1" smtClean="0"/>
            <a:t>ды</a:t>
          </a:r>
          <a:r>
            <a:rPr lang="ru-RU" sz="4100" kern="1200" dirty="0" smtClean="0"/>
            <a:t>, -</a:t>
          </a:r>
          <a:r>
            <a:rPr lang="ru-RU" sz="4100" kern="1200" dirty="0" err="1" smtClean="0"/>
            <a:t>ді</a:t>
          </a:r>
          <a:r>
            <a:rPr lang="ru-RU" sz="4100" kern="1200" dirty="0" smtClean="0"/>
            <a:t>”</a:t>
          </a:r>
          <a:endParaRPr lang="ru-RU" sz="4100" kern="1200" dirty="0"/>
        </a:p>
      </dsp:txBody>
      <dsp:txXfrm>
        <a:off x="453377" y="174612"/>
        <a:ext cx="2130266" cy="1691532"/>
      </dsp:txXfrm>
    </dsp:sp>
    <dsp:sp modelId="{4238AF22-17C1-494C-B5DB-7C526CDF639C}">
      <dsp:nvSpPr>
        <dsp:cNvPr id="0" name=""/>
        <dsp:cNvSpPr/>
      </dsp:nvSpPr>
      <dsp:spPr>
        <a:xfrm>
          <a:off x="2619376" y="174612"/>
          <a:ext cx="2536031" cy="169153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91592" rIns="291592" bIns="291592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“-ты, -</a:t>
          </a:r>
          <a:r>
            <a:rPr lang="ru-RU" sz="4100" kern="1200" dirty="0" err="1" smtClean="0"/>
            <a:t>ті</a:t>
          </a:r>
          <a:r>
            <a:rPr lang="ru-RU" sz="4100" kern="1200" dirty="0" smtClean="0"/>
            <a:t>” </a:t>
          </a:r>
          <a:endParaRPr lang="ru-RU" sz="4100" i="1" kern="1200" dirty="0"/>
        </a:p>
      </dsp:txBody>
      <dsp:txXfrm>
        <a:off x="3025141" y="174612"/>
        <a:ext cx="2130266" cy="1691532"/>
      </dsp:txXfrm>
    </dsp:sp>
    <dsp:sp modelId="{7C45E54F-ED76-4E9C-AFF1-B77F36D012E4}">
      <dsp:nvSpPr>
        <dsp:cNvPr id="0" name=""/>
        <dsp:cNvSpPr/>
      </dsp:nvSpPr>
      <dsp:spPr>
        <a:xfrm>
          <a:off x="4405309" y="746113"/>
          <a:ext cx="1690687" cy="169068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жұрнақтары арқылы жасалып</a:t>
          </a:r>
          <a:r>
            <a:rPr lang="ru-RU" sz="1600" kern="1200" dirty="0" smtClean="0"/>
            <a:t>,</a:t>
          </a:r>
          <a:endParaRPr lang="ru-RU" sz="1600" kern="1200" dirty="0"/>
        </a:p>
      </dsp:txBody>
      <dsp:txXfrm>
        <a:off x="4652904" y="993708"/>
        <a:ext cx="1195497" cy="119549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4287BA-90AB-449E-855B-B6C1CFA3E1DD}">
      <dsp:nvSpPr>
        <dsp:cNvPr id="0" name=""/>
        <dsp:cNvSpPr/>
      </dsp:nvSpPr>
      <dsp:spPr>
        <a:xfrm>
          <a:off x="1871278" y="188661"/>
          <a:ext cx="3706654" cy="1287272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F68B670-676F-4648-AD5D-6DD77502FD46}">
      <dsp:nvSpPr>
        <dsp:cNvPr id="0" name=""/>
        <dsp:cNvSpPr/>
      </dsp:nvSpPr>
      <dsp:spPr>
        <a:xfrm>
          <a:off x="3374628" y="3338862"/>
          <a:ext cx="718343" cy="459740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14D118-C491-4D1F-BF4C-C125AE6AFA4B}">
      <dsp:nvSpPr>
        <dsp:cNvPr id="0" name=""/>
        <dsp:cNvSpPr/>
      </dsp:nvSpPr>
      <dsp:spPr>
        <a:xfrm>
          <a:off x="2009774" y="3706654"/>
          <a:ext cx="3448050" cy="862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Мысалы</a:t>
          </a:r>
          <a:r>
            <a:rPr lang="ru-RU" sz="2000" kern="1200" dirty="0" smtClean="0"/>
            <a:t>, </a:t>
          </a:r>
          <a:r>
            <a:rPr lang="ru-RU" sz="2000" kern="1200" dirty="0" err="1" smtClean="0"/>
            <a:t>“тыңдайтынбыз”, “көретінсіңдер”.</a:t>
          </a:r>
          <a:endParaRPr lang="ru-RU" sz="2000" kern="1200" dirty="0"/>
        </a:p>
      </dsp:txBody>
      <dsp:txXfrm>
        <a:off x="2009774" y="3706654"/>
        <a:ext cx="3448050" cy="862012"/>
      </dsp:txXfrm>
    </dsp:sp>
    <dsp:sp modelId="{38C991B4-26AA-40AA-B5A1-85A0C641A22D}">
      <dsp:nvSpPr>
        <dsp:cNvPr id="0" name=""/>
        <dsp:cNvSpPr/>
      </dsp:nvSpPr>
      <dsp:spPr>
        <a:xfrm>
          <a:off x="3222339" y="1573460"/>
          <a:ext cx="1293019" cy="12930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“-</a:t>
          </a:r>
          <a:r>
            <a:rPr lang="ru-RU" sz="2300" kern="1200" dirty="0" err="1" smtClean="0"/>
            <a:t>йтін</a:t>
          </a:r>
          <a:r>
            <a:rPr lang="ru-RU" sz="2300" kern="1200" dirty="0" smtClean="0"/>
            <a:t>” </a:t>
          </a:r>
          <a:endParaRPr lang="ru-RU" sz="2300" kern="1200" dirty="0"/>
        </a:p>
      </dsp:txBody>
      <dsp:txXfrm>
        <a:off x="3411697" y="1762818"/>
        <a:ext cx="914303" cy="914303"/>
      </dsp:txXfrm>
    </dsp:sp>
    <dsp:sp modelId="{9B1A1284-BDD0-4DB8-86FD-A0BFA3A83B26}">
      <dsp:nvSpPr>
        <dsp:cNvPr id="0" name=""/>
        <dsp:cNvSpPr/>
      </dsp:nvSpPr>
      <dsp:spPr>
        <a:xfrm>
          <a:off x="2297112" y="603408"/>
          <a:ext cx="1293019" cy="12930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“-</a:t>
          </a:r>
          <a:r>
            <a:rPr lang="ru-RU" sz="2300" kern="1200" dirty="0" err="1" smtClean="0"/>
            <a:t>атын</a:t>
          </a:r>
          <a:r>
            <a:rPr lang="en-US" sz="2300" kern="1200" dirty="0" smtClean="0"/>
            <a:t>"</a:t>
          </a:r>
          <a:r>
            <a:rPr lang="ru-RU" sz="2300" kern="1200" dirty="0" smtClean="0"/>
            <a:t>, </a:t>
          </a:r>
          <a:endParaRPr lang="ru-RU" sz="2300" kern="1200" dirty="0"/>
        </a:p>
      </dsp:txBody>
      <dsp:txXfrm>
        <a:off x="2486470" y="792766"/>
        <a:ext cx="914303" cy="914303"/>
      </dsp:txXfrm>
    </dsp:sp>
    <dsp:sp modelId="{AD1C4A64-81AB-4959-A008-FC6553EE1C2E}">
      <dsp:nvSpPr>
        <dsp:cNvPr id="0" name=""/>
        <dsp:cNvSpPr/>
      </dsp:nvSpPr>
      <dsp:spPr>
        <a:xfrm>
          <a:off x="3618864" y="290785"/>
          <a:ext cx="1293019" cy="12930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“</a:t>
          </a:r>
          <a:r>
            <a:rPr lang="ru-RU" sz="2300" kern="1200" dirty="0" smtClean="0"/>
            <a:t>-</a:t>
          </a:r>
          <a:r>
            <a:rPr lang="ru-RU" sz="2300" kern="1200" dirty="0" err="1" smtClean="0"/>
            <a:t>етін</a:t>
          </a:r>
          <a:r>
            <a:rPr lang="ru-RU" sz="2300" kern="1200" dirty="0" smtClean="0"/>
            <a:t>”, </a:t>
          </a:r>
          <a:endParaRPr lang="ru-RU" sz="2300" kern="1200" dirty="0"/>
        </a:p>
      </dsp:txBody>
      <dsp:txXfrm>
        <a:off x="3808222" y="480143"/>
        <a:ext cx="914303" cy="914303"/>
      </dsp:txXfrm>
    </dsp:sp>
    <dsp:sp modelId="{8BCC53B7-EE7E-4E5C-9667-EFC14B181C43}">
      <dsp:nvSpPr>
        <dsp:cNvPr id="0" name=""/>
        <dsp:cNvSpPr/>
      </dsp:nvSpPr>
      <dsp:spPr>
        <a:xfrm>
          <a:off x="1714512" y="0"/>
          <a:ext cx="4022725" cy="321818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2CFFEF-07DB-4358-B428-A970C216F591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B16A1-F10C-4E69-B402-5C7F343B956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7413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B16A1-F10C-4E69-B402-5C7F343B956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B16A1-F10C-4E69-B402-5C7F343B9569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dirty="0" smtClean="0"/>
              <a:t>Етістіктің өткен шағы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Өткен шақ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Өткен шақ </a:t>
            </a:r>
            <a:r>
              <a:rPr lang="ru-RU" dirty="0" smtClean="0"/>
              <a:t>— </a:t>
            </a:r>
            <a:r>
              <a:rPr lang="ru-RU" dirty="0" err="1" smtClean="0"/>
              <a:t>іс-әрекет, қимылдың сөйлеп тұрған уақыттан бұрын болып</a:t>
            </a:r>
            <a:r>
              <a:rPr lang="ru-RU" dirty="0" smtClean="0"/>
              <a:t> </a:t>
            </a:r>
            <a:r>
              <a:rPr lang="ru-RU" dirty="0" err="1" smtClean="0"/>
              <a:t>өткенін білдіретін</a:t>
            </a:r>
            <a:r>
              <a:rPr lang="ru-RU" dirty="0" smtClean="0"/>
              <a:t> </a:t>
            </a:r>
            <a:r>
              <a:rPr lang="ru-RU" dirty="0" err="1" smtClean="0"/>
              <a:t>етістіктің шақтарының бір</a:t>
            </a:r>
            <a:r>
              <a:rPr lang="ru-RU" dirty="0" smtClean="0"/>
              <a:t> </a:t>
            </a:r>
            <a:r>
              <a:rPr lang="ru-RU" dirty="0" err="1" smtClean="0"/>
              <a:t>түрі.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Өткен шақ </a:t>
            </a:r>
            <a:r>
              <a:rPr lang="ru-RU" dirty="0" smtClean="0"/>
              <a:t>3 </a:t>
            </a:r>
            <a:r>
              <a:rPr lang="ru-RU" dirty="0" err="1" smtClean="0"/>
              <a:t>топқа бөлінеді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7467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Жедел</a:t>
            </a:r>
            <a:r>
              <a:rPr lang="ru-RU" dirty="0" smtClean="0"/>
              <a:t> </a:t>
            </a:r>
            <a:r>
              <a:rPr lang="ru-RU" dirty="0" err="1" smtClean="0"/>
              <a:t>өткен шақ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іс-әрекеттің жуық арада</a:t>
            </a:r>
            <a:r>
              <a:rPr lang="ru-RU" dirty="0" smtClean="0"/>
              <a:t> </a:t>
            </a:r>
            <a:r>
              <a:rPr lang="ru-RU" dirty="0" err="1" smtClean="0"/>
              <a:t>ғана болып</a:t>
            </a:r>
            <a:r>
              <a:rPr lang="ru-RU" dirty="0" smtClean="0"/>
              <a:t> </a:t>
            </a:r>
            <a:r>
              <a:rPr lang="ru-RU" dirty="0" err="1" smtClean="0"/>
              <a:t>өткенін, аяқталғанын көрсетеді.</a:t>
            </a:r>
            <a:r>
              <a:rPr lang="ru-RU" dirty="0" smtClean="0"/>
              <a:t> </a:t>
            </a:r>
            <a:r>
              <a:rPr lang="ru-RU" dirty="0" err="1" smtClean="0"/>
              <a:t>Мысалы</a:t>
            </a:r>
            <a:r>
              <a:rPr lang="ru-RU" dirty="0" smtClean="0"/>
              <a:t>: “</a:t>
            </a:r>
            <a:r>
              <a:rPr lang="ru-RU" dirty="0" err="1" smtClean="0"/>
              <a:t>келдім</a:t>
            </a:r>
            <a:r>
              <a:rPr lang="ru-RU" dirty="0" smtClean="0"/>
              <a:t>”, </a:t>
            </a:r>
            <a:r>
              <a:rPr lang="ru-RU" dirty="0" err="1" smtClean="0"/>
              <a:t>“таптыңдар”.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1357290" y="150017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ru-RU" sz="5100" dirty="0" err="1" smtClean="0"/>
              <a:t>Бұрынғы өткен шақ</a:t>
            </a:r>
            <a:r>
              <a:rPr lang="ru-RU" sz="5100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Бұрынғы өткен шақ іс-әрекеттің сөз болып</a:t>
            </a:r>
            <a:r>
              <a:rPr lang="ru-RU" dirty="0" smtClean="0"/>
              <a:t> </a:t>
            </a:r>
            <a:r>
              <a:rPr lang="ru-RU" dirty="0" err="1" smtClean="0"/>
              <a:t>отырған уақыттан көп бұрын іске</a:t>
            </a:r>
            <a:r>
              <a:rPr lang="ru-RU" dirty="0" smtClean="0"/>
              <a:t> </a:t>
            </a:r>
            <a:r>
              <a:rPr lang="ru-RU" dirty="0" err="1" smtClean="0"/>
              <a:t>асқанын білдіріп</a:t>
            </a:r>
            <a:r>
              <a:rPr lang="ru-RU" dirty="0" smtClean="0"/>
              <a:t>, </a:t>
            </a:r>
            <a:r>
              <a:rPr lang="ru-RU" dirty="0" err="1" smtClean="0"/>
              <a:t>айғақты түрі есімшенің “-ған, </a:t>
            </a:r>
            <a:r>
              <a:rPr lang="ru-RU" dirty="0" smtClean="0"/>
              <a:t>-ген”, </a:t>
            </a:r>
            <a:r>
              <a:rPr lang="ru-RU" dirty="0" err="1" smtClean="0"/>
              <a:t>айғақсыз түрі көсемшенің </a:t>
            </a:r>
            <a:r>
              <a:rPr lang="ru-RU" dirty="0" smtClean="0"/>
              <a:t>“-</a:t>
            </a:r>
            <a:r>
              <a:rPr lang="ru-RU" dirty="0" err="1" smtClean="0"/>
              <a:t>п</a:t>
            </a:r>
            <a:r>
              <a:rPr lang="ru-RU" dirty="0" smtClean="0"/>
              <a:t>”, “-</a:t>
            </a:r>
            <a:r>
              <a:rPr lang="ru-RU" dirty="0" err="1" smtClean="0"/>
              <a:t>ып</a:t>
            </a:r>
            <a:r>
              <a:rPr lang="ru-RU" dirty="0" smtClean="0"/>
              <a:t>”, “-</a:t>
            </a:r>
            <a:r>
              <a:rPr lang="ru-RU" dirty="0" err="1" smtClean="0"/>
              <a:t>іп</a:t>
            </a:r>
            <a:r>
              <a:rPr lang="ru-RU" dirty="0" smtClean="0"/>
              <a:t>” </a:t>
            </a:r>
            <a:r>
              <a:rPr lang="ru-RU" dirty="0" err="1" smtClean="0"/>
              <a:t>тұлғаларындағы етістіктің тікелей</a:t>
            </a:r>
            <a:r>
              <a:rPr lang="ru-RU" dirty="0" smtClean="0"/>
              <a:t> </a:t>
            </a:r>
            <a:r>
              <a:rPr lang="ru-RU" dirty="0" err="1" smtClean="0"/>
              <a:t>жіктелуі</a:t>
            </a:r>
            <a:r>
              <a:rPr lang="ru-RU" dirty="0" smtClean="0"/>
              <a:t> </a:t>
            </a:r>
            <a:r>
              <a:rPr lang="ru-RU" dirty="0" err="1" smtClean="0"/>
              <a:t>арқылы жасалады</a:t>
            </a:r>
            <a:r>
              <a:rPr lang="ru-RU" dirty="0" smtClean="0"/>
              <a:t>. </a:t>
            </a:r>
            <a:r>
              <a:rPr lang="ru-RU" dirty="0" err="1" smtClean="0"/>
              <a:t>Мысалы</a:t>
            </a:r>
            <a:r>
              <a:rPr lang="ru-RU" dirty="0" smtClean="0"/>
              <a:t>: </a:t>
            </a:r>
            <a:r>
              <a:rPr lang="ru-RU" dirty="0" err="1" smtClean="0"/>
              <a:t>“барған”, “айтқан”, </a:t>
            </a:r>
            <a:r>
              <a:rPr lang="ru-RU" dirty="0" smtClean="0"/>
              <a:t>“</a:t>
            </a:r>
            <a:r>
              <a:rPr lang="ru-RU" dirty="0" err="1" smtClean="0"/>
              <a:t>барыпты</a:t>
            </a:r>
            <a:r>
              <a:rPr lang="ru-RU" dirty="0" smtClean="0"/>
              <a:t>”. 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Ауыспалы</a:t>
            </a:r>
            <a:r>
              <a:rPr lang="ru-RU" dirty="0" smtClean="0"/>
              <a:t> </a:t>
            </a:r>
            <a:r>
              <a:rPr lang="ru-RU" dirty="0" err="1" smtClean="0"/>
              <a:t>өткен шақ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785786" y="2071678"/>
          <a:ext cx="7467600" cy="4597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2844" y="1285860"/>
            <a:ext cx="93141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err="1" smtClean="0"/>
              <a:t>Ауыспалы</a:t>
            </a:r>
            <a:r>
              <a:rPr lang="ru-RU" sz="2000" dirty="0" smtClean="0"/>
              <a:t> </a:t>
            </a:r>
            <a:r>
              <a:rPr lang="ru-RU" sz="2000" dirty="0" err="1" smtClean="0"/>
              <a:t>өткен шақ </a:t>
            </a:r>
            <a:r>
              <a:rPr lang="ru-RU" sz="2000" dirty="0" smtClean="0"/>
              <a:t>— </a:t>
            </a:r>
            <a:r>
              <a:rPr lang="ru-RU" sz="2000" dirty="0" err="1" smtClean="0"/>
              <a:t>іс-әрекеттің бірнеше</a:t>
            </a:r>
            <a:r>
              <a:rPr lang="ru-RU" sz="2000" dirty="0" smtClean="0"/>
              <a:t> </a:t>
            </a:r>
            <a:r>
              <a:rPr lang="ru-RU" sz="2000" dirty="0" err="1" smtClean="0"/>
              <a:t>дүркін болып</a:t>
            </a:r>
            <a:r>
              <a:rPr lang="ru-RU" sz="2000" dirty="0" smtClean="0"/>
              <a:t> </a:t>
            </a:r>
            <a:r>
              <a:rPr lang="ru-RU" sz="2000" dirty="0" err="1" smtClean="0"/>
              <a:t>өткенін білдіреді</a:t>
            </a:r>
            <a:r>
              <a:rPr lang="ru-RU" sz="2000" dirty="0" smtClean="0"/>
              <a:t>. 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143504" y="5143512"/>
            <a:ext cx="3647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формалары</a:t>
            </a:r>
            <a:r>
              <a:rPr lang="ru-RU" dirty="0" smtClean="0"/>
              <a:t> </a:t>
            </a:r>
            <a:r>
              <a:rPr lang="ru-RU" dirty="0" err="1" smtClean="0"/>
              <a:t>арқылы жасалады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85786" y="2214554"/>
            <a:ext cx="128336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Есімшенің</a:t>
            </a:r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Келер</a:t>
            </a:r>
            <a:r>
              <a:rPr lang="ru-RU" dirty="0" smtClean="0"/>
              <a:t> </a:t>
            </a:r>
            <a:r>
              <a:rPr lang="ru-RU" dirty="0" err="1" smtClean="0"/>
              <a:t>шақ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Келер</a:t>
            </a:r>
            <a:r>
              <a:rPr lang="ru-RU" dirty="0" smtClean="0"/>
              <a:t> </a:t>
            </a:r>
            <a:r>
              <a:rPr lang="ru-RU" dirty="0" err="1" smtClean="0"/>
              <a:t>шақ іс-әрекеттің сөйлеп тұрған сәттен кейін</a:t>
            </a:r>
            <a:r>
              <a:rPr lang="ru-RU" dirty="0" smtClean="0"/>
              <a:t> </a:t>
            </a:r>
            <a:r>
              <a:rPr lang="ru-RU" dirty="0" err="1" smtClean="0"/>
              <a:t>болатынын</a:t>
            </a:r>
            <a:r>
              <a:rPr lang="ru-RU" dirty="0" smtClean="0"/>
              <a:t> </a:t>
            </a:r>
            <a:r>
              <a:rPr lang="ru-RU" dirty="0" err="1" smtClean="0"/>
              <a:t>білдіретін</a:t>
            </a:r>
            <a:r>
              <a:rPr lang="ru-RU" dirty="0" smtClean="0"/>
              <a:t> </a:t>
            </a:r>
            <a:r>
              <a:rPr lang="ru-RU" dirty="0" err="1" smtClean="0"/>
              <a:t>етістіктің бір</a:t>
            </a:r>
            <a:r>
              <a:rPr lang="ru-RU" dirty="0" smtClean="0"/>
              <a:t> </a:t>
            </a:r>
            <a:r>
              <a:rPr lang="ru-RU" dirty="0" err="1" smtClean="0"/>
              <a:t>шағы.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54</TotalTime>
  <Words>183</Words>
  <Application>Microsoft Office PowerPoint</Application>
  <PresentationFormat>Экран (4:3)</PresentationFormat>
  <Paragraphs>30</Paragraphs>
  <Slides>7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Техническая</vt:lpstr>
      <vt:lpstr>Етістіктің өткен шағы</vt:lpstr>
      <vt:lpstr>Өткен шақ</vt:lpstr>
      <vt:lpstr>Өткен шақ 3 топқа бөлінеді:</vt:lpstr>
      <vt:lpstr>Жедел өткен шақ</vt:lpstr>
      <vt:lpstr> Бұрынғы өткен шақ  </vt:lpstr>
      <vt:lpstr>Ауыспалы өткен шақ </vt:lpstr>
      <vt:lpstr>Келер шақ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Етістіктің өткен шағы</dc:title>
  <dc:creator>samsung</dc:creator>
  <cp:lastModifiedBy>Кабинет 40</cp:lastModifiedBy>
  <cp:revision>10</cp:revision>
  <dcterms:created xsi:type="dcterms:W3CDTF">2014-02-20T09:00:52Z</dcterms:created>
  <dcterms:modified xsi:type="dcterms:W3CDTF">2014-10-03T04:51:43Z</dcterms:modified>
</cp:coreProperties>
</file>