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4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4361C7-604A-4ED3-9AEC-8A3DE177021C}" type="doc">
      <dgm:prSet loTypeId="urn:microsoft.com/office/officeart/2008/layout/HalfCircle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21CB9FD-FDD9-4048-BB56-1646DCEA3B69}">
      <dgm:prSet phldrT="[Текст]" custT="1"/>
      <dgm:spPr/>
      <dgm:t>
        <a:bodyPr/>
        <a:lstStyle/>
        <a:p>
          <a:r>
            <a:rPr lang="ru-RU" sz="2400" b="1" i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Сұраулы</a:t>
          </a:r>
          <a:r>
            <a:rPr lang="ru-RU" sz="24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ru-RU" sz="2400" b="1" i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сөйлем</a:t>
          </a:r>
          <a:endParaRPr lang="ru-RU" sz="2400" b="1" i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FCA572D-3B9C-4E20-A346-BB31221B674D}" type="parTrans" cxnId="{CCDBFB54-0C6E-4A2C-9388-7484B40CDB66}">
      <dgm:prSet/>
      <dgm:spPr/>
      <dgm:t>
        <a:bodyPr/>
        <a:lstStyle/>
        <a:p>
          <a:endParaRPr lang="ru-RU"/>
        </a:p>
      </dgm:t>
    </dgm:pt>
    <dgm:pt modelId="{8D25479E-C6DF-4E20-A8C9-EF3916D5A2F5}" type="sibTrans" cxnId="{CCDBFB54-0C6E-4A2C-9388-7484B40CDB66}">
      <dgm:prSet/>
      <dgm:spPr/>
      <dgm:t>
        <a:bodyPr/>
        <a:lstStyle/>
        <a:p>
          <a:endParaRPr lang="ru-RU"/>
        </a:p>
      </dgm:t>
    </dgm:pt>
    <dgm:pt modelId="{954DA54E-C595-4B4D-A1B2-42D2423171EF}">
      <dgm:prSet phldrT="[Текст]"/>
      <dgm:spPr/>
      <dgm:t>
        <a:bodyPr/>
        <a:lstStyle/>
        <a:p>
          <a:r>
            <a:rPr lang="kk-KZ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Сұрау есімдіктері арқылы</a:t>
          </a:r>
          <a:endParaRPr lang="ru-RU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D8BDEB6-1DEA-464A-B4A9-C7AD48E34D94}" type="parTrans" cxnId="{5D0BC446-E0BE-4053-A091-D831470A8EA5}">
      <dgm:prSet/>
      <dgm:spPr/>
      <dgm:t>
        <a:bodyPr/>
        <a:lstStyle/>
        <a:p>
          <a:endParaRPr lang="ru-RU"/>
        </a:p>
      </dgm:t>
    </dgm:pt>
    <dgm:pt modelId="{2C81B207-B2AF-4604-84E0-AC1AA18DA4BC}" type="sibTrans" cxnId="{5D0BC446-E0BE-4053-A091-D831470A8EA5}">
      <dgm:prSet/>
      <dgm:spPr/>
      <dgm:t>
        <a:bodyPr/>
        <a:lstStyle/>
        <a:p>
          <a:endParaRPr lang="ru-RU"/>
        </a:p>
      </dgm:t>
    </dgm:pt>
    <dgm:pt modelId="{CF61CF41-FE08-44E4-B0E1-CC7DC3B59255}">
      <dgm:prSet phldrT="[Текст]"/>
      <dgm:spPr/>
      <dgm:t>
        <a:bodyPr/>
        <a:lstStyle/>
        <a:p>
          <a:r>
            <a:rPr lang="kk-KZ" b="1" i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Сұраулық шылаулар арқылы</a:t>
          </a:r>
          <a:endParaRPr lang="ru-RU" b="1" i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B8FB2B9-5BA0-4F2D-8075-78F8993E5ABB}" type="parTrans" cxnId="{91BBEA2A-6268-4DE5-8AA9-1573F007E2CA}">
      <dgm:prSet/>
      <dgm:spPr/>
      <dgm:t>
        <a:bodyPr/>
        <a:lstStyle/>
        <a:p>
          <a:endParaRPr lang="ru-RU"/>
        </a:p>
      </dgm:t>
    </dgm:pt>
    <dgm:pt modelId="{6324ED8E-A5D8-4314-987B-F26D35F3C123}" type="sibTrans" cxnId="{91BBEA2A-6268-4DE5-8AA9-1573F007E2CA}">
      <dgm:prSet/>
      <dgm:spPr/>
      <dgm:t>
        <a:bodyPr/>
        <a:lstStyle/>
        <a:p>
          <a:endParaRPr lang="ru-RU"/>
        </a:p>
      </dgm:t>
    </dgm:pt>
    <dgm:pt modelId="{7118DE62-1EE5-4207-AA4C-39420D8F3E3A}">
      <dgm:prSet phldrT="[Текст]"/>
      <dgm:spPr/>
      <dgm:t>
        <a:bodyPr/>
        <a:lstStyle/>
        <a:p>
          <a:r>
            <a:rPr lang="kk-KZ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Оқшау, кемекші сөздер арқылы</a:t>
          </a:r>
          <a:endParaRPr lang="ru-RU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BF40488-4293-4529-81FA-8F70DE00A6B5}" type="parTrans" cxnId="{3F7A3671-FF39-458F-A263-7F786AA7111E}">
      <dgm:prSet/>
      <dgm:spPr/>
      <dgm:t>
        <a:bodyPr/>
        <a:lstStyle/>
        <a:p>
          <a:endParaRPr lang="ru-RU"/>
        </a:p>
      </dgm:t>
    </dgm:pt>
    <dgm:pt modelId="{B9CB812C-85AC-4E76-AB56-7B8AA0CBE0CC}" type="sibTrans" cxnId="{3F7A3671-FF39-458F-A263-7F786AA7111E}">
      <dgm:prSet/>
      <dgm:spPr/>
      <dgm:t>
        <a:bodyPr/>
        <a:lstStyle/>
        <a:p>
          <a:endParaRPr lang="ru-RU"/>
        </a:p>
      </dgm:t>
    </dgm:pt>
    <dgm:pt modelId="{EE21F589-57FD-405A-9FA9-883C48186C6F}">
      <dgm:prSet/>
      <dgm:spPr/>
      <dgm:t>
        <a:bodyPr/>
        <a:lstStyle/>
        <a:p>
          <a:r>
            <a:rPr lang="kk-KZ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Жасалу  жолдары</a:t>
          </a:r>
          <a:endParaRPr lang="ru-RU" b="1" i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514987E-7083-42F3-B723-64EE0137B9E3}" type="parTrans" cxnId="{341896F9-4AF0-4768-8657-BD7D3A0F9362}">
      <dgm:prSet/>
      <dgm:spPr/>
      <dgm:t>
        <a:bodyPr/>
        <a:lstStyle/>
        <a:p>
          <a:endParaRPr lang="ru-RU"/>
        </a:p>
      </dgm:t>
    </dgm:pt>
    <dgm:pt modelId="{C6DEC6EF-3BC0-4D97-98BA-D539F3F62CAE}" type="sibTrans" cxnId="{341896F9-4AF0-4768-8657-BD7D3A0F9362}">
      <dgm:prSet/>
      <dgm:spPr/>
      <dgm:t>
        <a:bodyPr/>
        <a:lstStyle/>
        <a:p>
          <a:endParaRPr lang="ru-RU"/>
        </a:p>
      </dgm:t>
    </dgm:pt>
    <dgm:pt modelId="{35CC9DF9-A4FA-4DC3-8B66-31CE41D7F43C}">
      <dgm:prSet phldrT="[Текст]"/>
      <dgm:spPr/>
      <dgm:t>
        <a:bodyPr/>
        <a:lstStyle/>
        <a:p>
          <a:r>
            <a:rPr lang="kk-KZ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Интонация арқылы</a:t>
          </a:r>
          <a:endParaRPr lang="ru-RU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E724E03-2C58-447C-A50C-3B8722D4BA18}" type="parTrans" cxnId="{17A869D3-9A5F-4962-9F93-E9C019E4A7D4}">
      <dgm:prSet/>
      <dgm:spPr/>
      <dgm:t>
        <a:bodyPr/>
        <a:lstStyle/>
        <a:p>
          <a:endParaRPr lang="ru-RU"/>
        </a:p>
      </dgm:t>
    </dgm:pt>
    <dgm:pt modelId="{1A8C6BFF-4D4B-4979-B3D4-A01E1C7EB7A0}" type="sibTrans" cxnId="{17A869D3-9A5F-4962-9F93-E9C019E4A7D4}">
      <dgm:prSet/>
      <dgm:spPr/>
      <dgm:t>
        <a:bodyPr/>
        <a:lstStyle/>
        <a:p>
          <a:endParaRPr lang="ru-RU"/>
        </a:p>
      </dgm:t>
    </dgm:pt>
    <dgm:pt modelId="{102CABAA-6875-481E-80A1-D2F0AB8779BE}" type="pres">
      <dgm:prSet presAssocID="{B34361C7-604A-4ED3-9AEC-8A3DE177021C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D4CF2C6E-E823-4DEA-A781-BD11C8BBB36B}" type="pres">
      <dgm:prSet presAssocID="{921CB9FD-FDD9-4048-BB56-1646DCEA3B69}" presName="hierRoot1" presStyleCnt="0">
        <dgm:presLayoutVars>
          <dgm:hierBranch val="init"/>
        </dgm:presLayoutVars>
      </dgm:prSet>
      <dgm:spPr/>
    </dgm:pt>
    <dgm:pt modelId="{7BA92767-F897-49DD-83E9-13E154EECA4D}" type="pres">
      <dgm:prSet presAssocID="{921CB9FD-FDD9-4048-BB56-1646DCEA3B69}" presName="rootComposite1" presStyleCnt="0"/>
      <dgm:spPr/>
    </dgm:pt>
    <dgm:pt modelId="{6AD5FF22-E548-4CF4-B0BA-B8D667116DE5}" type="pres">
      <dgm:prSet presAssocID="{921CB9FD-FDD9-4048-BB56-1646DCEA3B69}" presName="rootText1" presStyleLbl="alignAcc1" presStyleIdx="0" presStyleCnt="0" custAng="0" custScaleX="171930" custScaleY="133655" custLinFactX="54240" custLinFactY="-29116" custLinFactNeighborX="100000" custLinFactNeighborY="-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0B63355-EC6B-4357-8879-5854C2E1CD73}" type="pres">
      <dgm:prSet presAssocID="{921CB9FD-FDD9-4048-BB56-1646DCEA3B69}" presName="topArc1" presStyleLbl="parChTrans1D1" presStyleIdx="0" presStyleCnt="12"/>
      <dgm:spPr/>
    </dgm:pt>
    <dgm:pt modelId="{5000CCA8-9549-4445-ADB6-79FD0EC260B5}" type="pres">
      <dgm:prSet presAssocID="{921CB9FD-FDD9-4048-BB56-1646DCEA3B69}" presName="bottomArc1" presStyleLbl="parChTrans1D1" presStyleIdx="1" presStyleCnt="12"/>
      <dgm:spPr/>
    </dgm:pt>
    <dgm:pt modelId="{962CE101-4BB3-406F-A98D-15BA3D153258}" type="pres">
      <dgm:prSet presAssocID="{921CB9FD-FDD9-4048-BB56-1646DCEA3B69}" presName="topConnNode1" presStyleLbl="node1" presStyleIdx="0" presStyleCnt="0"/>
      <dgm:spPr/>
      <dgm:t>
        <a:bodyPr/>
        <a:lstStyle/>
        <a:p>
          <a:endParaRPr lang="ru-RU"/>
        </a:p>
      </dgm:t>
    </dgm:pt>
    <dgm:pt modelId="{FB77E34F-0CA2-4E21-BDD9-7DCF64E9A6BB}" type="pres">
      <dgm:prSet presAssocID="{921CB9FD-FDD9-4048-BB56-1646DCEA3B69}" presName="hierChild2" presStyleCnt="0"/>
      <dgm:spPr/>
    </dgm:pt>
    <dgm:pt modelId="{C918E93F-0C62-4748-A6EA-7A0B61752532}" type="pres">
      <dgm:prSet presAssocID="{921CB9FD-FDD9-4048-BB56-1646DCEA3B69}" presName="hierChild3" presStyleCnt="0"/>
      <dgm:spPr/>
    </dgm:pt>
    <dgm:pt modelId="{C3443947-D465-4212-961F-C34792677AC3}" type="pres">
      <dgm:prSet presAssocID="{EE21F589-57FD-405A-9FA9-883C48186C6F}" presName="hierRoot1" presStyleCnt="0">
        <dgm:presLayoutVars>
          <dgm:hierBranch val="init"/>
        </dgm:presLayoutVars>
      </dgm:prSet>
      <dgm:spPr/>
    </dgm:pt>
    <dgm:pt modelId="{3734B09C-B798-43D7-8AEF-B1F254CFA414}" type="pres">
      <dgm:prSet presAssocID="{EE21F589-57FD-405A-9FA9-883C48186C6F}" presName="rootComposite1" presStyleCnt="0"/>
      <dgm:spPr/>
    </dgm:pt>
    <dgm:pt modelId="{D510DA44-97A2-410E-B0EC-D9D780B9CC27}" type="pres">
      <dgm:prSet presAssocID="{EE21F589-57FD-405A-9FA9-883C48186C6F}" presName="rootText1" presStyleLbl="alignAcc1" presStyleIdx="0" presStyleCnt="0" custLinFactY="40346" custLinFactNeighborX="-4851" custLinFactNeighborY="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D8E4AE5-3F83-414B-8C4D-1D4B3BD5A035}" type="pres">
      <dgm:prSet presAssocID="{EE21F589-57FD-405A-9FA9-883C48186C6F}" presName="topArc1" presStyleLbl="parChTrans1D1" presStyleIdx="2" presStyleCnt="12"/>
      <dgm:spPr/>
    </dgm:pt>
    <dgm:pt modelId="{93481F34-F59C-4F14-A42A-48AEFFE85EDA}" type="pres">
      <dgm:prSet presAssocID="{EE21F589-57FD-405A-9FA9-883C48186C6F}" presName="bottomArc1" presStyleLbl="parChTrans1D1" presStyleIdx="3" presStyleCnt="12"/>
      <dgm:spPr/>
    </dgm:pt>
    <dgm:pt modelId="{D42397D2-96A4-4029-9796-04101426846A}" type="pres">
      <dgm:prSet presAssocID="{EE21F589-57FD-405A-9FA9-883C48186C6F}" presName="topConnNode1" presStyleLbl="node1" presStyleIdx="0" presStyleCnt="0"/>
      <dgm:spPr/>
      <dgm:t>
        <a:bodyPr/>
        <a:lstStyle/>
        <a:p>
          <a:endParaRPr lang="ru-RU"/>
        </a:p>
      </dgm:t>
    </dgm:pt>
    <dgm:pt modelId="{0A150EA9-6595-47E6-A189-DA5F3F299FC9}" type="pres">
      <dgm:prSet presAssocID="{EE21F589-57FD-405A-9FA9-883C48186C6F}" presName="hierChild2" presStyleCnt="0"/>
      <dgm:spPr/>
    </dgm:pt>
    <dgm:pt modelId="{E5181449-4266-42F5-9DB6-A813E651FF37}" type="pres">
      <dgm:prSet presAssocID="{7D8BDEB6-1DEA-464A-B4A9-C7AD48E34D94}" presName="Name28" presStyleLbl="parChTrans1D2" presStyleIdx="0" presStyleCnt="4"/>
      <dgm:spPr/>
      <dgm:t>
        <a:bodyPr/>
        <a:lstStyle/>
        <a:p>
          <a:endParaRPr lang="ru-RU"/>
        </a:p>
      </dgm:t>
    </dgm:pt>
    <dgm:pt modelId="{B0A3D95B-2340-454C-B698-EE1A37B52A43}" type="pres">
      <dgm:prSet presAssocID="{954DA54E-C595-4B4D-A1B2-42D2423171EF}" presName="hierRoot2" presStyleCnt="0">
        <dgm:presLayoutVars>
          <dgm:hierBranch val="init"/>
        </dgm:presLayoutVars>
      </dgm:prSet>
      <dgm:spPr/>
    </dgm:pt>
    <dgm:pt modelId="{6A0FD8AB-180E-44E6-ABBC-12C1FFCECCAE}" type="pres">
      <dgm:prSet presAssocID="{954DA54E-C595-4B4D-A1B2-42D2423171EF}" presName="rootComposite2" presStyleCnt="0"/>
      <dgm:spPr/>
    </dgm:pt>
    <dgm:pt modelId="{621054CD-5897-417C-901A-2750F87999BA}" type="pres">
      <dgm:prSet presAssocID="{954DA54E-C595-4B4D-A1B2-42D2423171EF}" presName="rootText2" presStyleLbl="alignAcc1" presStyleIdx="0" presStyleCnt="0" custScaleX="74305" custLinFactNeighborX="-2261" custLinFactNeighborY="8151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35EC0C0-DE9D-4584-951A-0B1CA18ADF36}" type="pres">
      <dgm:prSet presAssocID="{954DA54E-C595-4B4D-A1B2-42D2423171EF}" presName="topArc2" presStyleLbl="parChTrans1D1" presStyleIdx="4" presStyleCnt="12"/>
      <dgm:spPr/>
    </dgm:pt>
    <dgm:pt modelId="{8058B3CF-C7F9-4085-86E0-98CF1AE9F8CD}" type="pres">
      <dgm:prSet presAssocID="{954DA54E-C595-4B4D-A1B2-42D2423171EF}" presName="bottomArc2" presStyleLbl="parChTrans1D1" presStyleIdx="5" presStyleCnt="12"/>
      <dgm:spPr/>
    </dgm:pt>
    <dgm:pt modelId="{3530CE64-8D5C-4E8C-A2CF-59FDB19D736E}" type="pres">
      <dgm:prSet presAssocID="{954DA54E-C595-4B4D-A1B2-42D2423171EF}" presName="topConnNode2" presStyleLbl="node2" presStyleIdx="0" presStyleCnt="0"/>
      <dgm:spPr/>
      <dgm:t>
        <a:bodyPr/>
        <a:lstStyle/>
        <a:p>
          <a:endParaRPr lang="ru-RU"/>
        </a:p>
      </dgm:t>
    </dgm:pt>
    <dgm:pt modelId="{21C49040-9CF9-42BE-8545-F7C7296F688B}" type="pres">
      <dgm:prSet presAssocID="{954DA54E-C595-4B4D-A1B2-42D2423171EF}" presName="hierChild4" presStyleCnt="0"/>
      <dgm:spPr/>
    </dgm:pt>
    <dgm:pt modelId="{029FA4B2-E8EF-4B0D-AA52-B6F95D17B533}" type="pres">
      <dgm:prSet presAssocID="{954DA54E-C595-4B4D-A1B2-42D2423171EF}" presName="hierChild5" presStyleCnt="0"/>
      <dgm:spPr/>
    </dgm:pt>
    <dgm:pt modelId="{12E56718-80E6-4CC2-898F-F1BFDBD3A81F}" type="pres">
      <dgm:prSet presAssocID="{6B8FB2B9-5BA0-4F2D-8075-78F8993E5ABB}" presName="Name28" presStyleLbl="parChTrans1D2" presStyleIdx="1" presStyleCnt="4"/>
      <dgm:spPr/>
      <dgm:t>
        <a:bodyPr/>
        <a:lstStyle/>
        <a:p>
          <a:endParaRPr lang="ru-RU"/>
        </a:p>
      </dgm:t>
    </dgm:pt>
    <dgm:pt modelId="{6F523539-8604-46B0-A203-3481EE85FC39}" type="pres">
      <dgm:prSet presAssocID="{CF61CF41-FE08-44E4-B0E1-CC7DC3B59255}" presName="hierRoot2" presStyleCnt="0">
        <dgm:presLayoutVars>
          <dgm:hierBranch val="init"/>
        </dgm:presLayoutVars>
      </dgm:prSet>
      <dgm:spPr/>
    </dgm:pt>
    <dgm:pt modelId="{D24B2A08-7E7D-457D-BC84-2D4495FD77C3}" type="pres">
      <dgm:prSet presAssocID="{CF61CF41-FE08-44E4-B0E1-CC7DC3B59255}" presName="rootComposite2" presStyleCnt="0"/>
      <dgm:spPr/>
    </dgm:pt>
    <dgm:pt modelId="{861EDF05-0E51-4513-AF99-F89E957EC782}" type="pres">
      <dgm:prSet presAssocID="{CF61CF41-FE08-44E4-B0E1-CC7DC3B59255}" presName="rootText2" presStyleLbl="alignAcc1" presStyleIdx="0" presStyleCnt="0" custLinFactNeighborX="-4993" custLinFactNeighborY="8151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43CBAD6-6132-44C6-BF6E-BB7CA233FB06}" type="pres">
      <dgm:prSet presAssocID="{CF61CF41-FE08-44E4-B0E1-CC7DC3B59255}" presName="topArc2" presStyleLbl="parChTrans1D1" presStyleIdx="6" presStyleCnt="12"/>
      <dgm:spPr/>
    </dgm:pt>
    <dgm:pt modelId="{B5D98EF4-5E47-43A6-B8F2-8C8C6EF4758C}" type="pres">
      <dgm:prSet presAssocID="{CF61CF41-FE08-44E4-B0E1-CC7DC3B59255}" presName="bottomArc2" presStyleLbl="parChTrans1D1" presStyleIdx="7" presStyleCnt="12"/>
      <dgm:spPr/>
    </dgm:pt>
    <dgm:pt modelId="{996FDC21-C9D1-4222-950E-F97D518BA006}" type="pres">
      <dgm:prSet presAssocID="{CF61CF41-FE08-44E4-B0E1-CC7DC3B59255}" presName="topConnNode2" presStyleLbl="node2" presStyleIdx="0" presStyleCnt="0"/>
      <dgm:spPr/>
      <dgm:t>
        <a:bodyPr/>
        <a:lstStyle/>
        <a:p>
          <a:endParaRPr lang="ru-RU"/>
        </a:p>
      </dgm:t>
    </dgm:pt>
    <dgm:pt modelId="{C172952F-47EA-4B05-8888-BC34518B8109}" type="pres">
      <dgm:prSet presAssocID="{CF61CF41-FE08-44E4-B0E1-CC7DC3B59255}" presName="hierChild4" presStyleCnt="0"/>
      <dgm:spPr/>
    </dgm:pt>
    <dgm:pt modelId="{B67F83A4-CE03-4D36-B0EC-61000A3C16A8}" type="pres">
      <dgm:prSet presAssocID="{CF61CF41-FE08-44E4-B0E1-CC7DC3B59255}" presName="hierChild5" presStyleCnt="0"/>
      <dgm:spPr/>
    </dgm:pt>
    <dgm:pt modelId="{A4F1D080-2B92-499F-A325-6B08654B0C89}" type="pres">
      <dgm:prSet presAssocID="{8BF40488-4293-4529-81FA-8F70DE00A6B5}" presName="Name28" presStyleLbl="parChTrans1D2" presStyleIdx="2" presStyleCnt="4"/>
      <dgm:spPr/>
      <dgm:t>
        <a:bodyPr/>
        <a:lstStyle/>
        <a:p>
          <a:endParaRPr lang="ru-RU"/>
        </a:p>
      </dgm:t>
    </dgm:pt>
    <dgm:pt modelId="{DA7EC32B-B158-4E70-B28E-7DB8CA926A67}" type="pres">
      <dgm:prSet presAssocID="{7118DE62-1EE5-4207-AA4C-39420D8F3E3A}" presName="hierRoot2" presStyleCnt="0">
        <dgm:presLayoutVars>
          <dgm:hierBranch val="init"/>
        </dgm:presLayoutVars>
      </dgm:prSet>
      <dgm:spPr/>
    </dgm:pt>
    <dgm:pt modelId="{076D0C4A-E33A-4382-B487-DFE0FBD768EC}" type="pres">
      <dgm:prSet presAssocID="{7118DE62-1EE5-4207-AA4C-39420D8F3E3A}" presName="rootComposite2" presStyleCnt="0"/>
      <dgm:spPr/>
    </dgm:pt>
    <dgm:pt modelId="{E2D85418-9D0D-411C-9026-C2DB7CF03D40}" type="pres">
      <dgm:prSet presAssocID="{7118DE62-1EE5-4207-AA4C-39420D8F3E3A}" presName="rootText2" presStyleLbl="alignAcc1" presStyleIdx="0" presStyleCnt="0" custLinFactNeighborX="431" custLinFactNeighborY="8151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7B63788-3C56-48E7-A1F3-FA1A5E911524}" type="pres">
      <dgm:prSet presAssocID="{7118DE62-1EE5-4207-AA4C-39420D8F3E3A}" presName="topArc2" presStyleLbl="parChTrans1D1" presStyleIdx="8" presStyleCnt="12"/>
      <dgm:spPr/>
    </dgm:pt>
    <dgm:pt modelId="{3F51AF0A-D992-4B35-8B8D-15AD0AAB447C}" type="pres">
      <dgm:prSet presAssocID="{7118DE62-1EE5-4207-AA4C-39420D8F3E3A}" presName="bottomArc2" presStyleLbl="parChTrans1D1" presStyleIdx="9" presStyleCnt="12"/>
      <dgm:spPr/>
    </dgm:pt>
    <dgm:pt modelId="{7BB546BB-4F6B-471A-8A1E-D845523A3004}" type="pres">
      <dgm:prSet presAssocID="{7118DE62-1EE5-4207-AA4C-39420D8F3E3A}" presName="topConnNode2" presStyleLbl="node2" presStyleIdx="0" presStyleCnt="0"/>
      <dgm:spPr/>
      <dgm:t>
        <a:bodyPr/>
        <a:lstStyle/>
        <a:p>
          <a:endParaRPr lang="ru-RU"/>
        </a:p>
      </dgm:t>
    </dgm:pt>
    <dgm:pt modelId="{94793778-544C-40E3-AF2F-0E8B6A3606FA}" type="pres">
      <dgm:prSet presAssocID="{7118DE62-1EE5-4207-AA4C-39420D8F3E3A}" presName="hierChild4" presStyleCnt="0"/>
      <dgm:spPr/>
    </dgm:pt>
    <dgm:pt modelId="{F57CA8FB-2158-4FE8-982D-D5216A312B9D}" type="pres">
      <dgm:prSet presAssocID="{7118DE62-1EE5-4207-AA4C-39420D8F3E3A}" presName="hierChild5" presStyleCnt="0"/>
      <dgm:spPr/>
    </dgm:pt>
    <dgm:pt modelId="{B331BF92-AB23-4C08-9997-9C673C3BE470}" type="pres">
      <dgm:prSet presAssocID="{FE724E03-2C58-447C-A50C-3B8722D4BA18}" presName="Name28" presStyleLbl="parChTrans1D2" presStyleIdx="3" presStyleCnt="4"/>
      <dgm:spPr/>
      <dgm:t>
        <a:bodyPr/>
        <a:lstStyle/>
        <a:p>
          <a:endParaRPr lang="ru-RU"/>
        </a:p>
      </dgm:t>
    </dgm:pt>
    <dgm:pt modelId="{48546576-B60C-4698-A5BA-FA87BC53B8FA}" type="pres">
      <dgm:prSet presAssocID="{35CC9DF9-A4FA-4DC3-8B66-31CE41D7F43C}" presName="hierRoot2" presStyleCnt="0">
        <dgm:presLayoutVars>
          <dgm:hierBranch val="init"/>
        </dgm:presLayoutVars>
      </dgm:prSet>
      <dgm:spPr/>
    </dgm:pt>
    <dgm:pt modelId="{0171FA1A-BFE1-4953-9135-2045317CE1ED}" type="pres">
      <dgm:prSet presAssocID="{35CC9DF9-A4FA-4DC3-8B66-31CE41D7F43C}" presName="rootComposite2" presStyleCnt="0"/>
      <dgm:spPr/>
    </dgm:pt>
    <dgm:pt modelId="{BAE6FB0A-F03D-48FB-8234-697A1CACA65E}" type="pres">
      <dgm:prSet presAssocID="{35CC9DF9-A4FA-4DC3-8B66-31CE41D7F43C}" presName="rootText2" presStyleLbl="alignAcc1" presStyleIdx="0" presStyleCnt="0" custLinFactNeighborX="1246" custLinFactNeighborY="8414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E6923ED-F2DE-4C9D-AD42-FEE38728414D}" type="pres">
      <dgm:prSet presAssocID="{35CC9DF9-A4FA-4DC3-8B66-31CE41D7F43C}" presName="topArc2" presStyleLbl="parChTrans1D1" presStyleIdx="10" presStyleCnt="12"/>
      <dgm:spPr/>
    </dgm:pt>
    <dgm:pt modelId="{E90FA882-C612-49E9-9C0B-B71E540C0D63}" type="pres">
      <dgm:prSet presAssocID="{35CC9DF9-A4FA-4DC3-8B66-31CE41D7F43C}" presName="bottomArc2" presStyleLbl="parChTrans1D1" presStyleIdx="11" presStyleCnt="12"/>
      <dgm:spPr/>
    </dgm:pt>
    <dgm:pt modelId="{DAB5AE43-B6BB-4F22-9A77-5798E2896BAD}" type="pres">
      <dgm:prSet presAssocID="{35CC9DF9-A4FA-4DC3-8B66-31CE41D7F43C}" presName="topConnNode2" presStyleLbl="node2" presStyleIdx="0" presStyleCnt="0"/>
      <dgm:spPr/>
      <dgm:t>
        <a:bodyPr/>
        <a:lstStyle/>
        <a:p>
          <a:endParaRPr lang="ru-RU"/>
        </a:p>
      </dgm:t>
    </dgm:pt>
    <dgm:pt modelId="{86D62F36-2D25-4529-8F23-7FB18DBA9DF9}" type="pres">
      <dgm:prSet presAssocID="{35CC9DF9-A4FA-4DC3-8B66-31CE41D7F43C}" presName="hierChild4" presStyleCnt="0"/>
      <dgm:spPr/>
    </dgm:pt>
    <dgm:pt modelId="{64741E8D-3498-447E-B082-9AE4AF829180}" type="pres">
      <dgm:prSet presAssocID="{35CC9DF9-A4FA-4DC3-8B66-31CE41D7F43C}" presName="hierChild5" presStyleCnt="0"/>
      <dgm:spPr/>
    </dgm:pt>
    <dgm:pt modelId="{1D16DAFC-C438-440A-94AE-85D15E6D47E1}" type="pres">
      <dgm:prSet presAssocID="{EE21F589-57FD-405A-9FA9-883C48186C6F}" presName="hierChild3" presStyleCnt="0"/>
      <dgm:spPr/>
    </dgm:pt>
  </dgm:ptLst>
  <dgm:cxnLst>
    <dgm:cxn modelId="{CCDBFB54-0C6E-4A2C-9388-7484B40CDB66}" srcId="{B34361C7-604A-4ED3-9AEC-8A3DE177021C}" destId="{921CB9FD-FDD9-4048-BB56-1646DCEA3B69}" srcOrd="0" destOrd="0" parTransId="{3FCA572D-3B9C-4E20-A346-BB31221B674D}" sibTransId="{8D25479E-C6DF-4E20-A8C9-EF3916D5A2F5}"/>
    <dgm:cxn modelId="{92346463-5BDC-4C89-929A-EF660A95ADF5}" type="presOf" srcId="{7118DE62-1EE5-4207-AA4C-39420D8F3E3A}" destId="{E2D85418-9D0D-411C-9026-C2DB7CF03D40}" srcOrd="0" destOrd="0" presId="urn:microsoft.com/office/officeart/2008/layout/HalfCircleOrganizationChart"/>
    <dgm:cxn modelId="{41777582-EFFB-4CBB-888D-DA638ED62FD7}" type="presOf" srcId="{35CC9DF9-A4FA-4DC3-8B66-31CE41D7F43C}" destId="{BAE6FB0A-F03D-48FB-8234-697A1CACA65E}" srcOrd="0" destOrd="0" presId="urn:microsoft.com/office/officeart/2008/layout/HalfCircleOrganizationChart"/>
    <dgm:cxn modelId="{797C9FDB-989D-4667-8BFB-59FA1D67EA3E}" type="presOf" srcId="{CF61CF41-FE08-44E4-B0E1-CC7DC3B59255}" destId="{996FDC21-C9D1-4222-950E-F97D518BA006}" srcOrd="1" destOrd="0" presId="urn:microsoft.com/office/officeart/2008/layout/HalfCircleOrganizationChart"/>
    <dgm:cxn modelId="{4F222501-CB44-4B44-B89D-4AB8525C0361}" type="presOf" srcId="{8BF40488-4293-4529-81FA-8F70DE00A6B5}" destId="{A4F1D080-2B92-499F-A325-6B08654B0C89}" srcOrd="0" destOrd="0" presId="urn:microsoft.com/office/officeart/2008/layout/HalfCircleOrganizationChart"/>
    <dgm:cxn modelId="{B9CB1033-3DE6-453F-A1D8-0CC2CAB61AE3}" type="presOf" srcId="{CF61CF41-FE08-44E4-B0E1-CC7DC3B59255}" destId="{861EDF05-0E51-4513-AF99-F89E957EC782}" srcOrd="0" destOrd="0" presId="urn:microsoft.com/office/officeart/2008/layout/HalfCircleOrganizationChart"/>
    <dgm:cxn modelId="{9CCEAA3E-9600-4A57-BD89-8D47D80C2665}" type="presOf" srcId="{EE21F589-57FD-405A-9FA9-883C48186C6F}" destId="{D510DA44-97A2-410E-B0EC-D9D780B9CC27}" srcOrd="0" destOrd="0" presId="urn:microsoft.com/office/officeart/2008/layout/HalfCircleOrganizationChart"/>
    <dgm:cxn modelId="{8F45BCFE-2BED-458E-BA63-1DCB310C89DC}" type="presOf" srcId="{FE724E03-2C58-447C-A50C-3B8722D4BA18}" destId="{B331BF92-AB23-4C08-9997-9C673C3BE470}" srcOrd="0" destOrd="0" presId="urn:microsoft.com/office/officeart/2008/layout/HalfCircleOrganizationChart"/>
    <dgm:cxn modelId="{C0CD5F90-A7BA-409E-9DE1-16C2CFDE74BA}" type="presOf" srcId="{EE21F589-57FD-405A-9FA9-883C48186C6F}" destId="{D42397D2-96A4-4029-9796-04101426846A}" srcOrd="1" destOrd="0" presId="urn:microsoft.com/office/officeart/2008/layout/HalfCircleOrganizationChart"/>
    <dgm:cxn modelId="{C76B74E8-6204-4891-BE1D-CF231A5571D5}" type="presOf" srcId="{921CB9FD-FDD9-4048-BB56-1646DCEA3B69}" destId="{962CE101-4BB3-406F-A98D-15BA3D153258}" srcOrd="1" destOrd="0" presId="urn:microsoft.com/office/officeart/2008/layout/HalfCircleOrganizationChart"/>
    <dgm:cxn modelId="{95A92805-DC8D-4053-9B69-035D9C27AF70}" type="presOf" srcId="{B34361C7-604A-4ED3-9AEC-8A3DE177021C}" destId="{102CABAA-6875-481E-80A1-D2F0AB8779BE}" srcOrd="0" destOrd="0" presId="urn:microsoft.com/office/officeart/2008/layout/HalfCircleOrganizationChart"/>
    <dgm:cxn modelId="{17A869D3-9A5F-4962-9F93-E9C019E4A7D4}" srcId="{EE21F589-57FD-405A-9FA9-883C48186C6F}" destId="{35CC9DF9-A4FA-4DC3-8B66-31CE41D7F43C}" srcOrd="3" destOrd="0" parTransId="{FE724E03-2C58-447C-A50C-3B8722D4BA18}" sibTransId="{1A8C6BFF-4D4B-4979-B3D4-A01E1C7EB7A0}"/>
    <dgm:cxn modelId="{2947E793-AA33-4266-B2C3-767C0AAA3633}" type="presOf" srcId="{954DA54E-C595-4B4D-A1B2-42D2423171EF}" destId="{3530CE64-8D5C-4E8C-A2CF-59FDB19D736E}" srcOrd="1" destOrd="0" presId="urn:microsoft.com/office/officeart/2008/layout/HalfCircleOrganizationChart"/>
    <dgm:cxn modelId="{91BBEA2A-6268-4DE5-8AA9-1573F007E2CA}" srcId="{EE21F589-57FD-405A-9FA9-883C48186C6F}" destId="{CF61CF41-FE08-44E4-B0E1-CC7DC3B59255}" srcOrd="1" destOrd="0" parTransId="{6B8FB2B9-5BA0-4F2D-8075-78F8993E5ABB}" sibTransId="{6324ED8E-A5D8-4314-987B-F26D35F3C123}"/>
    <dgm:cxn modelId="{D9964EE4-7426-486A-BC01-50BA63CCF18A}" type="presOf" srcId="{35CC9DF9-A4FA-4DC3-8B66-31CE41D7F43C}" destId="{DAB5AE43-B6BB-4F22-9A77-5798E2896BAD}" srcOrd="1" destOrd="0" presId="urn:microsoft.com/office/officeart/2008/layout/HalfCircleOrganizationChart"/>
    <dgm:cxn modelId="{341896F9-4AF0-4768-8657-BD7D3A0F9362}" srcId="{B34361C7-604A-4ED3-9AEC-8A3DE177021C}" destId="{EE21F589-57FD-405A-9FA9-883C48186C6F}" srcOrd="1" destOrd="0" parTransId="{0514987E-7083-42F3-B723-64EE0137B9E3}" sibTransId="{C6DEC6EF-3BC0-4D97-98BA-D539F3F62CAE}"/>
    <dgm:cxn modelId="{3F7A3671-FF39-458F-A263-7F786AA7111E}" srcId="{EE21F589-57FD-405A-9FA9-883C48186C6F}" destId="{7118DE62-1EE5-4207-AA4C-39420D8F3E3A}" srcOrd="2" destOrd="0" parTransId="{8BF40488-4293-4529-81FA-8F70DE00A6B5}" sibTransId="{B9CB812C-85AC-4E76-AB56-7B8AA0CBE0CC}"/>
    <dgm:cxn modelId="{8A63B02B-6F85-44DF-BAFE-D51B0D6D803B}" type="presOf" srcId="{6B8FB2B9-5BA0-4F2D-8075-78F8993E5ABB}" destId="{12E56718-80E6-4CC2-898F-F1BFDBD3A81F}" srcOrd="0" destOrd="0" presId="urn:microsoft.com/office/officeart/2008/layout/HalfCircleOrganizationChart"/>
    <dgm:cxn modelId="{5D0BC446-E0BE-4053-A091-D831470A8EA5}" srcId="{EE21F589-57FD-405A-9FA9-883C48186C6F}" destId="{954DA54E-C595-4B4D-A1B2-42D2423171EF}" srcOrd="0" destOrd="0" parTransId="{7D8BDEB6-1DEA-464A-B4A9-C7AD48E34D94}" sibTransId="{2C81B207-B2AF-4604-84E0-AC1AA18DA4BC}"/>
    <dgm:cxn modelId="{246E779E-91F8-46D5-95CD-E588E259E6B8}" type="presOf" srcId="{921CB9FD-FDD9-4048-BB56-1646DCEA3B69}" destId="{6AD5FF22-E548-4CF4-B0BA-B8D667116DE5}" srcOrd="0" destOrd="0" presId="urn:microsoft.com/office/officeart/2008/layout/HalfCircleOrganizationChart"/>
    <dgm:cxn modelId="{382081CC-65ED-4E6E-9C2F-5BC1DD5F268D}" type="presOf" srcId="{954DA54E-C595-4B4D-A1B2-42D2423171EF}" destId="{621054CD-5897-417C-901A-2750F87999BA}" srcOrd="0" destOrd="0" presId="urn:microsoft.com/office/officeart/2008/layout/HalfCircleOrganizationChart"/>
    <dgm:cxn modelId="{D8D096D2-ECAF-4AF3-ABE0-E85366F1A967}" type="presOf" srcId="{7118DE62-1EE5-4207-AA4C-39420D8F3E3A}" destId="{7BB546BB-4F6B-471A-8A1E-D845523A3004}" srcOrd="1" destOrd="0" presId="urn:microsoft.com/office/officeart/2008/layout/HalfCircleOrganizationChart"/>
    <dgm:cxn modelId="{F45078DC-E2C0-4F42-A49C-4F972481F9DF}" type="presOf" srcId="{7D8BDEB6-1DEA-464A-B4A9-C7AD48E34D94}" destId="{E5181449-4266-42F5-9DB6-A813E651FF37}" srcOrd="0" destOrd="0" presId="urn:microsoft.com/office/officeart/2008/layout/HalfCircleOrganizationChart"/>
    <dgm:cxn modelId="{CE99E69C-780D-4647-B85B-1F48830306FE}" type="presParOf" srcId="{102CABAA-6875-481E-80A1-D2F0AB8779BE}" destId="{D4CF2C6E-E823-4DEA-A781-BD11C8BBB36B}" srcOrd="0" destOrd="0" presId="urn:microsoft.com/office/officeart/2008/layout/HalfCircleOrganizationChart"/>
    <dgm:cxn modelId="{F326E72B-3C5C-4C83-9938-11BADA5FEDA4}" type="presParOf" srcId="{D4CF2C6E-E823-4DEA-A781-BD11C8BBB36B}" destId="{7BA92767-F897-49DD-83E9-13E154EECA4D}" srcOrd="0" destOrd="0" presId="urn:microsoft.com/office/officeart/2008/layout/HalfCircleOrganizationChart"/>
    <dgm:cxn modelId="{23492EB8-4E6E-455F-9718-33DDA2B249CF}" type="presParOf" srcId="{7BA92767-F897-49DD-83E9-13E154EECA4D}" destId="{6AD5FF22-E548-4CF4-B0BA-B8D667116DE5}" srcOrd="0" destOrd="0" presId="urn:microsoft.com/office/officeart/2008/layout/HalfCircleOrganizationChart"/>
    <dgm:cxn modelId="{B01652CD-A83B-4F91-A387-6BC80C6A4B02}" type="presParOf" srcId="{7BA92767-F897-49DD-83E9-13E154EECA4D}" destId="{80B63355-EC6B-4357-8879-5854C2E1CD73}" srcOrd="1" destOrd="0" presId="urn:microsoft.com/office/officeart/2008/layout/HalfCircleOrganizationChart"/>
    <dgm:cxn modelId="{11F72A63-46DD-4C94-A782-6C6A753F8CF1}" type="presParOf" srcId="{7BA92767-F897-49DD-83E9-13E154EECA4D}" destId="{5000CCA8-9549-4445-ADB6-79FD0EC260B5}" srcOrd="2" destOrd="0" presId="urn:microsoft.com/office/officeart/2008/layout/HalfCircleOrganizationChart"/>
    <dgm:cxn modelId="{4509A65B-FBB8-4C8F-8BDD-9C658216A77F}" type="presParOf" srcId="{7BA92767-F897-49DD-83E9-13E154EECA4D}" destId="{962CE101-4BB3-406F-A98D-15BA3D153258}" srcOrd="3" destOrd="0" presId="urn:microsoft.com/office/officeart/2008/layout/HalfCircleOrganizationChart"/>
    <dgm:cxn modelId="{FB976A0D-7ABA-4BBE-BDBA-79A7E7D00B3B}" type="presParOf" srcId="{D4CF2C6E-E823-4DEA-A781-BD11C8BBB36B}" destId="{FB77E34F-0CA2-4E21-BDD9-7DCF64E9A6BB}" srcOrd="1" destOrd="0" presId="urn:microsoft.com/office/officeart/2008/layout/HalfCircleOrganizationChart"/>
    <dgm:cxn modelId="{AF6AB891-F6C9-440B-B066-E75901DEA119}" type="presParOf" srcId="{D4CF2C6E-E823-4DEA-A781-BD11C8BBB36B}" destId="{C918E93F-0C62-4748-A6EA-7A0B61752532}" srcOrd="2" destOrd="0" presId="urn:microsoft.com/office/officeart/2008/layout/HalfCircleOrganizationChart"/>
    <dgm:cxn modelId="{8B0C41C5-DDA5-458E-B601-A43CEBB48D24}" type="presParOf" srcId="{102CABAA-6875-481E-80A1-D2F0AB8779BE}" destId="{C3443947-D465-4212-961F-C34792677AC3}" srcOrd="1" destOrd="0" presId="urn:microsoft.com/office/officeart/2008/layout/HalfCircleOrganizationChart"/>
    <dgm:cxn modelId="{1564DF01-B327-4EAB-8DA4-CD7145B8C470}" type="presParOf" srcId="{C3443947-D465-4212-961F-C34792677AC3}" destId="{3734B09C-B798-43D7-8AEF-B1F254CFA414}" srcOrd="0" destOrd="0" presId="urn:microsoft.com/office/officeart/2008/layout/HalfCircleOrganizationChart"/>
    <dgm:cxn modelId="{0E7C4923-796F-4E37-9F33-FE4C91BA8B73}" type="presParOf" srcId="{3734B09C-B798-43D7-8AEF-B1F254CFA414}" destId="{D510DA44-97A2-410E-B0EC-D9D780B9CC27}" srcOrd="0" destOrd="0" presId="urn:microsoft.com/office/officeart/2008/layout/HalfCircleOrganizationChart"/>
    <dgm:cxn modelId="{7121C6D4-A0EA-473D-8374-1FF844A33329}" type="presParOf" srcId="{3734B09C-B798-43D7-8AEF-B1F254CFA414}" destId="{DD8E4AE5-3F83-414B-8C4D-1D4B3BD5A035}" srcOrd="1" destOrd="0" presId="urn:microsoft.com/office/officeart/2008/layout/HalfCircleOrganizationChart"/>
    <dgm:cxn modelId="{C7A36FB4-5419-4C08-A74F-E741F8F209AE}" type="presParOf" srcId="{3734B09C-B798-43D7-8AEF-B1F254CFA414}" destId="{93481F34-F59C-4F14-A42A-48AEFFE85EDA}" srcOrd="2" destOrd="0" presId="urn:microsoft.com/office/officeart/2008/layout/HalfCircleOrganizationChart"/>
    <dgm:cxn modelId="{198FC9BE-A04F-4027-BC62-83A98DDF7026}" type="presParOf" srcId="{3734B09C-B798-43D7-8AEF-B1F254CFA414}" destId="{D42397D2-96A4-4029-9796-04101426846A}" srcOrd="3" destOrd="0" presId="urn:microsoft.com/office/officeart/2008/layout/HalfCircleOrganizationChart"/>
    <dgm:cxn modelId="{39C108C4-1A49-4941-A886-F4CFBBA3FB11}" type="presParOf" srcId="{C3443947-D465-4212-961F-C34792677AC3}" destId="{0A150EA9-6595-47E6-A189-DA5F3F299FC9}" srcOrd="1" destOrd="0" presId="urn:microsoft.com/office/officeart/2008/layout/HalfCircleOrganizationChart"/>
    <dgm:cxn modelId="{A2EE4C46-8B4F-457E-A8C3-37B5B9DA25E3}" type="presParOf" srcId="{0A150EA9-6595-47E6-A189-DA5F3F299FC9}" destId="{E5181449-4266-42F5-9DB6-A813E651FF37}" srcOrd="0" destOrd="0" presId="urn:microsoft.com/office/officeart/2008/layout/HalfCircleOrganizationChart"/>
    <dgm:cxn modelId="{0ABA384A-6583-4C56-BCB8-190F4CF2BB40}" type="presParOf" srcId="{0A150EA9-6595-47E6-A189-DA5F3F299FC9}" destId="{B0A3D95B-2340-454C-B698-EE1A37B52A43}" srcOrd="1" destOrd="0" presId="urn:microsoft.com/office/officeart/2008/layout/HalfCircleOrganizationChart"/>
    <dgm:cxn modelId="{FAABFE52-9751-44C3-A211-12216F538437}" type="presParOf" srcId="{B0A3D95B-2340-454C-B698-EE1A37B52A43}" destId="{6A0FD8AB-180E-44E6-ABBC-12C1FFCECCAE}" srcOrd="0" destOrd="0" presId="urn:microsoft.com/office/officeart/2008/layout/HalfCircleOrganizationChart"/>
    <dgm:cxn modelId="{121AE8CF-C647-4ABD-AA57-EF8946C825EE}" type="presParOf" srcId="{6A0FD8AB-180E-44E6-ABBC-12C1FFCECCAE}" destId="{621054CD-5897-417C-901A-2750F87999BA}" srcOrd="0" destOrd="0" presId="urn:microsoft.com/office/officeart/2008/layout/HalfCircleOrganizationChart"/>
    <dgm:cxn modelId="{6DD2E33F-461D-495E-8D98-E3EE9C19B50D}" type="presParOf" srcId="{6A0FD8AB-180E-44E6-ABBC-12C1FFCECCAE}" destId="{735EC0C0-DE9D-4584-951A-0B1CA18ADF36}" srcOrd="1" destOrd="0" presId="urn:microsoft.com/office/officeart/2008/layout/HalfCircleOrganizationChart"/>
    <dgm:cxn modelId="{F3222BFC-89DF-4F3C-97E4-491E7D51253B}" type="presParOf" srcId="{6A0FD8AB-180E-44E6-ABBC-12C1FFCECCAE}" destId="{8058B3CF-C7F9-4085-86E0-98CF1AE9F8CD}" srcOrd="2" destOrd="0" presId="urn:microsoft.com/office/officeart/2008/layout/HalfCircleOrganizationChart"/>
    <dgm:cxn modelId="{1C67F002-C2AF-490D-9AE3-BBEDBF4ABD47}" type="presParOf" srcId="{6A0FD8AB-180E-44E6-ABBC-12C1FFCECCAE}" destId="{3530CE64-8D5C-4E8C-A2CF-59FDB19D736E}" srcOrd="3" destOrd="0" presId="urn:microsoft.com/office/officeart/2008/layout/HalfCircleOrganizationChart"/>
    <dgm:cxn modelId="{E0BECFFC-8E59-4CB8-9565-EA73D8A507F2}" type="presParOf" srcId="{B0A3D95B-2340-454C-B698-EE1A37B52A43}" destId="{21C49040-9CF9-42BE-8545-F7C7296F688B}" srcOrd="1" destOrd="0" presId="urn:microsoft.com/office/officeart/2008/layout/HalfCircleOrganizationChart"/>
    <dgm:cxn modelId="{5298D98F-5650-4488-BB02-857CDCF09C2F}" type="presParOf" srcId="{B0A3D95B-2340-454C-B698-EE1A37B52A43}" destId="{029FA4B2-E8EF-4B0D-AA52-B6F95D17B533}" srcOrd="2" destOrd="0" presId="urn:microsoft.com/office/officeart/2008/layout/HalfCircleOrganizationChart"/>
    <dgm:cxn modelId="{D0405A3C-ED12-4F62-AC26-576062EB49DB}" type="presParOf" srcId="{0A150EA9-6595-47E6-A189-DA5F3F299FC9}" destId="{12E56718-80E6-4CC2-898F-F1BFDBD3A81F}" srcOrd="2" destOrd="0" presId="urn:microsoft.com/office/officeart/2008/layout/HalfCircleOrganizationChart"/>
    <dgm:cxn modelId="{DA1E1BD0-1FBC-471E-B401-639558AA4A78}" type="presParOf" srcId="{0A150EA9-6595-47E6-A189-DA5F3F299FC9}" destId="{6F523539-8604-46B0-A203-3481EE85FC39}" srcOrd="3" destOrd="0" presId="urn:microsoft.com/office/officeart/2008/layout/HalfCircleOrganizationChart"/>
    <dgm:cxn modelId="{30E6EE20-8FA9-4A0A-9A4F-84980FF54A10}" type="presParOf" srcId="{6F523539-8604-46B0-A203-3481EE85FC39}" destId="{D24B2A08-7E7D-457D-BC84-2D4495FD77C3}" srcOrd="0" destOrd="0" presId="urn:microsoft.com/office/officeart/2008/layout/HalfCircleOrganizationChart"/>
    <dgm:cxn modelId="{7E417C98-B816-4F4F-96CF-3C01E52A3418}" type="presParOf" srcId="{D24B2A08-7E7D-457D-BC84-2D4495FD77C3}" destId="{861EDF05-0E51-4513-AF99-F89E957EC782}" srcOrd="0" destOrd="0" presId="urn:microsoft.com/office/officeart/2008/layout/HalfCircleOrganizationChart"/>
    <dgm:cxn modelId="{65715AD1-16D0-453B-9734-9AF6867A16BA}" type="presParOf" srcId="{D24B2A08-7E7D-457D-BC84-2D4495FD77C3}" destId="{C43CBAD6-6132-44C6-BF6E-BB7CA233FB06}" srcOrd="1" destOrd="0" presId="urn:microsoft.com/office/officeart/2008/layout/HalfCircleOrganizationChart"/>
    <dgm:cxn modelId="{503AF830-A70C-4B7A-A488-E89267A2D726}" type="presParOf" srcId="{D24B2A08-7E7D-457D-BC84-2D4495FD77C3}" destId="{B5D98EF4-5E47-43A6-B8F2-8C8C6EF4758C}" srcOrd="2" destOrd="0" presId="urn:microsoft.com/office/officeart/2008/layout/HalfCircleOrganizationChart"/>
    <dgm:cxn modelId="{1401C966-22D3-4B36-836A-1B4AAB4F4C3E}" type="presParOf" srcId="{D24B2A08-7E7D-457D-BC84-2D4495FD77C3}" destId="{996FDC21-C9D1-4222-950E-F97D518BA006}" srcOrd="3" destOrd="0" presId="urn:microsoft.com/office/officeart/2008/layout/HalfCircleOrganizationChart"/>
    <dgm:cxn modelId="{127F68FE-B77E-4C79-A07D-EBD408E66728}" type="presParOf" srcId="{6F523539-8604-46B0-A203-3481EE85FC39}" destId="{C172952F-47EA-4B05-8888-BC34518B8109}" srcOrd="1" destOrd="0" presId="urn:microsoft.com/office/officeart/2008/layout/HalfCircleOrganizationChart"/>
    <dgm:cxn modelId="{5B481E11-72C9-4D0C-9924-715679874C3D}" type="presParOf" srcId="{6F523539-8604-46B0-A203-3481EE85FC39}" destId="{B67F83A4-CE03-4D36-B0EC-61000A3C16A8}" srcOrd="2" destOrd="0" presId="urn:microsoft.com/office/officeart/2008/layout/HalfCircleOrganizationChart"/>
    <dgm:cxn modelId="{00E1424C-30AD-4CCC-AD91-7C6317A2BD2E}" type="presParOf" srcId="{0A150EA9-6595-47E6-A189-DA5F3F299FC9}" destId="{A4F1D080-2B92-499F-A325-6B08654B0C89}" srcOrd="4" destOrd="0" presId="urn:microsoft.com/office/officeart/2008/layout/HalfCircleOrganizationChart"/>
    <dgm:cxn modelId="{3EF44171-BD33-4CA8-8572-308EB08EC3F9}" type="presParOf" srcId="{0A150EA9-6595-47E6-A189-DA5F3F299FC9}" destId="{DA7EC32B-B158-4E70-B28E-7DB8CA926A67}" srcOrd="5" destOrd="0" presId="urn:microsoft.com/office/officeart/2008/layout/HalfCircleOrganizationChart"/>
    <dgm:cxn modelId="{C36BE320-5F8C-4B5C-A9D0-EF989EDEE7DA}" type="presParOf" srcId="{DA7EC32B-B158-4E70-B28E-7DB8CA926A67}" destId="{076D0C4A-E33A-4382-B487-DFE0FBD768EC}" srcOrd="0" destOrd="0" presId="urn:microsoft.com/office/officeart/2008/layout/HalfCircleOrganizationChart"/>
    <dgm:cxn modelId="{F1727894-3954-4ACF-99D8-BE874804CCFE}" type="presParOf" srcId="{076D0C4A-E33A-4382-B487-DFE0FBD768EC}" destId="{E2D85418-9D0D-411C-9026-C2DB7CF03D40}" srcOrd="0" destOrd="0" presId="urn:microsoft.com/office/officeart/2008/layout/HalfCircleOrganizationChart"/>
    <dgm:cxn modelId="{3F83D19E-46EE-48E1-81A0-68E89AC780E3}" type="presParOf" srcId="{076D0C4A-E33A-4382-B487-DFE0FBD768EC}" destId="{37B63788-3C56-48E7-A1F3-FA1A5E911524}" srcOrd="1" destOrd="0" presId="urn:microsoft.com/office/officeart/2008/layout/HalfCircleOrganizationChart"/>
    <dgm:cxn modelId="{07ACBCFF-A180-42C2-B2F3-BCDCE1EF7A41}" type="presParOf" srcId="{076D0C4A-E33A-4382-B487-DFE0FBD768EC}" destId="{3F51AF0A-D992-4B35-8B8D-15AD0AAB447C}" srcOrd="2" destOrd="0" presId="urn:microsoft.com/office/officeart/2008/layout/HalfCircleOrganizationChart"/>
    <dgm:cxn modelId="{D088DA65-F9D3-469E-884E-1D4C1F934838}" type="presParOf" srcId="{076D0C4A-E33A-4382-B487-DFE0FBD768EC}" destId="{7BB546BB-4F6B-471A-8A1E-D845523A3004}" srcOrd="3" destOrd="0" presId="urn:microsoft.com/office/officeart/2008/layout/HalfCircleOrganizationChart"/>
    <dgm:cxn modelId="{20581FD8-9DDE-47DB-97E4-5743B4352DFD}" type="presParOf" srcId="{DA7EC32B-B158-4E70-B28E-7DB8CA926A67}" destId="{94793778-544C-40E3-AF2F-0E8B6A3606FA}" srcOrd="1" destOrd="0" presId="urn:microsoft.com/office/officeart/2008/layout/HalfCircleOrganizationChart"/>
    <dgm:cxn modelId="{05943CA4-452C-43BA-A9A5-8840E1E96E37}" type="presParOf" srcId="{DA7EC32B-B158-4E70-B28E-7DB8CA926A67}" destId="{F57CA8FB-2158-4FE8-982D-D5216A312B9D}" srcOrd="2" destOrd="0" presId="urn:microsoft.com/office/officeart/2008/layout/HalfCircleOrganizationChart"/>
    <dgm:cxn modelId="{3E7234DD-10F2-487C-82A0-59636310B22E}" type="presParOf" srcId="{0A150EA9-6595-47E6-A189-DA5F3F299FC9}" destId="{B331BF92-AB23-4C08-9997-9C673C3BE470}" srcOrd="6" destOrd="0" presId="urn:microsoft.com/office/officeart/2008/layout/HalfCircleOrganizationChart"/>
    <dgm:cxn modelId="{A25ECDAA-DB9D-4143-AC55-11F8F2F0504D}" type="presParOf" srcId="{0A150EA9-6595-47E6-A189-DA5F3F299FC9}" destId="{48546576-B60C-4698-A5BA-FA87BC53B8FA}" srcOrd="7" destOrd="0" presId="urn:microsoft.com/office/officeart/2008/layout/HalfCircleOrganizationChart"/>
    <dgm:cxn modelId="{26A33F24-01CE-42DB-B4A7-D74FA15DB5FF}" type="presParOf" srcId="{48546576-B60C-4698-A5BA-FA87BC53B8FA}" destId="{0171FA1A-BFE1-4953-9135-2045317CE1ED}" srcOrd="0" destOrd="0" presId="urn:microsoft.com/office/officeart/2008/layout/HalfCircleOrganizationChart"/>
    <dgm:cxn modelId="{64E29AD8-6D2D-4F68-B559-B4A676F35CDA}" type="presParOf" srcId="{0171FA1A-BFE1-4953-9135-2045317CE1ED}" destId="{BAE6FB0A-F03D-48FB-8234-697A1CACA65E}" srcOrd="0" destOrd="0" presId="urn:microsoft.com/office/officeart/2008/layout/HalfCircleOrganizationChart"/>
    <dgm:cxn modelId="{7BB84405-BA8B-427B-A344-A081BA021683}" type="presParOf" srcId="{0171FA1A-BFE1-4953-9135-2045317CE1ED}" destId="{CE6923ED-F2DE-4C9D-AD42-FEE38728414D}" srcOrd="1" destOrd="0" presId="urn:microsoft.com/office/officeart/2008/layout/HalfCircleOrganizationChart"/>
    <dgm:cxn modelId="{31507D67-E122-4E46-B704-C29006B4F619}" type="presParOf" srcId="{0171FA1A-BFE1-4953-9135-2045317CE1ED}" destId="{E90FA882-C612-49E9-9C0B-B71E540C0D63}" srcOrd="2" destOrd="0" presId="urn:microsoft.com/office/officeart/2008/layout/HalfCircleOrganizationChart"/>
    <dgm:cxn modelId="{68AE6E7E-1A6B-499B-A1C8-DC6FE6051BF3}" type="presParOf" srcId="{0171FA1A-BFE1-4953-9135-2045317CE1ED}" destId="{DAB5AE43-B6BB-4F22-9A77-5798E2896BAD}" srcOrd="3" destOrd="0" presId="urn:microsoft.com/office/officeart/2008/layout/HalfCircleOrganizationChart"/>
    <dgm:cxn modelId="{DCBCBF2E-E543-4700-B23A-57D91AC92CD5}" type="presParOf" srcId="{48546576-B60C-4698-A5BA-FA87BC53B8FA}" destId="{86D62F36-2D25-4529-8F23-7FB18DBA9DF9}" srcOrd="1" destOrd="0" presId="urn:microsoft.com/office/officeart/2008/layout/HalfCircleOrganizationChart"/>
    <dgm:cxn modelId="{A88FF88E-F9BC-4A51-884C-4BD36866943B}" type="presParOf" srcId="{48546576-B60C-4698-A5BA-FA87BC53B8FA}" destId="{64741E8D-3498-447E-B082-9AE4AF829180}" srcOrd="2" destOrd="0" presId="urn:microsoft.com/office/officeart/2008/layout/HalfCircleOrganizationChart"/>
    <dgm:cxn modelId="{6C2B153F-4919-44A3-8DAB-07F6FA4585C9}" type="presParOf" srcId="{C3443947-D465-4212-961F-C34792677AC3}" destId="{1D16DAFC-C438-440A-94AE-85D15E6D47E1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31BF92-AB23-4C08-9997-9C673C3BE470}">
      <dsp:nvSpPr>
        <dsp:cNvPr id="0" name=""/>
        <dsp:cNvSpPr/>
      </dsp:nvSpPr>
      <dsp:spPr>
        <a:xfrm>
          <a:off x="4220823" y="2657494"/>
          <a:ext cx="307740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077401" y="45720"/>
              </a:lnTo>
              <a:lnTo>
                <a:pt x="3077401" y="99134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F1D080-2B92-499F-A325-6B08654B0C89}">
      <dsp:nvSpPr>
        <dsp:cNvPr id="0" name=""/>
        <dsp:cNvSpPr/>
      </dsp:nvSpPr>
      <dsp:spPr>
        <a:xfrm>
          <a:off x="4220823" y="2657494"/>
          <a:ext cx="93729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937297" y="45720"/>
              </a:lnTo>
              <a:lnTo>
                <a:pt x="937297" y="84198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E56718-80E6-4CC2-898F-F1BFDBD3A81F}">
      <dsp:nvSpPr>
        <dsp:cNvPr id="0" name=""/>
        <dsp:cNvSpPr/>
      </dsp:nvSpPr>
      <dsp:spPr>
        <a:xfrm>
          <a:off x="2919563" y="2657494"/>
          <a:ext cx="1301259" cy="91440"/>
        </a:xfrm>
        <a:custGeom>
          <a:avLst/>
          <a:gdLst/>
          <a:ahLst/>
          <a:cxnLst/>
          <a:rect l="0" t="0" r="0" b="0"/>
          <a:pathLst>
            <a:path>
              <a:moveTo>
                <a:pt x="1301259" y="45720"/>
              </a:moveTo>
              <a:lnTo>
                <a:pt x="0" y="45720"/>
              </a:lnTo>
              <a:lnTo>
                <a:pt x="0" y="84198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181449-4266-42F5-9DB6-A813E651FF37}">
      <dsp:nvSpPr>
        <dsp:cNvPr id="0" name=""/>
        <dsp:cNvSpPr/>
      </dsp:nvSpPr>
      <dsp:spPr>
        <a:xfrm>
          <a:off x="1052909" y="2657494"/>
          <a:ext cx="3167913" cy="91440"/>
        </a:xfrm>
        <a:custGeom>
          <a:avLst/>
          <a:gdLst/>
          <a:ahLst/>
          <a:cxnLst/>
          <a:rect l="0" t="0" r="0" b="0"/>
          <a:pathLst>
            <a:path>
              <a:moveTo>
                <a:pt x="3167913" y="45720"/>
              </a:moveTo>
              <a:lnTo>
                <a:pt x="0" y="45720"/>
              </a:lnTo>
              <a:lnTo>
                <a:pt x="0" y="84198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B63355-EC6B-4357-8879-5854C2E1CD73}">
      <dsp:nvSpPr>
        <dsp:cNvPr id="0" name=""/>
        <dsp:cNvSpPr/>
      </dsp:nvSpPr>
      <dsp:spPr>
        <a:xfrm>
          <a:off x="3497387" y="291062"/>
          <a:ext cx="1522160" cy="1183297"/>
        </a:xfrm>
        <a:prstGeom prst="arc">
          <a:avLst>
            <a:gd name="adj1" fmla="val 13200000"/>
            <a:gd name="adj2" fmla="val 19200000"/>
          </a:avLst>
        </a:pr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00CCA8-9549-4445-ADB6-79FD0EC260B5}">
      <dsp:nvSpPr>
        <dsp:cNvPr id="0" name=""/>
        <dsp:cNvSpPr/>
      </dsp:nvSpPr>
      <dsp:spPr>
        <a:xfrm>
          <a:off x="3497387" y="291062"/>
          <a:ext cx="1522160" cy="1183297"/>
        </a:xfrm>
        <a:prstGeom prst="arc">
          <a:avLst>
            <a:gd name="adj1" fmla="val 2400000"/>
            <a:gd name="adj2" fmla="val 8400000"/>
          </a:avLst>
        </a:pr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D5FF22-E548-4CF4-B0BA-B8D667116DE5}">
      <dsp:nvSpPr>
        <dsp:cNvPr id="0" name=""/>
        <dsp:cNvSpPr/>
      </dsp:nvSpPr>
      <dsp:spPr>
        <a:xfrm>
          <a:off x="2736307" y="504056"/>
          <a:ext cx="3044320" cy="757310"/>
        </a:xfrm>
        <a:prstGeom prst="rect">
          <a:avLst/>
        </a:prstGeom>
        <a:noFill/>
        <a:ln w="425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i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Сұраулы</a:t>
          </a:r>
          <a:r>
            <a:rPr lang="ru-RU" sz="2400" b="1" i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ru-RU" sz="2400" b="1" i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сөйлем</a:t>
          </a:r>
          <a:endParaRPr lang="ru-RU" sz="2400" b="1" i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736307" y="504056"/>
        <a:ext cx="3044320" cy="757310"/>
      </dsp:txXfrm>
    </dsp:sp>
    <dsp:sp modelId="{DD8E4AE5-3F83-414B-8C4D-1D4B3BD5A035}">
      <dsp:nvSpPr>
        <dsp:cNvPr id="0" name=""/>
        <dsp:cNvSpPr/>
      </dsp:nvSpPr>
      <dsp:spPr>
        <a:xfrm>
          <a:off x="3778154" y="1817877"/>
          <a:ext cx="885337" cy="885337"/>
        </a:xfrm>
        <a:prstGeom prst="arc">
          <a:avLst>
            <a:gd name="adj1" fmla="val 13200000"/>
            <a:gd name="adj2" fmla="val 19200000"/>
          </a:avLst>
        </a:pr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481F34-F59C-4F14-A42A-48AEFFE85EDA}">
      <dsp:nvSpPr>
        <dsp:cNvPr id="0" name=""/>
        <dsp:cNvSpPr/>
      </dsp:nvSpPr>
      <dsp:spPr>
        <a:xfrm>
          <a:off x="3778154" y="1817877"/>
          <a:ext cx="885337" cy="885337"/>
        </a:xfrm>
        <a:prstGeom prst="arc">
          <a:avLst>
            <a:gd name="adj1" fmla="val 2400000"/>
            <a:gd name="adj2" fmla="val 8400000"/>
          </a:avLst>
        </a:pr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10DA44-97A2-410E-B0EC-D9D780B9CC27}">
      <dsp:nvSpPr>
        <dsp:cNvPr id="0" name=""/>
        <dsp:cNvSpPr/>
      </dsp:nvSpPr>
      <dsp:spPr>
        <a:xfrm>
          <a:off x="3335486" y="1977237"/>
          <a:ext cx="1770674" cy="566615"/>
        </a:xfrm>
        <a:prstGeom prst="rect">
          <a:avLst/>
        </a:prstGeom>
        <a:noFill/>
        <a:ln w="425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300" b="1" i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Жасалу  жолдары</a:t>
          </a:r>
          <a:endParaRPr lang="ru-RU" sz="1300" b="1" i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335486" y="1977237"/>
        <a:ext cx="1770674" cy="566615"/>
      </dsp:txXfrm>
    </dsp:sp>
    <dsp:sp modelId="{735EC0C0-DE9D-4584-951A-0B1CA18ADF36}">
      <dsp:nvSpPr>
        <dsp:cNvPr id="0" name=""/>
        <dsp:cNvSpPr/>
      </dsp:nvSpPr>
      <dsp:spPr>
        <a:xfrm>
          <a:off x="723985" y="2741693"/>
          <a:ext cx="657849" cy="885337"/>
        </a:xfrm>
        <a:prstGeom prst="arc">
          <a:avLst>
            <a:gd name="adj1" fmla="val 13200000"/>
            <a:gd name="adj2" fmla="val 19200000"/>
          </a:avLst>
        </a:pr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58B3CF-C7F9-4085-86E0-98CF1AE9F8CD}">
      <dsp:nvSpPr>
        <dsp:cNvPr id="0" name=""/>
        <dsp:cNvSpPr/>
      </dsp:nvSpPr>
      <dsp:spPr>
        <a:xfrm>
          <a:off x="723985" y="2741693"/>
          <a:ext cx="657849" cy="885337"/>
        </a:xfrm>
        <a:prstGeom prst="arc">
          <a:avLst>
            <a:gd name="adj1" fmla="val 2400000"/>
            <a:gd name="adj2" fmla="val 8400000"/>
          </a:avLst>
        </a:pr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1054CD-5897-417C-901A-2750F87999BA}">
      <dsp:nvSpPr>
        <dsp:cNvPr id="0" name=""/>
        <dsp:cNvSpPr/>
      </dsp:nvSpPr>
      <dsp:spPr>
        <a:xfrm>
          <a:off x="395060" y="2901053"/>
          <a:ext cx="1315699" cy="566615"/>
        </a:xfrm>
        <a:prstGeom prst="rect">
          <a:avLst/>
        </a:prstGeom>
        <a:noFill/>
        <a:ln w="425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3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Сұрау есімдіктері арқылы</a:t>
          </a:r>
          <a:endParaRPr lang="ru-RU" sz="13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95060" y="2901053"/>
        <a:ext cx="1315699" cy="566615"/>
      </dsp:txXfrm>
    </dsp:sp>
    <dsp:sp modelId="{C43CBAD6-6132-44C6-BF6E-BB7CA233FB06}">
      <dsp:nvSpPr>
        <dsp:cNvPr id="0" name=""/>
        <dsp:cNvSpPr/>
      </dsp:nvSpPr>
      <dsp:spPr>
        <a:xfrm>
          <a:off x="2476895" y="2741693"/>
          <a:ext cx="885337" cy="885337"/>
        </a:xfrm>
        <a:prstGeom prst="arc">
          <a:avLst>
            <a:gd name="adj1" fmla="val 13200000"/>
            <a:gd name="adj2" fmla="val 19200000"/>
          </a:avLst>
        </a:pr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D98EF4-5E47-43A6-B8F2-8C8C6EF4758C}">
      <dsp:nvSpPr>
        <dsp:cNvPr id="0" name=""/>
        <dsp:cNvSpPr/>
      </dsp:nvSpPr>
      <dsp:spPr>
        <a:xfrm>
          <a:off x="2476895" y="2741693"/>
          <a:ext cx="885337" cy="885337"/>
        </a:xfrm>
        <a:prstGeom prst="arc">
          <a:avLst>
            <a:gd name="adj1" fmla="val 2400000"/>
            <a:gd name="adj2" fmla="val 8400000"/>
          </a:avLst>
        </a:pr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1EDF05-0E51-4513-AF99-F89E957EC782}">
      <dsp:nvSpPr>
        <dsp:cNvPr id="0" name=""/>
        <dsp:cNvSpPr/>
      </dsp:nvSpPr>
      <dsp:spPr>
        <a:xfrm>
          <a:off x="2034226" y="2901053"/>
          <a:ext cx="1770674" cy="566615"/>
        </a:xfrm>
        <a:prstGeom prst="rect">
          <a:avLst/>
        </a:prstGeom>
        <a:noFill/>
        <a:ln w="425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300" b="1" i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Сұраулық шылаулар арқылы</a:t>
          </a:r>
          <a:endParaRPr lang="ru-RU" sz="1300" b="1" i="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034226" y="2901053"/>
        <a:ext cx="1770674" cy="566615"/>
      </dsp:txXfrm>
    </dsp:sp>
    <dsp:sp modelId="{37B63788-3C56-48E7-A1F3-FA1A5E911524}">
      <dsp:nvSpPr>
        <dsp:cNvPr id="0" name=""/>
        <dsp:cNvSpPr/>
      </dsp:nvSpPr>
      <dsp:spPr>
        <a:xfrm>
          <a:off x="4715452" y="2741693"/>
          <a:ext cx="885337" cy="885337"/>
        </a:xfrm>
        <a:prstGeom prst="arc">
          <a:avLst>
            <a:gd name="adj1" fmla="val 13200000"/>
            <a:gd name="adj2" fmla="val 19200000"/>
          </a:avLst>
        </a:pr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51AF0A-D992-4B35-8B8D-15AD0AAB447C}">
      <dsp:nvSpPr>
        <dsp:cNvPr id="0" name=""/>
        <dsp:cNvSpPr/>
      </dsp:nvSpPr>
      <dsp:spPr>
        <a:xfrm>
          <a:off x="4715452" y="2741693"/>
          <a:ext cx="885337" cy="885337"/>
        </a:xfrm>
        <a:prstGeom prst="arc">
          <a:avLst>
            <a:gd name="adj1" fmla="val 2400000"/>
            <a:gd name="adj2" fmla="val 8400000"/>
          </a:avLst>
        </a:pr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D85418-9D0D-411C-9026-C2DB7CF03D40}">
      <dsp:nvSpPr>
        <dsp:cNvPr id="0" name=""/>
        <dsp:cNvSpPr/>
      </dsp:nvSpPr>
      <dsp:spPr>
        <a:xfrm>
          <a:off x="4272783" y="2901053"/>
          <a:ext cx="1770674" cy="566615"/>
        </a:xfrm>
        <a:prstGeom prst="rect">
          <a:avLst/>
        </a:prstGeom>
        <a:noFill/>
        <a:ln w="425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3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Оқшау, кемекші сөздер арқылы</a:t>
          </a:r>
          <a:endParaRPr lang="ru-RU" sz="13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272783" y="2901053"/>
        <a:ext cx="1770674" cy="566615"/>
      </dsp:txXfrm>
    </dsp:sp>
    <dsp:sp modelId="{CE6923ED-F2DE-4C9D-AD42-FEE38728414D}">
      <dsp:nvSpPr>
        <dsp:cNvPr id="0" name=""/>
        <dsp:cNvSpPr/>
      </dsp:nvSpPr>
      <dsp:spPr>
        <a:xfrm>
          <a:off x="6855556" y="2756629"/>
          <a:ext cx="885337" cy="885337"/>
        </a:xfrm>
        <a:prstGeom prst="arc">
          <a:avLst>
            <a:gd name="adj1" fmla="val 13200000"/>
            <a:gd name="adj2" fmla="val 19200000"/>
          </a:avLst>
        </a:pr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0FA882-C612-49E9-9C0B-B71E540C0D63}">
      <dsp:nvSpPr>
        <dsp:cNvPr id="0" name=""/>
        <dsp:cNvSpPr/>
      </dsp:nvSpPr>
      <dsp:spPr>
        <a:xfrm>
          <a:off x="6855556" y="2756629"/>
          <a:ext cx="885337" cy="885337"/>
        </a:xfrm>
        <a:prstGeom prst="arc">
          <a:avLst>
            <a:gd name="adj1" fmla="val 2400000"/>
            <a:gd name="adj2" fmla="val 8400000"/>
          </a:avLst>
        </a:pr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E6FB0A-F03D-48FB-8234-697A1CACA65E}">
      <dsp:nvSpPr>
        <dsp:cNvPr id="0" name=""/>
        <dsp:cNvSpPr/>
      </dsp:nvSpPr>
      <dsp:spPr>
        <a:xfrm>
          <a:off x="6412887" y="2915989"/>
          <a:ext cx="1770674" cy="566615"/>
        </a:xfrm>
        <a:prstGeom prst="rect">
          <a:avLst/>
        </a:prstGeom>
        <a:noFill/>
        <a:ln w="425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3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Интонация арқылы</a:t>
          </a:r>
          <a:endParaRPr lang="ru-RU" sz="13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412887" y="2915989"/>
        <a:ext cx="1770674" cy="5666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03.10.2014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03.10.2014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03.10.2014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03.10.2014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03.10.2014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03.10.2014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03.10.2014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03.10.2014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03.10.2014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03.10.2014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03.10.2014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03.10.2014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76106"/>
            <a:ext cx="4098751" cy="409875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1691680" y="4941168"/>
            <a:ext cx="682590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5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Сұраулы сөйлем</a:t>
            </a:r>
            <a:endParaRPr lang="ru-RU" sz="5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0376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3808498"/>
              </p:ext>
            </p:extLst>
          </p:nvPr>
        </p:nvGraphicFramePr>
        <p:xfrm>
          <a:off x="395536" y="908720"/>
          <a:ext cx="8183562" cy="4187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41939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720" y="548680"/>
            <a:ext cx="6048672" cy="1051560"/>
          </a:xfrm>
        </p:spPr>
        <p:txBody>
          <a:bodyPr>
            <a:normAutofit/>
          </a:bodyPr>
          <a:lstStyle/>
          <a:p>
            <a:r>
              <a:rPr lang="ru-RU" sz="4400" i="1" dirty="0" err="1"/>
              <a:t>Сұраулы</a:t>
            </a:r>
            <a:r>
              <a:rPr lang="ru-RU" sz="4400" i="1" dirty="0"/>
              <a:t> </a:t>
            </a:r>
            <a:r>
              <a:rPr lang="ru-RU" sz="4400" i="1" dirty="0" err="1"/>
              <a:t>сөйлем</a:t>
            </a:r>
            <a:endParaRPr lang="ru-RU" sz="4400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700808"/>
            <a:ext cx="4824536" cy="3312368"/>
          </a:xfrm>
        </p:spPr>
        <p:txBody>
          <a:bodyPr>
            <a:normAutofit/>
          </a:bodyPr>
          <a:lstStyle/>
          <a:p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Сұраулы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сөйлем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деп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біреу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я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бірдеме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жайында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білу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мақсатымен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сұрай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айтылған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сөйлемді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ru-RU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атаймыз.сұраулы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сөйлем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соңына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сұрау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белгісі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қойылады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3861048"/>
            <a:ext cx="2592288" cy="194421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4587" y="1766989"/>
            <a:ext cx="2304256" cy="172819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32515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183880" cy="1296144"/>
          </a:xfrm>
        </p:spPr>
        <p:txBody>
          <a:bodyPr>
            <a:normAutofit/>
          </a:bodyPr>
          <a:lstStyle/>
          <a:p>
            <a:r>
              <a:rPr lang="ru-RU" dirty="0" err="1"/>
              <a:t>Сұраулы</a:t>
            </a:r>
            <a:r>
              <a:rPr lang="ru-RU" dirty="0"/>
              <a:t> </a:t>
            </a:r>
            <a:r>
              <a:rPr lang="ru-RU" dirty="0" err="1"/>
              <a:t>сөйлемнің</a:t>
            </a:r>
            <a:r>
              <a:rPr lang="ru-RU" dirty="0"/>
              <a:t> </a:t>
            </a:r>
            <a:r>
              <a:rPr lang="ru-RU" dirty="0" err="1" smtClean="0"/>
              <a:t>жасалу</a:t>
            </a:r>
            <a:r>
              <a:rPr lang="ru-RU" dirty="0" smtClean="0"/>
              <a:t> </a:t>
            </a:r>
            <a:r>
              <a:rPr lang="ru-RU" dirty="0" err="1" smtClean="0"/>
              <a:t>жолдары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988840"/>
            <a:ext cx="8183880" cy="4187952"/>
          </a:xfrm>
        </p:spPr>
        <p:txBody>
          <a:bodyPr>
            <a:normAutofit/>
          </a:bodyPr>
          <a:lstStyle/>
          <a:p>
            <a:r>
              <a:rPr lang="kk-KZ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Сұрау есімдіктері арқылы </a:t>
            </a:r>
            <a:r>
              <a:rPr lang="ru-RU" sz="3600" dirty="0" smtClean="0"/>
              <a:t>(</a:t>
            </a:r>
            <a:r>
              <a:rPr lang="ru-RU" sz="3600" i="1" dirty="0" err="1" smtClean="0"/>
              <a:t>кім</a:t>
            </a:r>
            <a:r>
              <a:rPr lang="ru-RU" sz="3600" i="1" dirty="0" smtClean="0"/>
              <a:t>? не? </a:t>
            </a:r>
            <a:r>
              <a:rPr lang="ru-RU" sz="3600" i="1" dirty="0" err="1" smtClean="0"/>
              <a:t>қанша</a:t>
            </a:r>
            <a:r>
              <a:rPr lang="ru-RU" sz="3600" i="1" dirty="0" smtClean="0"/>
              <a:t>? </a:t>
            </a:r>
            <a:r>
              <a:rPr lang="ru-RU" sz="3600" i="1" dirty="0" err="1" smtClean="0"/>
              <a:t>т.б</a:t>
            </a:r>
            <a:r>
              <a:rPr lang="ru-RU" sz="3600" i="1" dirty="0" smtClean="0"/>
              <a:t>.);</a:t>
            </a:r>
          </a:p>
          <a:p>
            <a:r>
              <a:rPr lang="kk-KZ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Сұраулық шылаулар арқылы </a:t>
            </a:r>
            <a:r>
              <a:rPr lang="en-US" sz="3600" i="1" dirty="0" smtClean="0"/>
              <a:t>(</a:t>
            </a:r>
            <a:r>
              <a:rPr lang="ru-RU" sz="3600" i="1" dirty="0" err="1" smtClean="0"/>
              <a:t>ма</a:t>
            </a:r>
            <a:r>
              <a:rPr lang="ru-RU" sz="3600" i="1" dirty="0" smtClean="0"/>
              <a:t>, </a:t>
            </a:r>
            <a:r>
              <a:rPr lang="ru-RU" sz="3600" i="1" dirty="0" err="1" smtClean="0"/>
              <a:t>ме</a:t>
            </a:r>
            <a:r>
              <a:rPr lang="ru-RU" sz="3600" i="1" dirty="0" smtClean="0"/>
              <a:t>, ба, </a:t>
            </a:r>
            <a:r>
              <a:rPr lang="ru-RU" sz="3600" i="1" dirty="0" err="1" smtClean="0"/>
              <a:t>бе</a:t>
            </a:r>
            <a:r>
              <a:rPr lang="ru-RU" sz="3600" i="1" dirty="0" smtClean="0"/>
              <a:t>, па, </a:t>
            </a:r>
            <a:r>
              <a:rPr lang="ru-RU" sz="3600" i="1" dirty="0" err="1" smtClean="0"/>
              <a:t>пе</a:t>
            </a:r>
            <a:r>
              <a:rPr lang="ru-RU" sz="3600" i="1" dirty="0" smtClean="0"/>
              <a:t>, </a:t>
            </a:r>
            <a:r>
              <a:rPr lang="ru-RU" sz="3600" i="1" dirty="0" err="1" smtClean="0"/>
              <a:t>ше</a:t>
            </a:r>
            <a:r>
              <a:rPr lang="en-US" sz="3600" i="1" dirty="0" smtClean="0"/>
              <a:t>)</a:t>
            </a:r>
            <a:r>
              <a:rPr lang="ru-RU" sz="3600" i="1" dirty="0" smtClean="0"/>
              <a:t>;</a:t>
            </a:r>
          </a:p>
          <a:p>
            <a:r>
              <a:rPr lang="ru-RU" sz="3600" i="1" dirty="0" smtClean="0"/>
              <a:t>  </a:t>
            </a:r>
            <a:r>
              <a:rPr lang="ru-RU" sz="3600" i="1" dirty="0" err="1" smtClean="0"/>
              <a:t>Мысалы</a:t>
            </a:r>
            <a:r>
              <a:rPr lang="ru-RU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ru-RU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енің</a:t>
            </a: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отбасыңда</a:t>
            </a: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қанша</a:t>
            </a: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адам</a:t>
            </a: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бар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3048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183880" cy="1051560"/>
          </a:xfrm>
        </p:spPr>
        <p:txBody>
          <a:bodyPr/>
          <a:lstStyle/>
          <a:p>
            <a:r>
              <a:rPr lang="ru-RU" dirty="0" err="1"/>
              <a:t>Сұраулы</a:t>
            </a:r>
            <a:r>
              <a:rPr lang="ru-RU" dirty="0"/>
              <a:t> </a:t>
            </a:r>
            <a:r>
              <a:rPr lang="ru-RU" dirty="0" err="1"/>
              <a:t>сөйлемнің</a:t>
            </a:r>
            <a:r>
              <a:rPr lang="ru-RU" dirty="0"/>
              <a:t> </a:t>
            </a:r>
            <a:r>
              <a:rPr lang="ru-RU" dirty="0" err="1"/>
              <a:t>жасалуы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628800"/>
            <a:ext cx="8183880" cy="4680520"/>
          </a:xfrm>
        </p:spPr>
        <p:txBody>
          <a:bodyPr>
            <a:normAutofit fontScale="70000" lnSpcReduction="20000"/>
          </a:bodyPr>
          <a:lstStyle/>
          <a:p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Сұраулы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сөйлемнің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жасалуы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:</a:t>
            </a:r>
          </a:p>
          <a:p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cript" panose="020B0504020000000003" pitchFamily="34" charset="0"/>
            </a:endParaRPr>
          </a:p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   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сұраулы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сөйлемдер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сұрау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есімдігі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қатысуы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арқылы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айтылады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;</a:t>
            </a:r>
          </a:p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   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сұраулық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мағына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ма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 (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ме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), ба (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бе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), па (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пе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)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және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ше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деген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сұраулық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шылаулардың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қатысуы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арқылы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 да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білдіріледі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;</a:t>
            </a:r>
          </a:p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   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сұраулық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мағына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кейде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ғой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, -ау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шылаулары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 мен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болар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,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шығар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,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қайтеді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деген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көмекші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сөздердің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және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 ә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деген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одағайдың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қатысуы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арқылы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беріледі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;</a:t>
            </a:r>
          </a:p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   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сұраулық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мағына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сұрау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дауыс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ырғағының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өзі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арқылы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 да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беріледі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.</a:t>
            </a:r>
          </a:p>
          <a:p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cript" panose="020B0504020000000003" pitchFamily="34" charset="0"/>
            </a:endParaRPr>
          </a:p>
          <a:p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Сұраулы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сөйлемдер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негізгі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сұрақты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,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жетек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сұрақты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,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анықтауыш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сұрақты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білдіреді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cript" panose="020B05040200000000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0858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556792"/>
            <a:ext cx="8183880" cy="4187952"/>
          </a:xfrm>
        </p:spPr>
        <p:txBody>
          <a:bodyPr>
            <a:normAutofit/>
          </a:bodyPr>
          <a:lstStyle/>
          <a:p>
            <a:r>
              <a:rPr lang="kk-KZ" sz="9600" b="1" i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20B0504020000000003" pitchFamily="34" charset="0"/>
              </a:rPr>
              <a:t>РАҚМЕТ!!!</a:t>
            </a:r>
            <a:endParaRPr lang="ru-RU" sz="9600" b="1" i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cript" panose="020B05040200000000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9339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43</TotalTime>
  <Words>174</Words>
  <Application>Microsoft Office PowerPoint</Application>
  <PresentationFormat>Экран (4:3)</PresentationFormat>
  <Paragraphs>23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Аспект</vt:lpstr>
      <vt:lpstr>Презентация PowerPoint</vt:lpstr>
      <vt:lpstr>Презентация PowerPoint</vt:lpstr>
      <vt:lpstr>Сұраулы сөйлем</vt:lpstr>
      <vt:lpstr>Сұраулы сөйлемнің жасалу жолдары</vt:lpstr>
      <vt:lpstr>Сұраулы сөйлемнің жасалуы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Кабинет 40</cp:lastModifiedBy>
  <cp:revision>7</cp:revision>
  <dcterms:created xsi:type="dcterms:W3CDTF">2014-02-20T13:29:30Z</dcterms:created>
  <dcterms:modified xsi:type="dcterms:W3CDTF">2014-10-03T04:52:34Z</dcterms:modified>
</cp:coreProperties>
</file>