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642" y="-90"/>
      </p:cViewPr>
      <p:guideLst>
        <p:guide orient="horz" pos="2160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28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29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8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21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6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16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08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3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8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17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E91D-960A-475E-9310-CB48FCC3B1F1}" type="datetimeFigureOut">
              <a:rPr lang="ru-RU" smtClean="0"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D7827-9C07-4205-A893-090D6E086C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556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control" Target="../activeX/activeX25.xml"/><Relationship Id="rId39" Type="http://schemas.openxmlformats.org/officeDocument/2006/relationships/control" Target="../activeX/activeX38.xml"/><Relationship Id="rId21" Type="http://schemas.openxmlformats.org/officeDocument/2006/relationships/control" Target="../activeX/activeX20.xml"/><Relationship Id="rId34" Type="http://schemas.openxmlformats.org/officeDocument/2006/relationships/control" Target="../activeX/activeX33.xml"/><Relationship Id="rId42" Type="http://schemas.openxmlformats.org/officeDocument/2006/relationships/control" Target="../activeX/activeX41.xml"/><Relationship Id="rId47" Type="http://schemas.openxmlformats.org/officeDocument/2006/relationships/control" Target="../activeX/activeX46.xml"/><Relationship Id="rId50" Type="http://schemas.openxmlformats.org/officeDocument/2006/relationships/control" Target="../activeX/activeX49.xml"/><Relationship Id="rId55" Type="http://schemas.openxmlformats.org/officeDocument/2006/relationships/image" Target="../media/image7.wmf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control" Target="../activeX/activeX45.xml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control" Target="../activeX/activeX19.xml"/><Relationship Id="rId29" Type="http://schemas.openxmlformats.org/officeDocument/2006/relationships/control" Target="../activeX/activeX28.xml"/><Relationship Id="rId41" Type="http://schemas.openxmlformats.org/officeDocument/2006/relationships/control" Target="../activeX/activeX40.xml"/><Relationship Id="rId54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40" Type="http://schemas.openxmlformats.org/officeDocument/2006/relationships/control" Target="../activeX/activeX39.xml"/><Relationship Id="rId45" Type="http://schemas.openxmlformats.org/officeDocument/2006/relationships/control" Target="../activeX/activeX44.xml"/><Relationship Id="rId53" Type="http://schemas.openxmlformats.org/officeDocument/2006/relationships/image" Target="../media/image5.jpeg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control" Target="../activeX/activeX48.xml"/><Relationship Id="rId57" Type="http://schemas.openxmlformats.org/officeDocument/2006/relationships/image" Target="../media/image9.wmf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control" Target="../activeX/activeX30.xml"/><Relationship Id="rId44" Type="http://schemas.openxmlformats.org/officeDocument/2006/relationships/control" Target="../activeX/activeX43.xml"/><Relationship Id="rId52" Type="http://schemas.openxmlformats.org/officeDocument/2006/relationships/slideLayout" Target="../slideLayouts/slideLayout1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43" Type="http://schemas.openxmlformats.org/officeDocument/2006/relationships/control" Target="../activeX/activeX42.xml"/><Relationship Id="rId48" Type="http://schemas.openxmlformats.org/officeDocument/2006/relationships/control" Target="../activeX/activeX47.xml"/><Relationship Id="rId56" Type="http://schemas.openxmlformats.org/officeDocument/2006/relationships/image" Target="../media/image8.wmf"/><Relationship Id="rId8" Type="http://schemas.openxmlformats.org/officeDocument/2006/relationships/control" Target="../activeX/activeX7.xml"/><Relationship Id="rId51" Type="http://schemas.openxmlformats.org/officeDocument/2006/relationships/control" Target="../activeX/activeX50.xml"/><Relationship Id="rId3" Type="http://schemas.openxmlformats.org/officeDocument/2006/relationships/control" Target="../activeX/activeX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12238" y="15018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КЛАВИАТУРА. НАЗНАЧЕНИЕ КЛАВИШ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78978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2408" y="194337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79646">
                    <a:lumMod val="75000"/>
                  </a:srgbClr>
                </a:solidFill>
              </a:rPr>
              <a:t>1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28781" y="283714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79646">
                    <a:lumMod val="75000"/>
                  </a:srgbClr>
                </a:solidFill>
              </a:rPr>
              <a:t>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28781" y="370232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75264" y="458561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79646">
                    <a:lumMod val="75000"/>
                  </a:srgbClr>
                </a:solidFill>
              </a:rPr>
              <a:t>4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6264" y="588831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79646">
                    <a:lumMod val="75000"/>
                  </a:srgbClr>
                </a:solidFill>
              </a:rPr>
              <a:t>5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494094" y="113762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8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1556" y="75182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86014" y="17521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7513" y="333299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9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59264" y="782439"/>
            <a:ext cx="488473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ПО ГОРИЗОНТАЛИ</a:t>
            </a:r>
          </a:p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1.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специальных действий.</a:t>
            </a:r>
          </a:p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2.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удаления символа слева от курсора.</a:t>
            </a:r>
          </a:p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.  Клавиша для включения дополнительной цифровой клавиатуры.</a:t>
            </a:r>
          </a:p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4.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отмены действий.</a:t>
            </a:r>
          </a:p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5.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удаления символа справа от курсора.</a:t>
            </a:r>
          </a:p>
          <a:p>
            <a:endParaRPr lang="ru-RU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ПО ВЕРТИКАЛИ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6.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 для переключения с  больших/малых букв  (1 раз) .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7.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отделения  символов друг от друга ( слово на русском языке  записать  английскими буквами) .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8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.  Клавиша  для переключения с  больших/малых букв  (на длительное время) .</a:t>
            </a:r>
          </a:p>
          <a:p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9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</a:rPr>
              <a:t>.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Клавиша для специальных действий.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10 . 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Клавиша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ввода.</a:t>
            </a:r>
          </a:p>
        </p:txBody>
      </p:sp>
      <p:sp>
        <p:nvSpPr>
          <p:cNvPr id="16" name="AutoShape 54" descr="data:image/jpeg;base64,/9j/4AAQSkZJRgABAQAAAQABAAD/2wCEAAkGBhISEBMUExMUFBUVFxsUGBcYFxkWGBUcGBcWFRgYFxcYHiYgFxojHBcVIC8gIycpLSwsFR4xNTAqNSYrLCkBCQoKDgwOGg8PGjIkHyU0MS8vLCwsLCksKSwsLCwsLCksLC0qLCwsKSwsLCksLCwsLCwsLywsKSwsLCwsLCwsKf/AABEIAKMBNgMBIgACEQEDEQH/xAAcAAABBAMBAAAAAAAAAAAAAAAAAwQFCAECBwb/xABWEAACAQIEAQUJCQwIBAUFAAABAhEAAwQFEiExBhMiQVEHMlJhcZGT0dIUFRdUVXKBo7EjJDM0c3SCkqGys9MWNUJTYsHC4QglQ4MYRKLj8UVjlMPi/8QAGQEBAQEBAQEAAAAAAAAAAAAAAAECAwQF/8QANhEAAgIABAIJAwIEBwAAAAAAAAECEQMSITFBUQQTYXGBkdHh8CKh0rHBMjNSUwUjQmKCkvH/2gAMAwEAAhEDEQA/AOG0VsiyQO01YbFdwrKLNoXLt7EIvRBJuLxaAABo4k9VCpNuktSu9Fd6+CfIPjOJ85/lVKYbuAZTcRXS7iWVgGUi4kEHcEdComnszUsOcNZRa70VxoqxGJ7h2TW20vfxCtExzizB4HvPEaTXuK5If/MX+BO9xRwEninYCforeVmKfIr3RVg/gXyP4xiPSL/LoPcWyPb75v7ifwqnrI8DtBH0UyMU+RXyirCL3FckJj3RfnfjcUcASeKdgPmrUdxfI/jGI9Iv8umRinyK+0VY3C9wPKLi6ku4lhMSLicRxHeUniu4Zk1tgr38QpImDcWY4T3lTK9hqV2oqwidxTJCQBiL8nh90UdU9aeI1qO4xkfxi/6Rf5dXIxT5FfaKsJ8CuSQD7ov7kj8KvVE7aOqR5xQvcVyQkAYi/JIA+6LuSYA/B9tMrFPkV7oqwfwL5H8Yv+kX+XTjCdwfJ7s83exDQYMXE269+hTK0NSulFWIxPcNya22l7+IVomOcWYMwe88R81Jr3FckJj3Rf4E/hFHAEninUAT9FMrFMr3RVgx3F8j+MYj0i/y6ye4tkcA+6L+8x91XqMHbR1GmRinyK90VYRO4pkhIAxF+SYH3RRJ7N0rUdxjI/jF/wBIv8umRinyK+0VYzCdwXKLoJt3sQwBgxcTY8YPQ8YpHH9xHJbJVbt/EIWBIBuLJAgEwE4bisvTcsYyk6S1K80V35O4/kJIHuq/LEKJuKJJMAb2+s1gdyPIDwxV8+MXFI84t1M0eZ06nF/pfkcCorvvwQ5BE+6r3HTHOrMxqiObnhvQe5HkA44q+B2m4oH0k29qZo8x1GL/AEvyOBUVZL/w8ZX4eK9InsVr/wCH3Kv73EelT2K1RxK30VZP/wAO+WeHivSJ7Fan/h8yocbmJH/cT2KUCt1FWSH/AA85WeFzE+kT2Kw3/D1lY43MSP8AuJ7FAVuoqyK/8PeVnhcxJ/7iexXi+6j3I8NgLFp8K10lmYNzjBhAWdoUddKByKissINFQptZ74eUfbVxM+/B4X84sfvCqd2e+HlH21dHGZal+yqODA0sCGKkMsEEMpBBBqNWjphSUZpsfRtULyRcnC2vEv8AmabtyZP99iP/AMi77VSuU5cLNtUUQqiAJnYeM8aa2VuKjSfFcOV9vaaYT8axHzbX2PTDloYsL85v4Vyn2YZOrsXBdWIAJV2WQJiQp3iTTF+TYbv2uON9muOw3BU7E8YJ89dk1dnO9SfqDyI/fOK+cP37tByFuq5e9Lc9daW+TYXcNcUniRccFtyekQd9yePbUVJNWLNuWZjDj53+i5U1h+8XyD7Kg25Oao1tccDqa47DcEcCewmtveAiALl4Abfhbnro6qrFi2VXDzuIH/3T+6lOLX43c/JW/wB+7WuV5ZzU8TJLEkliSesk7ms5jlK3G1gurRplXZJAJIB0nfifPUtWLGvK4xh/01/zqUwP4K38xfsFQzcndUamuOAZhrjsOzgTHXW39HyAALl4AbAc7c2/bV0qrF6CWXH/AJjeHif7MPUhyiMYc/Pt/wAVKZpybAMy4bfpC44YzEy0ye9Hmobk+TGp7jAEGGuORIMiQTvuBVuNpiyQyH8Vs/k1+ym1pyMZeHatv7GpEcntIAV7qgcALrgDyCdhTjLso5ti0sS0SWYsTGw3Y1G1qRsWw341e+Za+27TDlkYsL85v4N2nuYZQHbWC6sQFJV2WQJiQp34nz0xbk5q79rjjfZrjsNwVOxPYT56qauy3qTtrvR5B9lQGSn79xP0/v0qchPVcvR+VueutU5NgbguG3lhccMZMnUQZO/bUWVJ6i0OeUxix+nb/fWnWUfi9n8mn7oqMPJ6Y1PcYAgw1x2EjhsTBrI5PwAFe6ABAAu3IHiG9PpqrF6C2DuH3ViB/iX+ElD/ANYr+bN/FSlMtyrmiTJJYySzFiTAG5PiArOa5Il5leXV1UqGS49swSCQdJEiQONc567HTDkk3fIb8stsG35Sz/HtUvyYH3lhvySfuio5+SgaAz3nAIbS164ykqQwkFoO4B+ii3yUCqFS5fVRsAL90ADsA1bCsU7s658Pqurt73t2d4y/+uf9r/Qam+Vv4hivyL/umo8cjk1a9V3X4fPXNfDTGrVMR1Vm9yTDqVa5fZTsVN+6QR2EatxUUXTR0li4TnCVv6Ulty8ScwD6kE9lQp5D4QMGWyAQZHSbjM9tTuEs6Vil620nueJNrY1tzG9Q2bclMNfc3HtBnIAJlurYcDU3RRpPcJtbDPK8Atm2ttBpReA32kknj4ya0zjJbOJULdQOFMjciDEdRp/RSlsLe5EZPkFrDFuaQJqiYJMxMcT4zXk+7L+Kp+n9i10Oue92X8VT9P7FrUVWxHruVhvd8fLRRe74+WioAs98PKPtq7HPhEUnsA2EkkjsFUns98PKPtq6WI72z89KzOTjBtFStivu9fBf9RvVWFzJDw1HyKx/ypzUfkR+5n57fbXJuaaVrXs9zVKhY5kg46hPCVYT5Nt6293r4L/qN6qa5r+Fw/z/APKpOkZTcnG1p2e4aVWNRmSHhqPkUnjv2UHMkHHUPKpE+TbjTbIj0H+d/kKM6P4L54/yrHWTyZ9PLt7y5VdDr3evgv8AqN6qwMyQ8NR8ikxxG+23A06qLyc9O987/Nq3KU1JRta9nuRJNWOjmKDjqHlVgOE9nirPvgvY/wCo3qptnx+5fT/kakV4CilNycbWnZ7ilVjYZknVqJ7NJkeURtQcxQcQw8ZVgPPFNsCfvi99FK52fuDfR9oqKc3HNp5e4pXQoMwU8A/6jeqj3yT/ABT2aTPbwjx0phPwafNH2Uytn77b5vs1M88qemtcOfiWlbQ5OYKOIceMo3qoGYL1Bz4wrEfZWcy/BP5Kxlf4FPJWs08+W1te3uSlVh75Jw6U9mkz19UeKg5ioEkPHzG9VNbx++0+b7VP8X+Df5p+w1lTm03ppfDl4lpWhP3wXqDHqkKxHnitWzNBx1DxFTJnbYRvWmTH7iPK37xpvmh+72PL/mKSnNRzaeXuRJN0OffVOx/1DR76p2P+oae0V0rE5ryf5E+nl88hDDYxXmJkcQQQd/LSWNza3aZVbUWYEgKjOYEAmFBgbjz03Vj7pfyL9hrL/jqfkH/iW6sZNxt7+9GJ6bGByjsyAedWSFlrNxRJMCSVgbkVheUtkiQLrA8CLN0g+MELuK25Rn72b51v+Klb8n/xWx+TX7K1rdGLlmr5+ol/SWx23JnTp5q5rnTq7zTMRvMUPylsgSwuqBxJs3QB4ySuwpiD/wAzPzf/ANYqQ5S/id/8m32VLdMmaVN8vnMfYnFLbQuxhQJJ4/sHGmfv7b8G76G57NIYx5wrT2r++tTFdDoR3v8A2doLtIno23YgSV3AG24I37Kw3KGyO+1qN92tuo2BPEr2A0w5MH7pe+n+NfrflofvU/OH2NWqV0S3Vj339t+Dd9Dc9msf0gs7QXJM7C25Ig6TqAErvtvUiOFedyI/feI8r/xWqJIakmue2pUHnF1EKC1t1EnYCSIrxndk/FU/T+xa9hyhP3EflLf8Ra8V3WzODt/p/YtAVnvd8fLRRe74+Wismgs98PKPtq6GNE2kG25Ub7xPXVL7PfDyj7aujjPwSHsKnq6vLXPF/lyrkWP8SETkh/vW/b66a47LeZtlg548Ij7DTw5/b7G/Z66aZnmi3bZVQZJHGPXXllHDr6U77mdU5cf2FUyQsATc6p3BMT2b0hbwLNda3rPREzvvw6p8dPbWdWwqg6tgOrxU0sZigvu++lhA232jiKlQpffQa6mcVlZtoWD8I2AInq6jW9rJSyqS/EA7gmJ36zRmGbW3tsqzJ8UddLWM6tqig6pAA4eKrWHm7P3JrQzXAsbpt6zsJnfxdU+OlL+UG2jMH4CeBE/SDWtrMU90Nc30lY4b9XV9FLY3OLbW2UTJEDaKylGnfhoV2J4fKC6KxfjvBBMec1o+AYXRb1ncTO/j6p8VOMHm9tLaq0yB2Ui2Yob4cTAWOG/9rq+mq1Go8+OnmNdRS5kxVWbXuATwMnr4zSWDyw3UDa9j1GTwPjNOb+d2yrAapII4eKkctzRLdpVaZE8BI49tWoZ+wmtCd/AFXRNZ6XXuIjxTTj3jI35zftgz55pDE5ijXrbCYWZ7d+wddPGz21/i81EsPW/m41GWCy43VnWQJiNz1A9Z8dYxeBNsoA/fGNpEbjqB8dKZXmSW7cNPHqEjgOutMwzJHa2VnotJ6uscO2sNRyf7u4q37Bx7xGZ5zftgz55pthMA1zV0yNJ09Znj46fnPbX+LzUzy3MUTnC09JpECeM8eytyjh5kltxIro1xuXm2Fh++YLtI49expc5CTxuT9BkeQzSOZZmlwJpnouGM7bCnhz+1/i/Volh5ne3yxrSGGCy43GuDWRobT1mf20694T/et+3101wGaIjXCQYdpEdnjp7/AEht9jeaueHHCcfrWvc/2NScr0YlgsNovMszEbnjwpPOsHz2It2wLYIts+tgxYdJF0jSywDM/RW+ExAuXmYTBjj4hW2YXWt4lLnNu680yEoAYJdGEgkdQNevDX+Wl8q9Dz4uu/YROP5PG0ouE23CumxV+t1WRLkSJnh1UZdybNy0jg2kDrq0hXgTvH4QfZTrNc4560ba2rwLMm5UACHViSZ7Aa2yvOuasW0aze1KoUwoIkbbHVuK6UrOFRzdhFjKPvjmItTOvXpefwfZrmerjwpfNOThtWXuE23CLq0lXgxvG9w/ZWVxre7Of5m7o72IGrvInTPCdqdZxnXO4e7bWze1OpUSoAk7bnVsKzWjJUaY9xsDCvsrSAIbdd2A3jy01PJdvDT9V/5lOMWD7lfxQeIHBlJ3O3VWp5XWex/MvtV6FfA76cSKy3LedJUC2mgQSFbf7pcXaGEDozvPGsZzlJsW9Z5u4JiCrdat2sa2yfNlss7OGi4NQjSf+rdbfpdjCs8oM7TEWebthtUzvpA2Vv8AFW9bM6UPByXaO/T9V/5lR2Ey8vdNpRbUoLktDb6bmnaGB347k1LjldZ7H8y+1TLk9d1Yt2HBluMOHA3RHCpb4jQTxmTtZNpmNtgbirweRM7iWIkR2VC91wfedv8AT+xa9dyn7yz+WT/VXkO61+J2/wBP7FrN2WqKz3u+Ploovd8fLRWDYWe+HlH21dDGCbdr5yVS+z3w8o+2rn478EkcZWN436q5Y/8AKl3GofxIee5k8FfMKDhk8FfMKjeaxXhDzj1UczivCHnHqrz54f23/wBfY3T5/czkVsFXkDv+zxCjO7YHNQB346qSsYDEICFMSZPSHH6VpEW7t1ipMm2Z3IEHxQtctOr6ute58+41/qsnuZXwR5hUblFsFr2w2uEcKSxRxFtdRfbbgR17eDRhsDfAJVgNXSO/En9GuzcXJfTt2exnWtxTPbYCJAHfjqqSFlfBHmFQb2btxzbZpKQeIA8UQtL4n3Qili+wjgRPGPBqRcVJyrTu2+wd0kKZfbHPXhA2PZ4zW+d2wLRIA4jqpthsFejWrAFxJ34zv4PjpO7bvO/NM09fEAdXXp8dZVKCVctafoV3ZM2bK6V6I4DqHZUfhrY91XBAjSOqtbtvEIpOsQo7R1fo0nhcJeb7orCWHGeI8mmq6aSrauHsO2x/mdtRaYwOrq8YrbL7S80mw70dQ7KjL4vFxaZp1CeIiB49Pipb3NiEXZwAo4SOA/Rq5o5s1ad3sSnVG/Nj3VECNM8PFTvHWl5p9h3p6h2VGYXD3XPOBt9xJO+23DTRiefBCM069uI+mejWdFGSre+HsXW0Psntg2UJA4dnjNI4pB7ptiBuOz51a2sDfRQFYADqn/8Amm+GtXbp1ht12BJAj/0+OrKqUa17nr9iImbtldJ6I4HqHZTHIbQNhZAP0U3xj30HSfYg8COr9GixgcQigKQB2SPVWZyWdPLtwr2Kk63JjmF8FfMKOYXwV8wqL5jFeEPOPVRzGK8Ieceqt9bH+2/L2JlfP7m4gYlgBGy/ZUm6AjeofBo/PHWZaBU1XfA/gXj+rMT3+chD3GvZWThF7KVJqJy+9irtpLmuyutQ0c25idwJ1ia62c26JEYReyse417KaYDG3Dcu27hQlCsFQVkMs7gk7zPXUlVsq1I7OrYGHYRtK/vrT3mV8EeYU1zyPc7yCdgIDaTJYAQ3VvG9Qxy3G+G/p/8A2q0laI9DfkzbU3L2w224D++v1vyytKMNsB3w6h4LVG4DDXWJFnWrAdM89pk85cG/QOrcOZ241jNsLeS3N/W6dnPTvpaNtArdfVZm9D2C2VjvV8wrzuRiMbdA7Lv8YVr7243w39P/AO3TLB273PRZkXQLgcsysDFwSZK7kt4hUSK2TnKfvLP5ZP8AVXkO61+J2/0/sWprHpiptc+QU51Y0lO+3iYUGKhu62PvO3+n9i1KoFZr3fHy0UXu+PlorBsLPfDyj7auhjTFu2d4DIT5KpfZ74eUfbVw+UWIuLZsLbc2zcvWrRYAEhXMGNQIn6KxiLNBo6YUXKaSH/vza7T5jR782vC/Yai/6K3PjuI/Vs/y6ZZvlF3D2udGLvPpe2CrLa0sGuohB0oDwY8DXN9YuP29ztHChJqKkrff6Hoffq14X7DTHAYxBeusTAbgTO/GmGUZNevWLd04u6pddUKlmBPUJQmK2zHK7uHVLnuq445y2pVktQwe4qEHSgI2PUay4ydSb+3uOqSlkUle3H0JLNsdbe0QrAkkbCe2nNnM7QVRrHAdvZUDk+S3r2Hs3Wxd0G4iuQEswCwBgSh23ozPL7uHNl/dNy4Gv27bKyWoKu2k7qgIP01aleb9vcdSryZlfj+JJ4bGoMRdYt0WCwd4MDet80x9trTKrAkxAE9orGBy8PbDFnkzwPjpf3mXwn8/+1c45nHRaPu/I4ur+egYTMrQtoC4BCgdfZTZcanukvq6OmJ3idqdHJ18J/P/ALUDJ18J/P8A7Vcs6Srbu4f8hav56GmOzG21twGBJBAG9Yy/MLa2kDMAQII3rf3mXwn8/wDtWTk6+E/n/wBq19ebNX6fkTSq+foM72MQ4lGDdELBO8A709v5naKsNY4Ht7KwMnXwn8/+1YOTr4T+f/as1NJqt+78i2vn/gjlWORLQDMAZOxntpPG41GvWmDSFJk77VF4LC3cRduqMQ9tbYQAKtszqDEkl1J7PNT7+jN0f+cvfqWf5daUXOGm3d7nV4ai9ZK/Hv5Eqc0teGP20wybGIiEM0HVO89gqE5P4a9i1ZmxNxNOhYRLUE80jMx1KdyWNSd7k3dCsfdl7YE95Z7PydXLKTUuXZ7llhKDcXJff8RfN8WjhQpmJmPJT0Zza7T5jXmeTmGvYu2bhxNy3BVYRLUfgbTk9JSZLMaf47k/eW27jGXpVWYSlmNgTv0KijK8ye/Z7llhKLySkr8fQl/fm14X7DR782vC/Ya8zkWX3cVba6cVdty7KFRbWkAQP7SE/tqS/opc+O4j9Wz/AC60useqf29yTwYQk4ykrXf6DmzfD32ZeECpmvO8nNQuYi29xrhtXdKswUNBt23g6QBxY9VOsbhxcxaI2rSLLtAZlE60EnSROxNbgssa+as8+Mskq7v0JduFeey3OuZs27b2b4ZFCn7nIkCNjO4pXOMst2rWtNasr2yDzj/3iA7FoIIJEVjJ8lsvh7TuGZmQMSXeSTuf7VV3Zwbk5UjXLL/OYi7cCOqtoA1DSTpXfbs3r0FeTXL093c10+b77TreJ5seOY64p9nuVW7eGuumtWVCwIuXNiNwe+pboRk0mP8APT97ud9tJ2E7BlJ2HirHv/h/71f2+qkc0xbe5LjKSp07EbEbjhShyG123PSP6666Vqb7iHyDMLdt7hdtIfdSQRI528ezsI89bcqcztXbGm22tpmACdgrT1VLe8Nrtuekf11D8pMELKKUZxOsGXY/9NiOJ7QK0mmyO0iZXP8ADx+FX9vqqIyC4GxlxhwZbjA8JBvCDvUuMhsR3h/Xf2qichUDGXFEwq3FEkmALwgSaiqnQ1H3KbvLP5ZP9VeQ7rf4nb/T+xa9fyn7yz+WT/VXkO61+J2/0/sWnAvErPe74+Wii93x8tFYNBa74eUfbVxM9wb3bFrmmt67dy3eAckK2jeCVBIntiqciui5LbzZLS6cBinUiQ3M3DI6iDHClJqmahNwkpI7oc5x4/6eD9Ld/l02zG/jcQnNuuFRSyMxW5cZgEdX2BQAno9ZrknPZx8nYr0D+qjns4+TsV6B/VUyrmdFjtO1FX4+p13AYnHWLSWlXCMEGkE3LoJA4EjQYMeOjGYnGXwqXFwqprR2K3LjNCOHgAoBJiNzXIuezj5OxXoH9VHPZx8nYr0D+qmVcyvHd5sqvx9TruX4rH2LNu0EwjC2gQHnLoJCiASOb24VrjLuMvm0txcMiLdS6Sj3GboNqgBkA38tck57OPk7Fegf1Uc9nHydivQP6qZVzD6Q7zZVfj6ncrOKuW1CjQQPGa399rvg2/Oa4Vz2cfJ2K9A/qo57OPk7Fegf1VhYMFom/NnHNI7r77XfBt+c0e+13wbfnNcK57OPk7Fegf1Uc9nHydivQP6qvVR5vzZMzO6++13wbfnNHvtd8G35zXCuezj5OxXoH9VHPZx8nYr0D+qnVR5vzYzM7r77XfBt+c1j31u+Db85rhfPZx8nYr0D+qjns4+TsV6B/VTqo835sZmddsrirNy49oYdluaSQ7upUqCNtKkEbjspY5zj/wC7wfpbv8uuOc9nHydivQP6qOezj5OxXoH9VaUElSZ265veKfn6nVsos4zCqRbGGcNpJ1PcUhgiowACmR0dvLTy5m+PKkc3g9wR+Fu9f/brjvPZx8nYr0D+qjns4+TsV6B/VRRS4ll0hydyim/H1OrZPaxmEQpbGGdSVaWe4pkW0Q7KhESk8eunOKzPHujpzeEGpSs87dMSCJjm65Bz2cfJ2K9A/qo57OPk7Fegf1UyJcQ+kOTzOKvx9TrGVDGYVDbtjDOmosCz3FbeNiAhHGeunnv1j/7vB+lu/wAuuN89nHydivQP6qOezj5OxXoH9VFFLiJY7k7lFN+Pqdp5O2bge8942w125rhCSoGhEAlgCT0Z4ddPczsXOcW7auWwQjIQ6lgQSrSIYQej+2uE89nHydivQP6qOdzj5OxXoX9VXKqo4YknN2/lHZsUcVdXQ72dJKk6UYHosGgEuQOHZWcK2KtW1Rblgqo0ibbTA4TFzjXGOdzj5OxXoH9VHO5x8nYr0D+qmWJzycTsK4XEc9z3OWuc+YdEadMRrmeuZpTGnFXbbW2uWArjSYttMHjE3ONca53OPk7Fegf1Uc7nHydivQP6qZYkyHd72F5zDvb1KCwgE7x5aSbMsQDws+dq4bzucfJ2K9C/qo57OPk7Fegf1Vq0b1O4++mI7LPnamWZJdxAVXNtQNXeyTupXrPjrjfPZx8nYr0D+qjns4+TsV6B/VVtEpnbjjMUP7dj9RvbpphcPet3DdBtMzBtQMqOk+voxP7a45zucfJ2K9A/qo53OPk7Fegf1UtCmdmxl29e0B+aAVw/RLE9Gdt/LXnu60R7jt7j+39i1zi5is3UEnL8UABJPMPsB9FeYzDl5cuIUIiaWi0zyt7vj5aK1ZpM0Vg0TPIqyr5lgVYBlbFWFIO4IN5AQR1iKt1nWc2cLZa9eMKviksTwVR1k1UjkL/WmA/O7H8ZKsr3UMhu4rBAWQWa24uaBxYaWUwOsiZjxVjEbjFtbnp6JhwxceEMR1FvVjfJO6xhcReW0yPa1HSrNpKknYAx3s+avbPcUEAkAsYHjMEwPoBP0VXXIOS2JxOIW2lt16Q1MVIFsTuSSNo7K7/nGCa7bCpAOoHXMFIM6l2Mnqjbjxrh0bEnNPMfU/xrofR+i4kVgPdaq7rl5ju06sAVIIPAjga2ivNZjkVxVdrfaQqqzzo5u2irtwgqTt5a2OR4jUhDIqqxYAOx0AtugJWWBX5sEniIr1Hwj0cURXm8Hyfvi2qM46LB+/c9IIieCNp1t5SOO5rY8n7/AEyL2ksxadTEiVvCOG/fpvsduqBQHoooivPe8+IUgpoAkHm+deEi5aeAdHSnQ/UI1njWMPk+JYLquaNMCNTElla6CxMbrpZSB1njwFAeiiiKg8Nk14YZ7evS7EENrLBY0ywOkcYJgg7nc7msNk946SGQMiFB07jAkpdDM077s9sxvGniaAnYoivM2eT2IDWzrACkmNZOkF9UCEAO0jbT9IrdsjxQQfdAzlQGl3VQeae30djsCyntJBOxoD0cURUAcnxDMSbgUFtWkO53DqyjVpHRgGdt9hwmfQUBiKIrNFAYiiKzRQGIois0UBiKjM/z+zg7XOXZ3MKoEsx7AP8AOpSvD91HI7t61auWlL80W1KNzDaekB1xp/bXHHnKGG5RWpxx5yhhuUVqPeT3dCw+Kui1pa0573VBDeIEcD4q9NexCL3zKuxbfbZd2PkE1xjkVyev3cXaYIypbdXZyCANJmJPEmIjx11jN8re69tlKg29Rhphj0dIYRuu30bEcK49ExZ4kLmceh4s8SFzJMQaIqExWU3ma44Ky/R0l2I0g2oAMQDC3DOnYv1iaZpyexIg84si3pku/HQygGFBiSpmerhMR7D2Hp4oivP3MmxIYFbgfp6jqdlnp2Lh2CkAHm7gjgA/lpTB5PfDoXuCFZW0hmMnSytJIEjcQPGSeqgJyKIqCxuQ3Wa4yOFZi++pu9KoAvDbcN5NUim1vJr2sKJGlUIcux5v7rcZggChXOmFgxAI4igPTRRFedw+Q3wq9PcMC33RiHACgjZRGoiTMnojjJpC/k+J082AOmvSbnHALID90J0yGZmU6R1WzvwoD1MURUNleBvC+brwqskadRJn7mV1DTxUBwTJ47ATU1QGCKp93Q7YXNscFAAGIuQBsB0z1VcE1UDuj/1vj/zi5++aA85RRRQE7yF/rTAfndj+MlWw5SZ6MLY5yNTE6VHUSQTv4gATVT+Qv9aYD87sfxkq13KjIvdVjQCFZTqUnhIBEHxEE1uFZlm2NRq9TyeV90W9zoF5UKEwdIIKz18d4r3WYZgtlNTSeMACSxALED6AT9FeAyvue3zdHPaUtgyYYMWA6gB2+OugZhl63k0tI4wVMMpIKyD5CR9NdekZLWQ3i5b+kTtZxZZSdYXTAYN0SpJIAYHhwPlilGzO0ONxB9I7FP2On6wpg/J5S68QgR1J1Eu7PtLSOoFoP+LgIoXkvaDKyl1KtrWCNjoRJ4dif+o15zkSC4+2YAdTPDcbySv2gj6KTGcWDEXUMgsOkIIAJmfICfoNMP6MDVvccpG69EHa4LgAKqDp3cHrgjy0p/Ru3BUO4Q7lRpjVBUN3siB1DbYfSA9fM7Q4uvELx6yAwns2IP0itkzG0WKB1LA6SJ3mGMeWFb9U1GXOSloiAzqpIJUaYMKi8Cpg9AGeO57a3xPJi26wXeZ1E9Akn7qSYKwDN1jsNoEcKAkDmFsf214kcRxDBCPoZlHlIrF3MbSmGdQZ0xPAwDB7NmU/pDtqPu8lrLat2ltUnoknVcS5vIMwUA36iZmsLyVtDT0mMHfVpaQQgKwVgD7mvDhwG2wAlGxaBghYBjELO+8kbfot5jSSZvZbTFxSGOkEHYkRtP0jzjtpPEZQrXTdDujlOblY73pGIIPWZ/RHjlu/Jq2SvScBSrBeiRKc3p4iR+DAkbkE0A7t5vYZSwuoVAJJkQAAGJ8kEGew1uMxtf3i9nEeEE/eIHlNRtnknaVQupyB1SoB6AQSAoBiFPjIEzwrccml1A87cjUG09CPwi3YnTMalHXQEnZxaOSFZWIAYgEGA06T5DBjyUrTHLcoSxOksSQFJYgk6SxBO3HpR5AAOFPqAKKKKAKKKKAKieUOd+50EAF2mJ4COJPnHnqWqH5R5KcQi6SA6TE8CDEjxcBVjV6ke2hGZNytd7qpdCwxgECIJ4T2ivS3MUBcRN5cMR2dGJnzivLZLyUuLdV7sKEOoCQSSNxw4CvR43LzcZGFxrbJIBUKZDRIIdT2CtTq9CRviGHza0yI2oLrCkBiAekuoCO2AT9FJWeUFhlY84oCtp3PE7xHaDBjtimmH5LIFAuMzkKLY3A6K6gNgBDFNIJHg7RWq8nXBDc62oXCwboyqdPgNMFiWEyPJFYNEmc3szHOJ3uvj1Rqmfm7+TehM1snTFxekSBvxI6vEfLTIcmbenRrfQR3vR77m+a1zEzp6uE9VapyXQFPulzosHjoRIYMCBpheEGIkcaAkbWZWmUutxSqmCZ2BMQJ/SXzise+dqVHOLLAld+IWZI8Wx81NbXJ20tl7MsUeJkidlRezrCDzmI2jPvCsb3LkhQgMgFQFdQAQOI1kyd5AoBdc4snSOcWW2AmJ30/RuQPprLZvZAnnEgaSd5jUCykxwBAJ8gmo+1yVtqytreVbVwQSdSv1L0d1HCOusPyStG3oD3ANIVjKkvAdZaVgmHO8baViIoCRXN7JLAXElZkTw0iTPkG9YXOLB1RcU6eMGY30/Tvt5aa4vIw0AcDdFxyTuAEW2VUAbhlWDPUx8VJLydLA67jTruMoGnSoe8bpEFelPRkNI2oCYS4GUMpBBEgjcEHcEVULuj/ANb4/wDOLn75q3ODwgtWltrJCKFE8YAjeKqN3R/63x/5xc/fNAecooooCd5C/wBaYD87sfxkq3WZYgom3EmJ7KqJyFP/ADTAfnVj+MlXCv2A6wf/AIrjjxnLDlGDp8DcGlJN7EHYxrqwOontBMzUjnWZmwqMBMvpPiGljM9QBAJPUJNFjJ1VpJJjqiPPT17QMSAYMieowRI+gnz14v8ADsDGwotYvgrs7dInCTWUj7uci2wRxJ0a2caQg2cx0mnfm2/ZvTdOVKEqObuCdjw6JDlIMntH7RUiMrshSvNJB2jSI73R+7t5K1TJ7AIItJ0eHRG0mftJPlNfTPMMv6U2oYhXIClpgQYttcMb796y+Udm9KXOUVtWKlW1agsbb9MoTx4CJJ8Y6zFObuUWGUK1q2QAABpEAAFQPJBI+mtrWV2V722g/RHha/3t/LQDTHcoUtXGQo50qWJERsj3I3PGEb9lJ2+UyEE82/R3fvegJiTvv5BvA8kyF3LbTMWa2jMRpJIBJBBEeYkfSaTOT2IA5tBpkiAJBPEjx7A/QOygGd/lMii4Sj9Ax/ZlgNcsoncdBj5jw3pxjc10MABI0az1EyyoiiTxJP7PHWlrk1hlAHNKQFCwQCDEiTtuYJH007xOXW7kalBgaY6iJBgjxFVI7IoBh/Sa3CnQ8MnOT0dpDkKRMyebbxcKSHKcKhNy2wZSZUFSdIZxqEHeNBnxjsM1J28ssqIFpAOwKI4FeHzSR5CaQs8n8OqaeaQjUW3UHdifPsY8gFAN05UW5YFXXSxWTG8G6uwBkybRAHay9tbLyjXYm3cVSLbT0T+FYqsgEniGnyU9TK7IMi0gOrXOkTqknV5ZZjPjNbjBW9ugu2mNhtoJK+Ykkdk0BH4flGjwQj6CQpaBsxEqNM6jI7B1jxwv79pqjS/G2O9j8IWUbNBEaTMjrFLpltoMGFtAy7AhRI48POfOe2tcVlVq4wZkGoFSGjpDSdQ38/nNARlzlUrITaRmbSGWdIBlSx3ngsEHxiBNLNylQSSjhVjW3R6BYsoEAyTqUjaadYnJbL2+bNtQsBRAA0hZjT2RLec0W8mtLc5wIJhVUQIQLqA0iNu+NAMr3KhUgNauA98R0TCxIYkGOE7eI0pd5T2VBnVIZ1IjcaBcM78QebIBE7kTG9OhktiAOatwDIGkcTt9gA+gVt702ZJ5pJYknojeQwM+UM36x7aAQwGbG48FCoKkgEQQUYK3iI6aEEeOvPd0rlBdw9q0lpihulpYcQF07A9ROrj4q9Vh8vS2ZURtpA6gJJ28pO/kHZTPlFyctYy1ouSCDKsOKn6eIPZXPETcWo7m8NpSTZzPkfypxCYq0huPcS44RlZi3fGJE8CCZrqGZZmbT2xE6w0DrZhpCqPKW8wnqqC5Pdzq1hroutcN1l3WVChT2xJk/TXqnw6llYqCyzpJG6yIMHqkVzwISjGpG8aUZS+kisHyhB5tHH3RtAOkdGX1cCeoaTxrU8q7YQsUuCAxA6MtpW2+wnrW4G8gMxFSGIyq06MpQAMI2ABEAgQeoiT56Ts5HYUsRbTcRECBI0mB1SIB7QB2V6DiNn5SJFwhGPNubZ70SylpCiZOyluHA+WMpyh1GFtOSSAu6DVKC5O7bdEg79sU8u5TZadVpDJk9EbySx/azH9I9tZuZZZZdJtoQYMaR1DSPMBHk2oCPblTb0l9FzQP7XR3PNC9pAme9nc9Yp/gs0S6zBJOkCTEcSwiDuCCpkECk0ySyGdiisX4yAYBRU0jbvYXh4zTnD4O3b7xFWeMACYk79vE+c0AtRRRQBRRRQGDVQO6P/W+P/OLn75q35qoHdH/AK3x/wCcXP3zQHnKKKKA2RyCCCQQZBGxBHAg11bLO6nmhspOKJMDc27RJ8pKSaKKAdfCjmfxn6qz7FHwo5n8Z+qs+xRRQB8KOZ/GfqrPsUfCjmfxn6qz7FFFAHwo5n8Z+qs+xR8KOZ/GfqrPsUUUAfCjmfxn6qz7FHwo5n8Z+qs+xRRQB8KOZ/GfqrPsUfCjmfxn6qz7FFFAHwo5n8Z+qs+xR8KOZ/GfqrPsUUUAfCjmfxn6qz7FHwo5n8Z+qs+xRRQB8KOZ/GfqrPsUfCjmfxn6qz7FFFAHwo5n8Z+qs+xR8KOZ/GfqrPsUUUAfCjmfxn6qz7FHwo5n8Z+qs+xRRQB8KOZ/GfqrPsUfCjmfxn6qz7FFFAHwo5n8Z+qs+xR8KOZ/GfqrPsUUUAfCjmfxn6qz7FHwo5n8Z+qs+xRRQB8KOZ/GfqrPsUfCjmfxn6qz7FFFAHwo5n8Z+qs+xR8KOZ/GfqrPsUUUAfCjmfxn6qz7FHwo5n8Z+qs+xRRQB8KOZ/GfqrPsUfCjmfxn6qz7FFFAN8f3VM0FpyMTBCnfmrPZ8yuUXrzOzMxLMxLMSZJJMkk9ZJrNFAJ0UUU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82" name="Picture 58" descr="http://www.google.kz/url?source=imglanding&amp;ct=img&amp;q=http://www.naviburg.ru/img/input_devices/genius_kb-220_ps_2_black_1.jpg&amp;sa=X&amp;ei=RM0MUN-jPKbl4QS_hfSsCg&amp;ved=0CAwQ8wc4Pg&amp;usg=AFQjCNFkv7vOppAs_UvM4IgmdhOdnaMsgg"/>
          <p:cNvPicPr>
            <a:picLocks noChangeAspect="1" noChangeArrowheads="1"/>
          </p:cNvPicPr>
          <p:nvPr/>
        </p:nvPicPr>
        <p:blipFill rotWithShape="1"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8" t="9881" r="3960" b="8101"/>
          <a:stretch/>
        </p:blipFill>
        <p:spPr bwMode="auto">
          <a:xfrm>
            <a:off x="4444496" y="4664076"/>
            <a:ext cx="4447983" cy="184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729014" y="4179035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10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Стрелка вверх 21"/>
          <p:cNvSpPr/>
          <p:nvPr/>
        </p:nvSpPr>
        <p:spPr>
          <a:xfrm rot="5400000">
            <a:off x="2066176" y="3775927"/>
            <a:ext cx="452703" cy="3055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верх 22"/>
          <p:cNvSpPr/>
          <p:nvPr/>
        </p:nvSpPr>
        <p:spPr>
          <a:xfrm rot="10800000">
            <a:off x="2418585" y="3308791"/>
            <a:ext cx="452703" cy="3055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236" name="TextBox3" r:id="rId2" imgW="361800" imgH="438120"/>
        </mc:Choice>
        <mc:Fallback>
          <p:control name="TextBox3" r:id="rId2" imgW="361800" imgH="43812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17588" y="28051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7" name="TextBox4" r:id="rId3" imgW="361800" imgH="438120"/>
        </mc:Choice>
        <mc:Fallback>
          <p:control name="TextBox4" r:id="rId3" imgW="361800" imgH="43812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7950" y="28051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8" name="TextBox5" r:id="rId4" imgW="361800" imgH="438120"/>
        </mc:Choice>
        <mc:Fallback>
          <p:control name="TextBox5" r:id="rId4" imgW="361800" imgH="43812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28051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9" name="TextBox6" r:id="rId5" imgW="361800" imgH="438120"/>
        </mc:Choice>
        <mc:Fallback>
          <p:control name="TextBox6" r:id="rId5" imgW="361800" imgH="43812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98675" y="28051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0" name="TextBox7" r:id="rId6" imgW="361800" imgH="438120"/>
        </mc:Choice>
        <mc:Fallback>
          <p:control name="TextBox7" r:id="rId6" imgW="361800" imgH="43812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28051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1" name="TextBox8" r:id="rId7" imgW="361800" imgH="438120"/>
        </mc:Choice>
        <mc:Fallback>
          <p:control name="TextBox8" r:id="rId7" imgW="361800" imgH="43812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7813" y="28051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2" name="TextBox9" r:id="rId8" imgW="361800" imgH="438120"/>
        </mc:Choice>
        <mc:Fallback>
          <p:control name="TextBox9" r:id="rId8" imgW="361800" imgH="43812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28051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3" name="TextBox10" r:id="rId9" imgW="361800" imgH="438120"/>
        </mc:Choice>
        <mc:Fallback>
          <p:control name="TextBox10" r:id="rId9" imgW="361800" imgH="43812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38538" y="28051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4" name="TextBox11" r:id="rId10" imgW="361800" imgH="438120"/>
        </mc:Choice>
        <mc:Fallback>
          <p:control name="TextBox11" r:id="rId10" imgW="361800" imgH="43812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28051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5" name="TextBox12" r:id="rId11" imgW="361800" imgH="438120"/>
        </mc:Choice>
        <mc:Fallback>
          <p:control name="TextBox12" r:id="rId11" imgW="361800" imgH="43812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324485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6" name="TextBox13" r:id="rId12" imgW="361800" imgH="438120"/>
        </mc:Choice>
        <mc:Fallback>
          <p:control name="TextBox13" r:id="rId12" imgW="361800" imgH="43812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10525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7" name="TextBox14" r:id="rId13" imgW="361800" imgH="438120"/>
        </mc:Choice>
        <mc:Fallback>
          <p:control name="TextBox14" r:id="rId13" imgW="361800" imgH="43812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1489075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8" name="TextBox15" r:id="rId14" imgW="361800" imgH="438120"/>
        </mc:Choice>
        <mc:Fallback>
          <p:control name="TextBox15" r:id="rId14" imgW="361800" imgH="43812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1933575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9" name="TextBox16" r:id="rId15" imgW="361800" imgH="438120"/>
        </mc:Choice>
        <mc:Fallback>
          <p:control name="TextBox16" r:id="rId15" imgW="361800" imgH="43812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98900" y="23733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0" name="TextBox17" r:id="rId16" imgW="361800" imgH="438120"/>
        </mc:Choice>
        <mc:Fallback>
          <p:control name="TextBox17" r:id="rId16" imgW="361800" imgH="43812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1463675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1" name="TextBox18" r:id="rId17" imgW="361800" imgH="438120"/>
        </mc:Choice>
        <mc:Fallback>
          <p:control name="TextBox18" r:id="rId17" imgW="361800" imgH="43812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191135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2" name="TextBox19" r:id="rId18" imgW="361800" imgH="438120"/>
        </mc:Choice>
        <mc:Fallback>
          <p:control name="TextBox19" r:id="rId18" imgW="361800" imgH="43812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235585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3" name="TextBox20" r:id="rId19" imgW="361800" imgH="438120"/>
        </mc:Choice>
        <mc:Fallback>
          <p:control name="TextBox20" r:id="rId19" imgW="361800" imgH="43812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27338" y="1903413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4" name="TextBox21" r:id="rId20" imgW="361800" imgH="438120"/>
        </mc:Choice>
        <mc:Fallback>
          <p:control name="TextBox21" r:id="rId20" imgW="361800" imgH="43812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1903413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5" name="TextBox22" r:id="rId21" imgW="361800" imgH="438120"/>
        </mc:Choice>
        <mc:Fallback>
          <p:control name="TextBox22" r:id="rId21" imgW="361800" imgH="43812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1463675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6" name="TextBox23" r:id="rId22" imgW="361800" imgH="438120"/>
        </mc:Choice>
        <mc:Fallback>
          <p:control name="TextBox23" r:id="rId22" imgW="361800" imgH="43812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1017588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7" name="TextBox24" r:id="rId23" imgW="361800" imgH="438120"/>
        </mc:Choice>
        <mc:Fallback>
          <p:control name="TextBox24" r:id="rId23" imgW="361800" imgH="43812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573088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8" name="TextBox25" r:id="rId24" imgW="361800" imgH="438120"/>
        </mc:Choice>
        <mc:Fallback>
          <p:control name="TextBox25" r:id="rId24" imgW="361800" imgH="43812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122238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9" name="TextBox26" r:id="rId25" imgW="361800" imgH="438120"/>
        </mc:Choice>
        <mc:Fallback>
          <p:control name="TextBox26" r:id="rId25" imgW="361800" imgH="43812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38538" y="36703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0" name="TextBox27" r:id="rId26" imgW="361800" imgH="438120"/>
        </mc:Choice>
        <mc:Fallback>
          <p:control name="TextBox27" r:id="rId26" imgW="361800" imgH="43812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36703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1" name="TextBox28" r:id="rId27" imgW="361800" imgH="438120"/>
        </mc:Choice>
        <mc:Fallback>
          <p:control name="TextBox28" r:id="rId27" imgW="361800" imgH="43812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7813" y="36703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2" name="TextBox29" r:id="rId28" imgW="361800" imgH="438120"/>
        </mc:Choice>
        <mc:Fallback>
          <p:control name="TextBox29" r:id="rId28" imgW="361800" imgH="43812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36703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3" name="TextBox30" r:id="rId29" imgW="361800" imgH="438120"/>
        </mc:Choice>
        <mc:Fallback>
          <p:control name="TextBox30" r:id="rId29" imgW="361800" imgH="43812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36703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4" name="TextBox31" r:id="rId30" imgW="361800" imgH="438120"/>
        </mc:Choice>
        <mc:Fallback>
          <p:control name="TextBox31" r:id="rId30" imgW="361800" imgH="43812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7950" y="36703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5" name="TextBox32" r:id="rId31" imgW="361800" imgH="438120"/>
        </mc:Choice>
        <mc:Fallback>
          <p:control name="TextBox32" r:id="rId31" imgW="361800" imgH="43812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17588" y="36703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6" name="TextBox33" r:id="rId32" imgW="361800" imgH="438120"/>
        </mc:Choice>
        <mc:Fallback>
          <p:control name="TextBox33" r:id="rId32" imgW="361800" imgH="43812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41021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7" name="TextBox34" r:id="rId33" imgW="361800" imgH="438120"/>
        </mc:Choice>
        <mc:Fallback>
          <p:control name="TextBox34" r:id="rId33" imgW="361800" imgH="43812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45339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8" name="TextBox35" r:id="rId34" imgW="361800" imgH="438120"/>
        </mc:Choice>
        <mc:Fallback>
          <p:control name="TextBox35" r:id="rId34" imgW="361800" imgH="43812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49784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9" name="TextBox36" r:id="rId35" imgW="361800" imgH="438120"/>
        </mc:Choice>
        <mc:Fallback>
          <p:control name="TextBox36" r:id="rId35" imgW="361800" imgH="43812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98675" y="45339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0" name="TextBox37" r:id="rId36" imgW="361800" imgH="438120"/>
        </mc:Choice>
        <mc:Fallback>
          <p:control name="TextBox37" r:id="rId36" imgW="361800" imgH="43812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45339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1" name="TextBox38" r:id="rId37" imgW="361800" imgH="438120"/>
        </mc:Choice>
        <mc:Fallback>
          <p:control name="TextBox38" r:id="rId37" imgW="361800" imgH="43812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49784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2" name="TextBox39" r:id="rId38" imgW="361800" imgH="438120"/>
        </mc:Choice>
        <mc:Fallback>
          <p:control name="TextBox39" r:id="rId38" imgW="361800" imgH="43812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5422900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3" name="TextBox40" r:id="rId39" imgW="361800" imgH="438120"/>
        </mc:Choice>
        <mc:Fallback>
          <p:control name="TextBox40" r:id="rId39" imgW="361800" imgH="438120">
            <p:pic>
              <p:nvPicPr>
                <p:cNvPr id="0" name="TextBox4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5856288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4" name="TextBox41" r:id="rId40" imgW="361800" imgH="438120"/>
        </mc:Choice>
        <mc:Fallback>
          <p:control name="TextBox41" r:id="rId40" imgW="361800" imgH="438120">
            <p:pic>
              <p:nvPicPr>
                <p:cNvPr id="0" name="TextBox4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8313" y="6296025"/>
                  <a:ext cx="360362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5" name="TextBox42" r:id="rId41" imgW="361800" imgH="438120"/>
        </mc:Choice>
        <mc:Fallback>
          <p:control name="TextBox42" r:id="rId41" imgW="361800" imgH="438120">
            <p:pic>
              <p:nvPicPr>
                <p:cNvPr id="0" name="TextBox4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7950" y="5856288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6" name="TextBox43" r:id="rId42" imgW="361800" imgH="438120"/>
        </mc:Choice>
        <mc:Fallback>
          <p:control name="TextBox43" r:id="rId42" imgW="361800" imgH="438120">
            <p:pic>
              <p:nvPicPr>
                <p:cNvPr id="0" name="TextBox4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98675" y="5851525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7" name="TextBox44" r:id="rId43" imgW="361800" imgH="438120"/>
        </mc:Choice>
        <mc:Fallback>
          <p:control name="TextBox44" r:id="rId43" imgW="361800" imgH="438120">
            <p:pic>
              <p:nvPicPr>
                <p:cNvPr id="0" name="TextBox4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59038" y="5856288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8" name="TextBox45" r:id="rId44" imgW="361800" imgH="438120"/>
        </mc:Choice>
        <mc:Fallback>
          <p:control name="TextBox45" r:id="rId44" imgW="361800" imgH="438120">
            <p:pic>
              <p:nvPicPr>
                <p:cNvPr id="0" name="TextBox4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7813" y="5856288"/>
                  <a:ext cx="360362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79" name="TextBox46" r:id="rId45" imgW="361800" imgH="438120"/>
        </mc:Choice>
        <mc:Fallback>
          <p:control name="TextBox46" r:id="rId45" imgW="361800" imgH="438120">
            <p:pic>
              <p:nvPicPr>
                <p:cNvPr id="0" name="TextBox4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5856288"/>
                  <a:ext cx="360363" cy="433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0" name="TextBox47" r:id="rId46" imgW="361800" imgH="438120"/>
        </mc:Choice>
        <mc:Fallback>
          <p:control name="TextBox47" r:id="rId46" imgW="361800" imgH="438120">
            <p:pic>
              <p:nvPicPr>
                <p:cNvPr id="0" name="TextBox4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41021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1" name="TextBox48" r:id="rId47" imgW="361800" imgH="438120"/>
        </mc:Choice>
        <mc:Fallback>
          <p:control name="TextBox48" r:id="rId47" imgW="361800" imgH="438120">
            <p:pic>
              <p:nvPicPr>
                <p:cNvPr id="0" name="TextBox4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45339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2" name="TextBox49" r:id="rId48" imgW="361800" imgH="438120"/>
        </mc:Choice>
        <mc:Fallback>
          <p:control name="TextBox49" r:id="rId48" imgW="361800" imgH="438120">
            <p:pic>
              <p:nvPicPr>
                <p:cNvPr id="0" name="TextBox4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8175" y="4978400"/>
                  <a:ext cx="360363" cy="433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3" name="CommandButton1" r:id="rId49" imgW="1295280" imgH="504720"/>
        </mc:Choice>
        <mc:Fallback>
          <p:control name="CommandButton1" r:id="rId49" imgW="1295280" imgH="5047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9388" y="549275"/>
                  <a:ext cx="1296987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4" name="CommandButton2" r:id="rId50" imgW="1295280" imgH="504720"/>
        </mc:Choice>
        <mc:Fallback>
          <p:control name="CommandButton2" r:id="rId50" imgW="1295280" imgH="50472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2725" y="1484313"/>
                  <a:ext cx="1296988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85" name="CommandButton3" r:id="rId51" imgW="866880" imgH="504720"/>
        </mc:Choice>
        <mc:Fallback>
          <p:control name="CommandButton3" r:id="rId51" imgW="866880" imgH="50472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0188" y="6165850"/>
                  <a:ext cx="865187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40384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122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20</cp:revision>
  <dcterms:created xsi:type="dcterms:W3CDTF">2012-07-23T03:20:30Z</dcterms:created>
  <dcterms:modified xsi:type="dcterms:W3CDTF">2013-07-16T04:54:29Z</dcterms:modified>
</cp:coreProperties>
</file>