
<file path=[Content_Types].xml><?xml version="1.0" encoding="utf-8"?>
<Types xmlns="http://schemas.openxmlformats.org/package/2006/content-types">
  <Default Extension="bin" ContentType="application/vnd.ms-office.activeX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ms-powerpoint.slideshow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ppt/activeX/activeX8.xml" ContentType="application/vnd.ms-office.activeX+xml"/>
  <Override PartName="/ppt/activeX/activeX9.xml" ContentType="application/vnd.ms-office.activeX+xml"/>
  <Override PartName="/ppt/activeX/activeX10.xml" ContentType="application/vnd.ms-office.activeX+xml"/>
  <Override PartName="/ppt/activeX/activeX11.xml" ContentType="application/vnd.ms-office.activeX+xml"/>
  <Override PartName="/ppt/activeX/activeX12.xml" ContentType="application/vnd.ms-office.activeX+xml"/>
  <Override PartName="/ppt/activeX/activeX13.xml" ContentType="application/vnd.ms-office.activeX+xml"/>
  <Override PartName="/ppt/activeX/activeX14.xml" ContentType="application/vnd.ms-office.activeX+xml"/>
  <Override PartName="/ppt/activeX/activeX15.xml" ContentType="application/vnd.ms-office.activeX+xml"/>
  <Override PartName="/ppt/activeX/activeX16.xml" ContentType="application/vnd.ms-office.activeX+xml"/>
  <Override PartName="/ppt/activeX/activeX1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0.xml" ContentType="application/vnd.ms-office.activeX+xml"/>
  <Override PartName="/ppt/activeX/activeX21.xml" ContentType="application/vnd.ms-office.activeX+xml"/>
  <Override PartName="/ppt/activeX/activeX22.xml" ContentType="application/vnd.ms-office.activeX+xml"/>
  <Override PartName="/ppt/activeX/activeX23.xml" ContentType="application/vnd.ms-office.activeX+xml"/>
  <Override PartName="/ppt/activeX/activeX24.xml" ContentType="application/vnd.ms-office.activeX+xml"/>
  <Override PartName="/ppt/activeX/activeX25.xml" ContentType="application/vnd.ms-office.activeX+xml"/>
  <Override PartName="/ppt/activeX/activeX26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29.xml" ContentType="application/vnd.ms-office.activeX+xml"/>
  <Override PartName="/ppt/activeX/activeX30.xml" ContentType="application/vnd.ms-office.activeX+xml"/>
  <Override PartName="/ppt/activeX/activeX31.xml" ContentType="application/vnd.ms-office.activeX+xml"/>
  <Override PartName="/ppt/activeX/activeX32.xml" ContentType="application/vnd.ms-office.activeX+xml"/>
  <Override PartName="/ppt/activeX/activeX33.xml" ContentType="application/vnd.ms-office.activeX+xml"/>
  <Override PartName="/ppt/activeX/activeX34.xml" ContentType="application/vnd.ms-office.activeX+xml"/>
  <Override PartName="/ppt/activeX/activeX35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activeX/activeX40.xml" ContentType="application/vnd.ms-office.activeX+xml"/>
  <Override PartName="/ppt/activeX/activeX41.xml" ContentType="application/vnd.ms-office.activeX+xml"/>
  <Override PartName="/ppt/activeX/activeX42.xml" ContentType="application/vnd.ms-office.activeX+xml"/>
  <Override PartName="/ppt/activeX/activeX43.xml" ContentType="application/vnd.ms-office.activeX+xml"/>
  <Override PartName="/ppt/activeX/activeX44.xml" ContentType="application/vnd.ms-office.activeX+xml"/>
  <Override PartName="/ppt/activeX/activeX45.xml" ContentType="application/vnd.ms-office.activeX+xml"/>
  <Override PartName="/ppt/activeX/activeX46.xml" ContentType="application/vnd.ms-office.activeX+xml"/>
  <Override PartName="/ppt/activeX/activeX47.xml" ContentType="application/vnd.ms-office.activeX+xml"/>
  <Override PartName="/ppt/activeX/activeX48.xml" ContentType="application/vnd.ms-office.activeX+xml"/>
  <Override PartName="/ppt/activeX/activeX49.xml" ContentType="application/vnd.ms-office.activeX+xml"/>
  <Override PartName="/ppt/activeX/activeX50.xml" ContentType="application/vnd.ms-office.activeX+xml"/>
  <Override PartName="/ppt/activeX/activeX51.xml" ContentType="application/vnd.ms-office.activeX+xml"/>
  <Override PartName="/ppt/activeX/activeX52.xml" ContentType="application/vnd.ms-office.activeX+xml"/>
  <Override PartName="/ppt/activeX/activeX53.xml" ContentType="application/vnd.ms-office.activeX+xml"/>
  <Override PartName="/ppt/activeX/activeX54.xml" ContentType="application/vnd.ms-office.activeX+xml"/>
  <Override PartName="/ppt/activeX/activeX55.xml" ContentType="application/vnd.ms-office.activeX+xml"/>
  <Override PartName="/ppt/activeX/activeX56.xml" ContentType="application/vnd.ms-office.activeX+xml"/>
  <Override PartName="/ppt/activeX/activeX57.xml" ContentType="application/vnd.ms-office.activeX+xml"/>
  <Override PartName="/ppt/activeX/activeX58.xml" ContentType="application/vnd.ms-office.activeX+xml"/>
  <Override PartName="/ppt/activeX/activeX59.xml" ContentType="application/vnd.ms-office.activeX+xml"/>
  <Override PartName="/ppt/activeX/activeX60.xml" ContentType="application/vnd.ms-office.activeX+xml"/>
  <Override PartName="/ppt/activeX/activeX61.xml" ContentType="application/vnd.ms-office.activeX+xml"/>
  <Override PartName="/ppt/activeX/activeX62.xml" ContentType="application/vnd.ms-office.activeX+xml"/>
  <Override PartName="/ppt/activeX/activeX63.xml" ContentType="application/vnd.ms-office.activeX+xml"/>
  <Override PartName="/ppt/activeX/activeX64.xml" ContentType="application/vnd.ms-office.activeX+xml"/>
  <Override PartName="/ppt/activeX/activeX65.xml" ContentType="application/vnd.ms-office.activeX+xml"/>
  <Override PartName="/ppt/activeX/activeX66.xml" ContentType="application/vnd.ms-office.activeX+xml"/>
  <Override PartName="/ppt/activeX/activeX67.xml" ContentType="application/vnd.ms-office.activeX+xml"/>
  <Override PartName="/ppt/vbaProject.bin" ContentType="application/vnd.ms-office.vbaPro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 varScale="1">
        <p:scale>
          <a:sx n="79" d="100"/>
          <a:sy n="79" d="100"/>
        </p:scale>
        <p:origin x="-102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06/relationships/vbaProject" Target="vbaProject.bin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24.xml.rels><?xml version="1.0" encoding="UTF-8" standalone="yes"?>
<Relationships xmlns="http://schemas.openxmlformats.org/package/2006/relationships"><Relationship Id="rId1" Type="http://schemas.microsoft.com/office/2006/relationships/activeXControlBinary" Target="activeX24.bin"/></Relationships>
</file>

<file path=ppt/activeX/_rels/activeX25.xml.rels><?xml version="1.0" encoding="UTF-8" standalone="yes"?>
<Relationships xmlns="http://schemas.openxmlformats.org/package/2006/relationships"><Relationship Id="rId1" Type="http://schemas.microsoft.com/office/2006/relationships/activeXControlBinary" Target="activeX25.bin"/></Relationships>
</file>

<file path=ppt/activeX/_rels/activeX26.xml.rels><?xml version="1.0" encoding="UTF-8" standalone="yes"?>
<Relationships xmlns="http://schemas.openxmlformats.org/package/2006/relationships"><Relationship Id="rId1" Type="http://schemas.microsoft.com/office/2006/relationships/activeXControlBinary" Target="activeX26.bin"/></Relationships>
</file>

<file path=ppt/activeX/_rels/activeX27.xml.rels><?xml version="1.0" encoding="UTF-8" standalone="yes"?>
<Relationships xmlns="http://schemas.openxmlformats.org/package/2006/relationships"><Relationship Id="rId1" Type="http://schemas.microsoft.com/office/2006/relationships/activeXControlBinary" Target="activeX27.bin"/></Relationships>
</file>

<file path=ppt/activeX/_rels/activeX28.xml.rels><?xml version="1.0" encoding="UTF-8" standalone="yes"?>
<Relationships xmlns="http://schemas.openxmlformats.org/package/2006/relationships"><Relationship Id="rId1" Type="http://schemas.microsoft.com/office/2006/relationships/activeXControlBinary" Target="activeX28.bin"/></Relationships>
</file>

<file path=ppt/activeX/_rels/activeX29.xml.rels><?xml version="1.0" encoding="UTF-8" standalone="yes"?>
<Relationships xmlns="http://schemas.openxmlformats.org/package/2006/relationships"><Relationship Id="rId1" Type="http://schemas.microsoft.com/office/2006/relationships/activeXControlBinary" Target="activeX29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30.xml.rels><?xml version="1.0" encoding="UTF-8" standalone="yes"?>
<Relationships xmlns="http://schemas.openxmlformats.org/package/2006/relationships"><Relationship Id="rId1" Type="http://schemas.microsoft.com/office/2006/relationships/activeXControlBinary" Target="activeX30.bin"/></Relationships>
</file>

<file path=ppt/activeX/_rels/activeX31.xml.rels><?xml version="1.0" encoding="UTF-8" standalone="yes"?>
<Relationships xmlns="http://schemas.openxmlformats.org/package/2006/relationships"><Relationship Id="rId1" Type="http://schemas.microsoft.com/office/2006/relationships/activeXControlBinary" Target="activeX31.bin"/></Relationships>
</file>

<file path=ppt/activeX/_rels/activeX32.xml.rels><?xml version="1.0" encoding="UTF-8" standalone="yes"?>
<Relationships xmlns="http://schemas.openxmlformats.org/package/2006/relationships"><Relationship Id="rId1" Type="http://schemas.microsoft.com/office/2006/relationships/activeXControlBinary" Target="activeX32.bin"/></Relationships>
</file>

<file path=ppt/activeX/_rels/activeX33.xml.rels><?xml version="1.0" encoding="UTF-8" standalone="yes"?>
<Relationships xmlns="http://schemas.openxmlformats.org/package/2006/relationships"><Relationship Id="rId1" Type="http://schemas.microsoft.com/office/2006/relationships/activeXControlBinary" Target="activeX33.bin"/></Relationships>
</file>

<file path=ppt/activeX/_rels/activeX34.xml.rels><?xml version="1.0" encoding="UTF-8" standalone="yes"?>
<Relationships xmlns="http://schemas.openxmlformats.org/package/2006/relationships"><Relationship Id="rId1" Type="http://schemas.microsoft.com/office/2006/relationships/activeXControlBinary" Target="activeX34.bin"/></Relationships>
</file>

<file path=ppt/activeX/_rels/activeX35.xml.rels><?xml version="1.0" encoding="UTF-8" standalone="yes"?>
<Relationships xmlns="http://schemas.openxmlformats.org/package/2006/relationships"><Relationship Id="rId1" Type="http://schemas.microsoft.com/office/2006/relationships/activeXControlBinary" Target="activeX35.bin"/></Relationships>
</file>

<file path=ppt/activeX/_rels/activeX36.xml.rels><?xml version="1.0" encoding="UTF-8" standalone="yes"?>
<Relationships xmlns="http://schemas.openxmlformats.org/package/2006/relationships"><Relationship Id="rId1" Type="http://schemas.microsoft.com/office/2006/relationships/activeXControlBinary" Target="activeX36.bin"/></Relationships>
</file>

<file path=ppt/activeX/_rels/activeX37.xml.rels><?xml version="1.0" encoding="UTF-8" standalone="yes"?>
<Relationships xmlns="http://schemas.openxmlformats.org/package/2006/relationships"><Relationship Id="rId1" Type="http://schemas.microsoft.com/office/2006/relationships/activeXControlBinary" Target="activeX37.bin"/></Relationships>
</file>

<file path=ppt/activeX/_rels/activeX38.xml.rels><?xml version="1.0" encoding="UTF-8" standalone="yes"?>
<Relationships xmlns="http://schemas.openxmlformats.org/package/2006/relationships"><Relationship Id="rId1" Type="http://schemas.microsoft.com/office/2006/relationships/activeXControlBinary" Target="activeX38.bin"/></Relationships>
</file>

<file path=ppt/activeX/_rels/activeX39.xml.rels><?xml version="1.0" encoding="UTF-8" standalone="yes"?>
<Relationships xmlns="http://schemas.openxmlformats.org/package/2006/relationships"><Relationship Id="rId1" Type="http://schemas.microsoft.com/office/2006/relationships/activeXControlBinary" Target="activeX39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40.xml.rels><?xml version="1.0" encoding="UTF-8" standalone="yes"?>
<Relationships xmlns="http://schemas.openxmlformats.org/package/2006/relationships"><Relationship Id="rId1" Type="http://schemas.microsoft.com/office/2006/relationships/activeXControlBinary" Target="activeX40.bin"/></Relationships>
</file>

<file path=ppt/activeX/_rels/activeX41.xml.rels><?xml version="1.0" encoding="UTF-8" standalone="yes"?>
<Relationships xmlns="http://schemas.openxmlformats.org/package/2006/relationships"><Relationship Id="rId1" Type="http://schemas.microsoft.com/office/2006/relationships/activeXControlBinary" Target="activeX41.bin"/></Relationships>
</file>

<file path=ppt/activeX/_rels/activeX42.xml.rels><?xml version="1.0" encoding="UTF-8" standalone="yes"?>
<Relationships xmlns="http://schemas.openxmlformats.org/package/2006/relationships"><Relationship Id="rId1" Type="http://schemas.microsoft.com/office/2006/relationships/activeXControlBinary" Target="activeX42.bin"/></Relationships>
</file>

<file path=ppt/activeX/_rels/activeX43.xml.rels><?xml version="1.0" encoding="UTF-8" standalone="yes"?>
<Relationships xmlns="http://schemas.openxmlformats.org/package/2006/relationships"><Relationship Id="rId1" Type="http://schemas.microsoft.com/office/2006/relationships/activeXControlBinary" Target="activeX43.bin"/></Relationships>
</file>

<file path=ppt/activeX/_rels/activeX44.xml.rels><?xml version="1.0" encoding="UTF-8" standalone="yes"?>
<Relationships xmlns="http://schemas.openxmlformats.org/package/2006/relationships"><Relationship Id="rId1" Type="http://schemas.microsoft.com/office/2006/relationships/activeXControlBinary" Target="activeX44.bin"/></Relationships>
</file>

<file path=ppt/activeX/_rels/activeX45.xml.rels><?xml version="1.0" encoding="UTF-8" standalone="yes"?>
<Relationships xmlns="http://schemas.openxmlformats.org/package/2006/relationships"><Relationship Id="rId1" Type="http://schemas.microsoft.com/office/2006/relationships/activeXControlBinary" Target="activeX45.bin"/></Relationships>
</file>

<file path=ppt/activeX/_rels/activeX46.xml.rels><?xml version="1.0" encoding="UTF-8" standalone="yes"?>
<Relationships xmlns="http://schemas.openxmlformats.org/package/2006/relationships"><Relationship Id="rId1" Type="http://schemas.microsoft.com/office/2006/relationships/activeXControlBinary" Target="activeX46.bin"/></Relationships>
</file>

<file path=ppt/activeX/_rels/activeX47.xml.rels><?xml version="1.0" encoding="UTF-8" standalone="yes"?>
<Relationships xmlns="http://schemas.openxmlformats.org/package/2006/relationships"><Relationship Id="rId1" Type="http://schemas.microsoft.com/office/2006/relationships/activeXControlBinary" Target="activeX47.bin"/></Relationships>
</file>

<file path=ppt/activeX/_rels/activeX48.xml.rels><?xml version="1.0" encoding="UTF-8" standalone="yes"?>
<Relationships xmlns="http://schemas.openxmlformats.org/package/2006/relationships"><Relationship Id="rId1" Type="http://schemas.microsoft.com/office/2006/relationships/activeXControlBinary" Target="activeX48.bin"/></Relationships>
</file>

<file path=ppt/activeX/_rels/activeX49.xml.rels><?xml version="1.0" encoding="UTF-8" standalone="yes"?>
<Relationships xmlns="http://schemas.openxmlformats.org/package/2006/relationships"><Relationship Id="rId1" Type="http://schemas.microsoft.com/office/2006/relationships/activeXControlBinary" Target="activeX49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50.xml.rels><?xml version="1.0" encoding="UTF-8" standalone="yes"?>
<Relationships xmlns="http://schemas.openxmlformats.org/package/2006/relationships"><Relationship Id="rId1" Type="http://schemas.microsoft.com/office/2006/relationships/activeXControlBinary" Target="activeX50.bin"/></Relationships>
</file>

<file path=ppt/activeX/_rels/activeX51.xml.rels><?xml version="1.0" encoding="UTF-8" standalone="yes"?>
<Relationships xmlns="http://schemas.openxmlformats.org/package/2006/relationships"><Relationship Id="rId1" Type="http://schemas.microsoft.com/office/2006/relationships/activeXControlBinary" Target="activeX51.bin"/></Relationships>
</file>

<file path=ppt/activeX/_rels/activeX52.xml.rels><?xml version="1.0" encoding="UTF-8" standalone="yes"?>
<Relationships xmlns="http://schemas.openxmlformats.org/package/2006/relationships"><Relationship Id="rId1" Type="http://schemas.microsoft.com/office/2006/relationships/activeXControlBinary" Target="activeX52.bin"/></Relationships>
</file>

<file path=ppt/activeX/_rels/activeX53.xml.rels><?xml version="1.0" encoding="UTF-8" standalone="yes"?>
<Relationships xmlns="http://schemas.openxmlformats.org/package/2006/relationships"><Relationship Id="rId1" Type="http://schemas.microsoft.com/office/2006/relationships/activeXControlBinary" Target="activeX53.bin"/></Relationships>
</file>

<file path=ppt/activeX/_rels/activeX54.xml.rels><?xml version="1.0" encoding="UTF-8" standalone="yes"?>
<Relationships xmlns="http://schemas.openxmlformats.org/package/2006/relationships"><Relationship Id="rId1" Type="http://schemas.microsoft.com/office/2006/relationships/activeXControlBinary" Target="activeX54.bin"/></Relationships>
</file>

<file path=ppt/activeX/_rels/activeX55.xml.rels><?xml version="1.0" encoding="UTF-8" standalone="yes"?>
<Relationships xmlns="http://schemas.openxmlformats.org/package/2006/relationships"><Relationship Id="rId1" Type="http://schemas.microsoft.com/office/2006/relationships/activeXControlBinary" Target="activeX55.bin"/></Relationships>
</file>

<file path=ppt/activeX/_rels/activeX56.xml.rels><?xml version="1.0" encoding="UTF-8" standalone="yes"?>
<Relationships xmlns="http://schemas.openxmlformats.org/package/2006/relationships"><Relationship Id="rId1" Type="http://schemas.microsoft.com/office/2006/relationships/activeXControlBinary" Target="activeX56.bin"/></Relationships>
</file>

<file path=ppt/activeX/_rels/activeX57.xml.rels><?xml version="1.0" encoding="UTF-8" standalone="yes"?>
<Relationships xmlns="http://schemas.openxmlformats.org/package/2006/relationships"><Relationship Id="rId1" Type="http://schemas.microsoft.com/office/2006/relationships/activeXControlBinary" Target="activeX57.bin"/></Relationships>
</file>

<file path=ppt/activeX/_rels/activeX58.xml.rels><?xml version="1.0" encoding="UTF-8" standalone="yes"?>
<Relationships xmlns="http://schemas.openxmlformats.org/package/2006/relationships"><Relationship Id="rId1" Type="http://schemas.microsoft.com/office/2006/relationships/activeXControlBinary" Target="activeX58.bin"/></Relationships>
</file>

<file path=ppt/activeX/_rels/activeX59.xml.rels><?xml version="1.0" encoding="UTF-8" standalone="yes"?>
<Relationships xmlns="http://schemas.openxmlformats.org/package/2006/relationships"><Relationship Id="rId1" Type="http://schemas.microsoft.com/office/2006/relationships/activeXControlBinary" Target="activeX59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60.xml.rels><?xml version="1.0" encoding="UTF-8" standalone="yes"?>
<Relationships xmlns="http://schemas.openxmlformats.org/package/2006/relationships"><Relationship Id="rId1" Type="http://schemas.microsoft.com/office/2006/relationships/activeXControlBinary" Target="activeX60.bin"/></Relationships>
</file>

<file path=ppt/activeX/_rels/activeX61.xml.rels><?xml version="1.0" encoding="UTF-8" standalone="yes"?>
<Relationships xmlns="http://schemas.openxmlformats.org/package/2006/relationships"><Relationship Id="rId1" Type="http://schemas.microsoft.com/office/2006/relationships/activeXControlBinary" Target="activeX61.bin"/></Relationships>
</file>

<file path=ppt/activeX/_rels/activeX62.xml.rels><?xml version="1.0" encoding="UTF-8" standalone="yes"?>
<Relationships xmlns="http://schemas.openxmlformats.org/package/2006/relationships"><Relationship Id="rId1" Type="http://schemas.microsoft.com/office/2006/relationships/activeXControlBinary" Target="activeX62.bin"/></Relationships>
</file>

<file path=ppt/activeX/_rels/activeX63.xml.rels><?xml version="1.0" encoding="UTF-8" standalone="yes"?>
<Relationships xmlns="http://schemas.openxmlformats.org/package/2006/relationships"><Relationship Id="rId1" Type="http://schemas.microsoft.com/office/2006/relationships/activeXControlBinary" Target="activeX63.bin"/></Relationships>
</file>

<file path=ppt/activeX/_rels/activeX64.xml.rels><?xml version="1.0" encoding="UTF-8" standalone="yes"?>
<Relationships xmlns="http://schemas.openxmlformats.org/package/2006/relationships"><Relationship Id="rId1" Type="http://schemas.microsoft.com/office/2006/relationships/activeXControlBinary" Target="activeX64.bin"/></Relationships>
</file>

<file path=ppt/activeX/_rels/activeX65.xml.rels><?xml version="1.0" encoding="UTF-8" standalone="yes"?>
<Relationships xmlns="http://schemas.openxmlformats.org/package/2006/relationships"><Relationship Id="rId1" Type="http://schemas.microsoft.com/office/2006/relationships/activeXControlBinary" Target="activeX65.bin"/></Relationships>
</file>

<file path=ppt/activeX/_rels/activeX66.xml.rels><?xml version="1.0" encoding="UTF-8" standalone="yes"?>
<Relationships xmlns="http://schemas.openxmlformats.org/package/2006/relationships"><Relationship Id="rId1" Type="http://schemas.microsoft.com/office/2006/relationships/activeXControlBinary" Target="activeX66.bin"/></Relationships>
</file>

<file path=ppt/activeX/_rels/activeX67.xml.rels><?xml version="1.0" encoding="UTF-8" standalone="yes"?>
<Relationships xmlns="http://schemas.openxmlformats.org/package/2006/relationships"><Relationship Id="rId1" Type="http://schemas.microsoft.com/office/2006/relationships/activeXControlBinary" Target="activeX67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3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6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65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6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1BF4E-9936-4098-81C7-273388E1264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929573-E124-4CE6-A744-144B56F8B73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1BF4E-9936-4098-81C7-273388E1264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29573-E124-4CE6-A744-144B56F8B7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1BF4E-9936-4098-81C7-273388E1264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29573-E124-4CE6-A744-144B56F8B7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1BF4E-9936-4098-81C7-273388E1264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29573-E124-4CE6-A744-144B56F8B7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1BF4E-9936-4098-81C7-273388E1264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29573-E124-4CE6-A744-144B56F8B73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1BF4E-9936-4098-81C7-273388E1264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29573-E124-4CE6-A744-144B56F8B73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1BF4E-9936-4098-81C7-273388E1264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29573-E124-4CE6-A744-144B56F8B73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1BF4E-9936-4098-81C7-273388E1264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29573-E124-4CE6-A744-144B56F8B7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1BF4E-9936-4098-81C7-273388E1264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29573-E124-4CE6-A744-144B56F8B7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1BF4E-9936-4098-81C7-273388E1264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29573-E124-4CE6-A744-144B56F8B7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1BF4E-9936-4098-81C7-273388E1264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29573-E124-4CE6-A744-144B56F8B7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FF1BF4E-9936-4098-81C7-273388E1264C}" type="datetimeFigureOut">
              <a:rPr lang="ru-RU" smtClean="0"/>
              <a:t>15.07.2013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9929573-E124-4CE6-A744-144B56F8B73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control" Target="../activeX/activeX12.xml"/><Relationship Id="rId18" Type="http://schemas.openxmlformats.org/officeDocument/2006/relationships/control" Target="../activeX/activeX17.xml"/><Relationship Id="rId26" Type="http://schemas.openxmlformats.org/officeDocument/2006/relationships/control" Target="../activeX/activeX25.xml"/><Relationship Id="rId39" Type="http://schemas.openxmlformats.org/officeDocument/2006/relationships/control" Target="../activeX/activeX38.xml"/><Relationship Id="rId21" Type="http://schemas.openxmlformats.org/officeDocument/2006/relationships/control" Target="../activeX/activeX20.xml"/><Relationship Id="rId34" Type="http://schemas.openxmlformats.org/officeDocument/2006/relationships/control" Target="../activeX/activeX33.xml"/><Relationship Id="rId42" Type="http://schemas.openxmlformats.org/officeDocument/2006/relationships/control" Target="../activeX/activeX41.xml"/><Relationship Id="rId47" Type="http://schemas.openxmlformats.org/officeDocument/2006/relationships/control" Target="../activeX/activeX46.xml"/><Relationship Id="rId50" Type="http://schemas.openxmlformats.org/officeDocument/2006/relationships/control" Target="../activeX/activeX49.xml"/><Relationship Id="rId55" Type="http://schemas.openxmlformats.org/officeDocument/2006/relationships/control" Target="../activeX/activeX54.xml"/><Relationship Id="rId63" Type="http://schemas.openxmlformats.org/officeDocument/2006/relationships/control" Target="../activeX/activeX62.xml"/><Relationship Id="rId68" Type="http://schemas.openxmlformats.org/officeDocument/2006/relationships/control" Target="../activeX/activeX67.xml"/><Relationship Id="rId7" Type="http://schemas.openxmlformats.org/officeDocument/2006/relationships/control" Target="../activeX/activeX6.xml"/><Relationship Id="rId71" Type="http://schemas.openxmlformats.org/officeDocument/2006/relationships/image" Target="../media/image7.jpeg"/><Relationship Id="rId2" Type="http://schemas.openxmlformats.org/officeDocument/2006/relationships/control" Target="../activeX/activeX1.xml"/><Relationship Id="rId16" Type="http://schemas.openxmlformats.org/officeDocument/2006/relationships/control" Target="../activeX/activeX15.xml"/><Relationship Id="rId29" Type="http://schemas.openxmlformats.org/officeDocument/2006/relationships/control" Target="../activeX/activeX28.xml"/><Relationship Id="rId11" Type="http://schemas.openxmlformats.org/officeDocument/2006/relationships/control" Target="../activeX/activeX10.xml"/><Relationship Id="rId24" Type="http://schemas.openxmlformats.org/officeDocument/2006/relationships/control" Target="../activeX/activeX23.xml"/><Relationship Id="rId32" Type="http://schemas.openxmlformats.org/officeDocument/2006/relationships/control" Target="../activeX/activeX31.xml"/><Relationship Id="rId37" Type="http://schemas.openxmlformats.org/officeDocument/2006/relationships/control" Target="../activeX/activeX36.xml"/><Relationship Id="rId40" Type="http://schemas.openxmlformats.org/officeDocument/2006/relationships/control" Target="../activeX/activeX39.xml"/><Relationship Id="rId45" Type="http://schemas.openxmlformats.org/officeDocument/2006/relationships/control" Target="../activeX/activeX44.xml"/><Relationship Id="rId53" Type="http://schemas.openxmlformats.org/officeDocument/2006/relationships/control" Target="../activeX/activeX52.xml"/><Relationship Id="rId58" Type="http://schemas.openxmlformats.org/officeDocument/2006/relationships/control" Target="../activeX/activeX57.xml"/><Relationship Id="rId66" Type="http://schemas.openxmlformats.org/officeDocument/2006/relationships/control" Target="../activeX/activeX65.xml"/><Relationship Id="rId74" Type="http://schemas.openxmlformats.org/officeDocument/2006/relationships/image" Target="../media/image10.wmf"/><Relationship Id="rId5" Type="http://schemas.openxmlformats.org/officeDocument/2006/relationships/control" Target="../activeX/activeX4.xml"/><Relationship Id="rId15" Type="http://schemas.openxmlformats.org/officeDocument/2006/relationships/control" Target="../activeX/activeX14.xml"/><Relationship Id="rId23" Type="http://schemas.openxmlformats.org/officeDocument/2006/relationships/control" Target="../activeX/activeX22.xml"/><Relationship Id="rId28" Type="http://schemas.openxmlformats.org/officeDocument/2006/relationships/control" Target="../activeX/activeX27.xml"/><Relationship Id="rId36" Type="http://schemas.openxmlformats.org/officeDocument/2006/relationships/control" Target="../activeX/activeX35.xml"/><Relationship Id="rId49" Type="http://schemas.openxmlformats.org/officeDocument/2006/relationships/control" Target="../activeX/activeX48.xml"/><Relationship Id="rId57" Type="http://schemas.openxmlformats.org/officeDocument/2006/relationships/control" Target="../activeX/activeX56.xml"/><Relationship Id="rId61" Type="http://schemas.openxmlformats.org/officeDocument/2006/relationships/control" Target="../activeX/activeX60.xml"/><Relationship Id="rId10" Type="http://schemas.openxmlformats.org/officeDocument/2006/relationships/control" Target="../activeX/activeX9.xml"/><Relationship Id="rId19" Type="http://schemas.openxmlformats.org/officeDocument/2006/relationships/control" Target="../activeX/activeX18.xml"/><Relationship Id="rId31" Type="http://schemas.openxmlformats.org/officeDocument/2006/relationships/control" Target="../activeX/activeX30.xml"/><Relationship Id="rId44" Type="http://schemas.openxmlformats.org/officeDocument/2006/relationships/control" Target="../activeX/activeX43.xml"/><Relationship Id="rId52" Type="http://schemas.openxmlformats.org/officeDocument/2006/relationships/control" Target="../activeX/activeX51.xml"/><Relationship Id="rId60" Type="http://schemas.openxmlformats.org/officeDocument/2006/relationships/control" Target="../activeX/activeX59.xml"/><Relationship Id="rId65" Type="http://schemas.openxmlformats.org/officeDocument/2006/relationships/control" Target="../activeX/activeX64.xml"/><Relationship Id="rId73" Type="http://schemas.openxmlformats.org/officeDocument/2006/relationships/image" Target="../media/image9.wmf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Relationship Id="rId14" Type="http://schemas.openxmlformats.org/officeDocument/2006/relationships/control" Target="../activeX/activeX13.xml"/><Relationship Id="rId22" Type="http://schemas.openxmlformats.org/officeDocument/2006/relationships/control" Target="../activeX/activeX21.xml"/><Relationship Id="rId27" Type="http://schemas.openxmlformats.org/officeDocument/2006/relationships/control" Target="../activeX/activeX26.xml"/><Relationship Id="rId30" Type="http://schemas.openxmlformats.org/officeDocument/2006/relationships/control" Target="../activeX/activeX29.xml"/><Relationship Id="rId35" Type="http://schemas.openxmlformats.org/officeDocument/2006/relationships/control" Target="../activeX/activeX34.xml"/><Relationship Id="rId43" Type="http://schemas.openxmlformats.org/officeDocument/2006/relationships/control" Target="../activeX/activeX42.xml"/><Relationship Id="rId48" Type="http://schemas.openxmlformats.org/officeDocument/2006/relationships/control" Target="../activeX/activeX47.xml"/><Relationship Id="rId56" Type="http://schemas.openxmlformats.org/officeDocument/2006/relationships/control" Target="../activeX/activeX55.xml"/><Relationship Id="rId64" Type="http://schemas.openxmlformats.org/officeDocument/2006/relationships/control" Target="../activeX/activeX63.xml"/><Relationship Id="rId69" Type="http://schemas.openxmlformats.org/officeDocument/2006/relationships/slideLayout" Target="../slideLayouts/slideLayout1.xml"/><Relationship Id="rId8" Type="http://schemas.openxmlformats.org/officeDocument/2006/relationships/control" Target="../activeX/activeX7.xml"/><Relationship Id="rId51" Type="http://schemas.openxmlformats.org/officeDocument/2006/relationships/control" Target="../activeX/activeX50.xml"/><Relationship Id="rId72" Type="http://schemas.openxmlformats.org/officeDocument/2006/relationships/image" Target="../media/image8.wmf"/><Relationship Id="rId3" Type="http://schemas.openxmlformats.org/officeDocument/2006/relationships/control" Target="../activeX/activeX2.xml"/><Relationship Id="rId12" Type="http://schemas.openxmlformats.org/officeDocument/2006/relationships/control" Target="../activeX/activeX11.xml"/><Relationship Id="rId17" Type="http://schemas.openxmlformats.org/officeDocument/2006/relationships/control" Target="../activeX/activeX16.xml"/><Relationship Id="rId25" Type="http://schemas.openxmlformats.org/officeDocument/2006/relationships/control" Target="../activeX/activeX24.xml"/><Relationship Id="rId33" Type="http://schemas.openxmlformats.org/officeDocument/2006/relationships/control" Target="../activeX/activeX32.xml"/><Relationship Id="rId38" Type="http://schemas.openxmlformats.org/officeDocument/2006/relationships/control" Target="../activeX/activeX37.xml"/><Relationship Id="rId46" Type="http://schemas.openxmlformats.org/officeDocument/2006/relationships/control" Target="../activeX/activeX45.xml"/><Relationship Id="rId59" Type="http://schemas.openxmlformats.org/officeDocument/2006/relationships/control" Target="../activeX/activeX58.xml"/><Relationship Id="rId67" Type="http://schemas.openxmlformats.org/officeDocument/2006/relationships/control" Target="../activeX/activeX66.xml"/><Relationship Id="rId20" Type="http://schemas.openxmlformats.org/officeDocument/2006/relationships/control" Target="../activeX/activeX19.xml"/><Relationship Id="rId41" Type="http://schemas.openxmlformats.org/officeDocument/2006/relationships/control" Target="../activeX/activeX40.xml"/><Relationship Id="rId54" Type="http://schemas.openxmlformats.org/officeDocument/2006/relationships/control" Target="../activeX/activeX53.xml"/><Relationship Id="rId62" Type="http://schemas.openxmlformats.org/officeDocument/2006/relationships/control" Target="../activeX/activeX61.xml"/><Relationship Id="rId70" Type="http://schemas.openxmlformats.org/officeDocument/2006/relationships/image" Target="../media/image6.png"/><Relationship Id="rId75" Type="http://schemas.openxmlformats.org/officeDocument/2006/relationships/image" Target="../media/image11.wmf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79612" y="1980168"/>
            <a:ext cx="28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dirty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30513" y="3070225"/>
            <a:ext cx="28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b="1" dirty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3074" y="3778806"/>
            <a:ext cx="28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b="1" dirty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38101" y="3776146"/>
            <a:ext cx="28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dirty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3073" y="4510088"/>
            <a:ext cx="28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b="1" dirty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66949" y="899428"/>
            <a:ext cx="28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97325" y="1619806"/>
            <a:ext cx="28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60032" y="1980168"/>
            <a:ext cx="28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13450" y="2349500"/>
            <a:ext cx="28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16513" y="3059668"/>
            <a:ext cx="432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32138" y="-12868"/>
            <a:ext cx="60298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ГОРИЗОНТАЛИ: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 Тот, кто сообщает информацию.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2. Наука, изучающая информационные процессы 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3. Действие (решение задачи) , совершаемое с информацией.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4. Действие (сообщение результата), совершаемое с информацией.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5. Наименьшая единица измерения информации.</a:t>
            </a:r>
            <a:r>
              <a:rPr lang="ru-RU" sz="1600" dirty="0" smtClean="0"/>
              <a:t> </a:t>
            </a:r>
            <a:endParaRPr lang="ru-RU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69660" y="5225479"/>
            <a:ext cx="55546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ВЕРТИКАЛИ: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6. Тот, кто получает информацию.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7. Сведения об окружающем мире 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8. Действие (запоминание) , совершаемое с информацией.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9. Средство, используемое при передачи информации 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10. Единица измерения информации.</a:t>
            </a:r>
            <a:r>
              <a:rPr lang="ru-RU" sz="1600" dirty="0" smtClean="0"/>
              <a:t> </a:t>
            </a:r>
            <a:endParaRPr lang="ru-RU" sz="1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-1" y="132346"/>
            <a:ext cx="226694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cap="none" spc="0" dirty="0" smtClean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ТЕМА: </a:t>
            </a:r>
          </a:p>
          <a:p>
            <a:pPr algn="ctr"/>
            <a:r>
              <a:rPr lang="ru-RU" sz="2000" b="1" cap="none" spc="0" dirty="0" smtClean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Информация и информационные процессы</a:t>
            </a:r>
            <a:endParaRPr lang="ru-RU" sz="2000" b="1" cap="none" spc="0" dirty="0">
              <a:ln w="1905"/>
              <a:solidFill>
                <a:schemeClr val="accent5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00" name="Picture 76" descr="C:\Users\1\AppData\Local\Microsoft\Windows\Temporary Internet Files\Content.IE5\1LAAPGZU\MC900431568[1].png"/>
          <p:cNvPicPr>
            <a:picLocks noChangeAspect="1" noChangeArrowheads="1"/>
          </p:cNvPicPr>
          <p:nvPr/>
        </p:nvPicPr>
        <p:blipFill>
          <a:blip r:embed="rId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6954" y="2832100"/>
            <a:ext cx="1905000" cy="191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1" name="Picture 77" descr="C:\Users\1\AppData\Local\Microsoft\Windows\Temporary Internet Files\Content.IE5\QIR5ROBF\MP900427809[1].jpg"/>
          <p:cNvPicPr>
            <a:picLocks noChangeAspect="1" noChangeArrowheads="1"/>
          </p:cNvPicPr>
          <p:nvPr/>
        </p:nvPicPr>
        <p:blipFill>
          <a:blip r:embed="rId7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721" y="1574627"/>
            <a:ext cx="1553069" cy="1566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1838" name="TextBox1" r:id="rId2" imgW="285840" imgH="361800"/>
        </mc:Choice>
        <mc:Fallback>
          <p:control name="TextBox1" r:id="rId2" imgW="285840" imgH="361800">
            <p:pic>
              <p:nvPicPr>
                <p:cNvPr id="0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0825" y="37814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39" name="TextBox2" r:id="rId3" imgW="285840" imgH="361800"/>
        </mc:Choice>
        <mc:Fallback>
          <p:control name="TextBox2" r:id="rId3" imgW="285840" imgH="361800">
            <p:pic>
              <p:nvPicPr>
                <p:cNvPr id="0" name="Text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9750" y="37814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40" name="TextBox3" r:id="rId4" imgW="285840" imgH="361800"/>
        </mc:Choice>
        <mc:Fallback>
          <p:control name="TextBox3" r:id="rId4" imgW="285840" imgH="361800">
            <p:pic>
              <p:nvPicPr>
                <p:cNvPr id="0" name="TextBox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27088" y="37814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41" name="TextBox4" r:id="rId5" imgW="285840" imgH="361800"/>
        </mc:Choice>
        <mc:Fallback>
          <p:control name="TextBox4" r:id="rId5" imgW="285840" imgH="361800">
            <p:pic>
              <p:nvPicPr>
                <p:cNvPr id="0" name="TextBox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16013" y="37814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42" name="TextBox5" r:id="rId6" imgW="285840" imgH="361800"/>
        </mc:Choice>
        <mc:Fallback>
          <p:control name="TextBox5" r:id="rId6" imgW="285840" imgH="361800">
            <p:pic>
              <p:nvPicPr>
                <p:cNvPr id="0" name="TextBox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03350" y="37814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43" name="TextBox6" r:id="rId7" imgW="285840" imgH="361800"/>
        </mc:Choice>
        <mc:Fallback>
          <p:control name="TextBox6" r:id="rId7" imgW="285840" imgH="361800">
            <p:pic>
              <p:nvPicPr>
                <p:cNvPr id="0" name="TextBox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92275" y="37814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44" name="TextBox7" r:id="rId8" imgW="285840" imgH="361800"/>
        </mc:Choice>
        <mc:Fallback>
          <p:control name="TextBox7" r:id="rId8" imgW="285840" imgH="361800">
            <p:pic>
              <p:nvPicPr>
                <p:cNvPr id="0" name="TextBox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79613" y="37814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45" name="TextBox9" r:id="rId9" imgW="285840" imgH="361800"/>
        </mc:Choice>
        <mc:Fallback>
          <p:control name="TextBox9" r:id="rId9" imgW="285840" imgH="361800">
            <p:pic>
              <p:nvPicPr>
                <p:cNvPr id="0" name="TextBox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55875" y="37814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46" name="TextBox10" r:id="rId10" imgW="285840" imgH="361800"/>
        </mc:Choice>
        <mc:Fallback>
          <p:control name="TextBox10" r:id="rId10" imgW="285840" imgH="361800">
            <p:pic>
              <p:nvPicPr>
                <p:cNvPr id="0" name="TextBox1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68538" y="3789363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47" name="TextBox11" r:id="rId11" imgW="285840" imgH="361800"/>
        </mc:Choice>
        <mc:Fallback>
          <p:control name="TextBox11" r:id="rId11" imgW="285840" imgH="361800">
            <p:pic>
              <p:nvPicPr>
                <p:cNvPr id="0" name="TextBox1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68538" y="3429000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48" name="TextBox12" r:id="rId12" imgW="285840" imgH="361800"/>
        </mc:Choice>
        <mc:Fallback>
          <p:control name="TextBox12" r:id="rId12" imgW="285840" imgH="361800">
            <p:pic>
              <p:nvPicPr>
                <p:cNvPr id="0" name="TextBox1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68538" y="30702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49" name="TextBox13" r:id="rId13" imgW="285840" imgH="361800"/>
        </mc:Choice>
        <mc:Fallback>
          <p:control name="TextBox13" r:id="rId13" imgW="285840" imgH="361800">
            <p:pic>
              <p:nvPicPr>
                <p:cNvPr id="0" name="TextBox1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68538" y="270827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50" name="TextBox14" r:id="rId14" imgW="285840" imgH="361800"/>
        </mc:Choice>
        <mc:Fallback>
          <p:control name="TextBox14" r:id="rId14" imgW="285840" imgH="361800">
            <p:pic>
              <p:nvPicPr>
                <p:cNvPr id="0" name="TextBox1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68538" y="2349500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51" name="TextBox15" r:id="rId15" imgW="285840" imgH="361800"/>
        </mc:Choice>
        <mc:Fallback>
          <p:control name="TextBox15" r:id="rId15" imgW="285840" imgH="361800">
            <p:pic>
              <p:nvPicPr>
                <p:cNvPr id="0" name="TextBox1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68538" y="1989138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52" name="TextBox16" r:id="rId16" imgW="285840" imgH="361800"/>
        </mc:Choice>
        <mc:Fallback>
          <p:control name="TextBox16" r:id="rId16" imgW="285840" imgH="361800">
            <p:pic>
              <p:nvPicPr>
                <p:cNvPr id="0" name="TextBox1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68538" y="162877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53" name="TextBox17" r:id="rId17" imgW="285840" imgH="361800"/>
        </mc:Choice>
        <mc:Fallback>
          <p:control name="TextBox17" r:id="rId17" imgW="285840" imgH="361800">
            <p:pic>
              <p:nvPicPr>
                <p:cNvPr id="0" name="TextBox1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55875" y="1989138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54" name="TextBox18" r:id="rId18" imgW="285840" imgH="361800"/>
        </mc:Choice>
        <mc:Fallback>
          <p:control name="TextBox18" r:id="rId18" imgW="285840" imgH="361800">
            <p:pic>
              <p:nvPicPr>
                <p:cNvPr id="0" name="TextBox1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43213" y="1989138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55" name="TextBox19" r:id="rId19" imgW="285840" imgH="361800"/>
        </mc:Choice>
        <mc:Fallback>
          <p:control name="TextBox19" r:id="rId19" imgW="285840" imgH="361800">
            <p:pic>
              <p:nvPicPr>
                <p:cNvPr id="0" name="TextBox1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19438" y="1989138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56" name="TextBox20" r:id="rId20" imgW="285840" imgH="361800"/>
        </mc:Choice>
        <mc:Fallback>
          <p:control name="TextBox20" r:id="rId20" imgW="285840" imgH="361800">
            <p:pic>
              <p:nvPicPr>
                <p:cNvPr id="0" name="TextBox2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06775" y="1989138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57" name="TextBox21" r:id="rId21" imgW="285840" imgH="361800"/>
        </mc:Choice>
        <mc:Fallback>
          <p:control name="TextBox21" r:id="rId21" imgW="285840" imgH="361800">
            <p:pic>
              <p:nvPicPr>
                <p:cNvPr id="0" name="TextBox2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08400" y="1989138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58" name="TextBox22" r:id="rId22" imgW="285840" imgH="361800"/>
        </mc:Choice>
        <mc:Fallback>
          <p:control name="TextBox22" r:id="rId22" imgW="285840" imgH="361800">
            <p:pic>
              <p:nvPicPr>
                <p:cNvPr id="0" name="TextBox2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95738" y="1989138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59" name="TextBox23" r:id="rId23" imgW="285840" imgH="361800"/>
        </mc:Choice>
        <mc:Fallback>
          <p:control name="TextBox23" r:id="rId23" imgW="285840" imgH="361800">
            <p:pic>
              <p:nvPicPr>
                <p:cNvPr id="0" name="TextBox2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83075" y="1989138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60" name="TextBox24" r:id="rId24" imgW="285840" imgH="361800"/>
        </mc:Choice>
        <mc:Fallback>
          <p:control name="TextBox24" r:id="rId24" imgW="285840" imgH="361800">
            <p:pic>
              <p:nvPicPr>
                <p:cNvPr id="0" name="TextBox2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95738" y="4870450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61" name="TextBox25" r:id="rId25" imgW="285840" imgH="361800"/>
        </mc:Choice>
        <mc:Fallback>
          <p:control name="TextBox25" r:id="rId25" imgW="285840" imgH="361800">
            <p:pic>
              <p:nvPicPr>
                <p:cNvPr id="0" name="TextBox2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95738" y="4510088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62" name="TextBox26" r:id="rId26" imgW="285840" imgH="361800"/>
        </mc:Choice>
        <mc:Fallback>
          <p:control name="TextBox26" r:id="rId26" imgW="285840" imgH="361800">
            <p:pic>
              <p:nvPicPr>
                <p:cNvPr id="0" name="TextBox2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95738" y="41497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63" name="TextBox27" r:id="rId27" imgW="285840" imgH="361800"/>
        </mc:Choice>
        <mc:Fallback>
          <p:control name="TextBox27" r:id="rId27" imgW="285840" imgH="361800">
            <p:pic>
              <p:nvPicPr>
                <p:cNvPr id="0" name="TextBox2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95738" y="3790950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64" name="TextBox28" r:id="rId28" imgW="285840" imgH="361800"/>
        </mc:Choice>
        <mc:Fallback>
          <p:control name="TextBox28" r:id="rId28" imgW="285840" imgH="361800">
            <p:pic>
              <p:nvPicPr>
                <p:cNvPr id="0" name="TextBox2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95738" y="3429000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65" name="TextBox29" r:id="rId29" imgW="285840" imgH="361800"/>
        </mc:Choice>
        <mc:Fallback>
          <p:control name="TextBox29" r:id="rId29" imgW="285840" imgH="361800">
            <p:pic>
              <p:nvPicPr>
                <p:cNvPr id="0" name="TextBox2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95738" y="30702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66" name="TextBox30" r:id="rId30" imgW="285840" imgH="361800"/>
        </mc:Choice>
        <mc:Fallback>
          <p:control name="TextBox30" r:id="rId30" imgW="285840" imgH="361800">
            <p:pic>
              <p:nvPicPr>
                <p:cNvPr id="0" name="TextBox3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95738" y="2709863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67" name="TextBox31" r:id="rId31" imgW="285840" imgH="361800"/>
        </mc:Choice>
        <mc:Fallback>
          <p:control name="TextBox31" r:id="rId31" imgW="285840" imgH="361800">
            <p:pic>
              <p:nvPicPr>
                <p:cNvPr id="0" name="TextBox3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95738" y="2349500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68" name="TextBox32" r:id="rId32" imgW="285840" imgH="361800"/>
        </mc:Choice>
        <mc:Fallback>
          <p:control name="TextBox32" r:id="rId32" imgW="285840" imgH="361800">
            <p:pic>
              <p:nvPicPr>
                <p:cNvPr id="0" name="TextBox3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83075" y="30702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69" name="TextBox33" r:id="rId33" imgW="285840" imgH="361800"/>
        </mc:Choice>
        <mc:Fallback>
          <p:control name="TextBox33" r:id="rId33" imgW="285840" imgH="361800">
            <p:pic>
              <p:nvPicPr>
                <p:cNvPr id="0" name="TextBox3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572000" y="30702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70" name="TextBox34" r:id="rId34" imgW="285840" imgH="361800"/>
        </mc:Choice>
        <mc:Fallback>
          <p:control name="TextBox34" r:id="rId34" imgW="285840" imgH="361800">
            <p:pic>
              <p:nvPicPr>
                <p:cNvPr id="0" name="TextBox3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30702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71" name="TextBox35" r:id="rId35" imgW="285840" imgH="361800"/>
        </mc:Choice>
        <mc:Fallback>
          <p:control name="TextBox35" r:id="rId35" imgW="285840" imgH="361800">
            <p:pic>
              <p:nvPicPr>
                <p:cNvPr id="0" name="TextBox3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48263" y="30702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72" name="TextBox36" r:id="rId36" imgW="285840" imgH="361800"/>
        </mc:Choice>
        <mc:Fallback>
          <p:control name="TextBox36" r:id="rId36" imgW="285840" imgH="361800">
            <p:pic>
              <p:nvPicPr>
                <p:cNvPr id="0" name="TextBox3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35600" y="30702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73" name="TextBox37" r:id="rId37" imgW="285840" imgH="361800"/>
        </mc:Choice>
        <mc:Fallback>
          <p:control name="TextBox37" r:id="rId37" imgW="285840" imgH="361800">
            <p:pic>
              <p:nvPicPr>
                <p:cNvPr id="0" name="TextBox3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724525" y="30702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74" name="TextBox38" r:id="rId38" imgW="285840" imgH="361800"/>
        </mc:Choice>
        <mc:Fallback>
          <p:control name="TextBox38" r:id="rId38" imgW="285840" imgH="361800">
            <p:pic>
              <p:nvPicPr>
                <p:cNvPr id="0" name="TextBox3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11863" y="30702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75" name="TextBox39" r:id="rId39" imgW="285840" imgH="361800"/>
        </mc:Choice>
        <mc:Fallback>
          <p:control name="TextBox39" r:id="rId39" imgW="285840" imgH="361800">
            <p:pic>
              <p:nvPicPr>
                <p:cNvPr id="0" name="TextBox3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88125" y="3429000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76" name="TextBox40" r:id="rId40" imgW="285840" imgH="361800"/>
        </mc:Choice>
        <mc:Fallback>
          <p:control name="TextBox40" r:id="rId40" imgW="285840" imgH="361800">
            <p:pic>
              <p:nvPicPr>
                <p:cNvPr id="0" name="TextBox4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2138" y="30702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77" name="TextBox41" r:id="rId41" imgW="285840" imgH="361800"/>
        </mc:Choice>
        <mc:Fallback>
          <p:control name="TextBox41" r:id="rId41" imgW="285840" imgH="361800">
            <p:pic>
              <p:nvPicPr>
                <p:cNvPr id="0" name="TextBox4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21063" y="30702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78" name="TextBox42" r:id="rId42" imgW="285840" imgH="361800"/>
        </mc:Choice>
        <mc:Fallback>
          <p:control name="TextBox42" r:id="rId42" imgW="285840" imgH="361800">
            <p:pic>
              <p:nvPicPr>
                <p:cNvPr id="0" name="TextBox4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08400" y="30702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79" name="TextBox43" r:id="rId43" imgW="285840" imgH="361800"/>
        </mc:Choice>
        <mc:Fallback>
          <p:control name="TextBox43" r:id="rId43" imgW="285840" imgH="361800">
            <p:pic>
              <p:nvPicPr>
                <p:cNvPr id="0" name="TextBox4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2347913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80" name="TextBox44" r:id="rId44" imgW="285840" imgH="361800"/>
        </mc:Choice>
        <mc:Fallback>
          <p:control name="TextBox44" r:id="rId44" imgW="285840" imgH="361800">
            <p:pic>
              <p:nvPicPr>
                <p:cNvPr id="0" name="TextBox4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270827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81" name="TextBox45" r:id="rId45" imgW="285840" imgH="361800"/>
        </mc:Choice>
        <mc:Fallback>
          <p:control name="TextBox45" r:id="rId45" imgW="285840" imgH="361800">
            <p:pic>
              <p:nvPicPr>
                <p:cNvPr id="0" name="TextBox4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3429000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82" name="TextBox46" r:id="rId46" imgW="285840" imgH="361800"/>
        </mc:Choice>
        <mc:Fallback>
          <p:control name="TextBox46" r:id="rId46" imgW="285840" imgH="361800">
            <p:pic>
              <p:nvPicPr>
                <p:cNvPr id="0" name="TextBox4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4868863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83" name="TextBox47" r:id="rId47" imgW="285840" imgH="361800"/>
        </mc:Choice>
        <mc:Fallback>
          <p:control name="TextBox47" r:id="rId47" imgW="285840" imgH="361800">
            <p:pic>
              <p:nvPicPr>
                <p:cNvPr id="0" name="TextBox4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4510088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84" name="TextBox48" r:id="rId48" imgW="285840" imgH="361800"/>
        </mc:Choice>
        <mc:Fallback>
          <p:control name="TextBox48" r:id="rId48" imgW="285840" imgH="361800">
            <p:pic>
              <p:nvPicPr>
                <p:cNvPr id="0" name="TextBox4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41497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85" name="TextBox49" r:id="rId49" imgW="285840" imgH="361800"/>
        </mc:Choice>
        <mc:Fallback>
          <p:control name="TextBox49" r:id="rId49" imgW="285840" imgH="361800">
            <p:pic>
              <p:nvPicPr>
                <p:cNvPr id="0" name="TextBox4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3789363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86" name="TextBox50" r:id="rId50" imgW="285840" imgH="361800"/>
        </mc:Choice>
        <mc:Fallback>
          <p:control name="TextBox50" r:id="rId50" imgW="285840" imgH="361800">
            <p:pic>
              <p:nvPicPr>
                <p:cNvPr id="0" name="TextBox5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572000" y="3789363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87" name="TextBox51" r:id="rId51" imgW="285840" imgH="361800"/>
        </mc:Choice>
        <mc:Fallback>
          <p:control name="TextBox51" r:id="rId51" imgW="285840" imgH="361800">
            <p:pic>
              <p:nvPicPr>
                <p:cNvPr id="0" name="TextBox5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46675" y="3789363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88" name="TextBox52" r:id="rId52" imgW="285840" imgH="361800"/>
        </mc:Choice>
        <mc:Fallback>
          <p:control name="TextBox52" r:id="rId52" imgW="285840" imgH="361800">
            <p:pic>
              <p:nvPicPr>
                <p:cNvPr id="0" name="TextBox5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35600" y="3789363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89" name="TextBox53" r:id="rId53" imgW="285840" imgH="361800"/>
        </mc:Choice>
        <mc:Fallback>
          <p:control name="TextBox53" r:id="rId53" imgW="285840" imgH="361800">
            <p:pic>
              <p:nvPicPr>
                <p:cNvPr id="0" name="TextBox5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722938" y="3789363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90" name="TextBox54" r:id="rId54" imgW="285840" imgH="361800"/>
        </mc:Choice>
        <mc:Fallback>
          <p:control name="TextBox54" r:id="rId54" imgW="285840" imgH="361800">
            <p:pic>
              <p:nvPicPr>
                <p:cNvPr id="0" name="TextBox5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11863" y="3789363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91" name="TextBox55" r:id="rId55" imgW="285840" imgH="361800"/>
        </mc:Choice>
        <mc:Fallback>
          <p:control name="TextBox55" r:id="rId55" imgW="285840" imgH="361800">
            <p:pic>
              <p:nvPicPr>
                <p:cNvPr id="0" name="TextBox5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299200" y="3789363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92" name="TextBox56" r:id="rId56" imgW="285840" imgH="361800"/>
        </mc:Choice>
        <mc:Fallback>
          <p:control name="TextBox56" r:id="rId56" imgW="285840" imgH="361800">
            <p:pic>
              <p:nvPicPr>
                <p:cNvPr id="0" name="TextBox5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88125" y="3789363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93" name="TextBox57" r:id="rId57" imgW="285840" imgH="361800"/>
        </mc:Choice>
        <mc:Fallback>
          <p:control name="TextBox57" r:id="rId57" imgW="285840" imgH="361800">
            <p:pic>
              <p:nvPicPr>
                <p:cNvPr id="0" name="TextBox5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11863" y="270827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94" name="TextBox58" r:id="rId58" imgW="285840" imgH="361800"/>
        </mc:Choice>
        <mc:Fallback>
          <p:control name="TextBox58" r:id="rId58" imgW="285840" imgH="361800">
            <p:pic>
              <p:nvPicPr>
                <p:cNvPr id="0" name="TextBox5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11863" y="3429000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95" name="TextBox59" r:id="rId59" imgW="285840" imgH="361800"/>
        </mc:Choice>
        <mc:Fallback>
          <p:control name="TextBox59" r:id="rId59" imgW="285840" imgH="361800">
            <p:pic>
              <p:nvPicPr>
                <p:cNvPr id="0" name="TextBox5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11863" y="41497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96" name="TextBox60" r:id="rId60" imgW="285840" imgH="361800"/>
        </mc:Choice>
        <mc:Fallback>
          <p:control name="TextBox60" r:id="rId60" imgW="285840" imgH="361800">
            <p:pic>
              <p:nvPicPr>
                <p:cNvPr id="0" name="TextBox6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88125" y="41497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97" name="TextBox61" r:id="rId61" imgW="285840" imgH="361800"/>
        </mc:Choice>
        <mc:Fallback>
          <p:control name="TextBox61" r:id="rId61" imgW="285840" imgH="361800">
            <p:pic>
              <p:nvPicPr>
                <p:cNvPr id="0" name="TextBox6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88125" y="4508500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98" name="TextBox62" r:id="rId62" imgW="285840" imgH="361800"/>
        </mc:Choice>
        <mc:Fallback>
          <p:control name="TextBox62" r:id="rId62" imgW="285840" imgH="361800">
            <p:pic>
              <p:nvPicPr>
                <p:cNvPr id="0" name="TextBox6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572000" y="4508500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899" name="TextBox63" r:id="rId63" imgW="285840" imgH="361800"/>
        </mc:Choice>
        <mc:Fallback>
          <p:control name="TextBox63" r:id="rId63" imgW="285840" imgH="361800">
            <p:pic>
              <p:nvPicPr>
                <p:cNvPr id="0" name="TextBox6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48263" y="4508500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00" name="CommandButton1" r:id="rId64" imgW="1581120" imgH="647640"/>
        </mc:Choice>
        <mc:Fallback>
          <p:control name="CommandButton1" r:id="rId64" imgW="1581120" imgH="64764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9388" y="1989138"/>
                  <a:ext cx="1584325" cy="6477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01" name="CommandButton2" r:id="rId65" imgW="1581120" imgH="647640"/>
        </mc:Choice>
        <mc:Fallback>
          <p:control name="CommandButton2" r:id="rId65" imgW="1581120" imgH="647640">
            <p:pic>
              <p:nvPicPr>
                <p:cNvPr id="0" name="CommandButt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724525" y="6092825"/>
                  <a:ext cx="1584325" cy="5762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02" name="CommandButton3" r:id="rId66" imgW="1514520" imgH="581040"/>
        </mc:Choice>
        <mc:Fallback>
          <p:control name="CommandButton3" r:id="rId66" imgW="1514520" imgH="581040">
            <p:pic>
              <p:nvPicPr>
                <p:cNvPr id="0" name="CommandButt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451725" y="6092825"/>
                  <a:ext cx="1512888" cy="5762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03" name="TextBox64" r:id="rId67" imgW="285840" imgH="361800"/>
        </mc:Choice>
        <mc:Fallback>
          <p:control name="TextBox64" r:id="rId67" imgW="285840" imgH="361800">
            <p:pic>
              <p:nvPicPr>
                <p:cNvPr id="0" name="TextBox6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68538" y="1268413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04" name="TextBox8" r:id="rId68" imgW="285840" imgH="361800"/>
        </mc:Choice>
        <mc:Fallback>
          <p:control name="TextBox8" r:id="rId68" imgW="285840" imgH="361800">
            <p:pic>
              <p:nvPicPr>
                <p:cNvPr id="0" name="TextBox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95738" y="5229225"/>
                  <a:ext cx="288925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293989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691</TotalTime>
  <Words>109</Words>
  <Application>Microsoft Office PowerPoint</Application>
  <PresentationFormat>Экран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Исполнительная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57</cp:revision>
  <dcterms:created xsi:type="dcterms:W3CDTF">2012-07-04T02:36:21Z</dcterms:created>
  <dcterms:modified xsi:type="dcterms:W3CDTF">2013-07-15T06:17:17Z</dcterms:modified>
</cp:coreProperties>
</file>