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activeX/activeX51.xml" ContentType="application/vnd.ms-office.activeX+xml"/>
  <Override PartName="/ppt/activeX/activeX52.xml" ContentType="application/vnd.ms-office.activeX+xml"/>
  <Override PartName="/ppt/activeX/activeX53.xml" ContentType="application/vnd.ms-office.activeX+xml"/>
  <Override PartName="/ppt/activeX/activeX54.xml" ContentType="application/vnd.ms-office.activeX+xml"/>
  <Override PartName="/ppt/activeX/activeX55.xml" ContentType="application/vnd.ms-office.activeX+xml"/>
  <Override PartName="/ppt/activeX/activeX56.xml" ContentType="application/vnd.ms-office.activeX+xml"/>
  <Override PartName="/ppt/activeX/activeX57.xml" ContentType="application/vnd.ms-office.activeX+xml"/>
  <Override PartName="/ppt/activeX/activeX58.xml" ContentType="application/vnd.ms-office.activeX+xml"/>
  <Override PartName="/ppt/activeX/activeX59.xml" ContentType="application/vnd.ms-office.activeX+xml"/>
  <Override PartName="/ppt/activeX/activeX60.xml" ContentType="application/vnd.ms-office.activeX+xml"/>
  <Override PartName="/ppt/activeX/activeX61.xml" ContentType="application/vnd.ms-office.activeX+xml"/>
  <Override PartName="/ppt/activeX/activeX62.xml" ContentType="application/vnd.ms-office.activeX+xml"/>
  <Override PartName="/ppt/activeX/activeX63.xml" ContentType="application/vnd.ms-office.activeX+xml"/>
  <Override PartName="/ppt/activeX/activeX64.xml" ContentType="application/vnd.ms-office.activeX+xml"/>
  <Override PartName="/ppt/activeX/activeX65.xml" ContentType="application/vnd.ms-office.activeX+xml"/>
  <Override PartName="/ppt/activeX/activeX66.xml" ContentType="application/vnd.ms-office.activeX+xml"/>
  <Override PartName="/ppt/activeX/activeX67.xml" ContentType="application/vnd.ms-office.activeX+xml"/>
  <Override PartName="/ppt/activeX/activeX68.xml" ContentType="application/vnd.ms-office.activeX+xml"/>
  <Override PartName="/ppt/activeX/activeX69.xml" ContentType="application/vnd.ms-office.activeX+xml"/>
  <Override PartName="/ppt/activeX/activeX70.xml" ContentType="application/vnd.ms-office.activeX+xml"/>
  <Override PartName="/ppt/activeX/activeX71.xml" ContentType="application/vnd.ms-office.activeX+xml"/>
  <Override PartName="/ppt/activeX/activeX72.xml" ContentType="application/vnd.ms-office.activeX+xml"/>
  <Override PartName="/ppt/activeX/activeX73.xml" ContentType="application/vnd.ms-office.activeX+xml"/>
  <Override PartName="/ppt/activeX/activeX74.xml" ContentType="application/vnd.ms-office.activeX+xml"/>
  <Override PartName="/ppt/activeX/activeX75.xml" ContentType="application/vnd.ms-office.activeX+xml"/>
  <Override PartName="/ppt/activeX/activeX76.xml" ContentType="application/vnd.ms-office.activeX+xml"/>
  <Override PartName="/ppt/activeX/activeX77.xml" ContentType="application/vnd.ms-office.activeX+xml"/>
  <Override PartName="/ppt/activeX/activeX78.xml" ContentType="application/vnd.ms-office.activeX+xml"/>
  <Override PartName="/ppt/activeX/activeX79.xml" ContentType="application/vnd.ms-office.activeX+xml"/>
  <Override PartName="/ppt/activeX/activeX80.xml" ContentType="application/vnd.ms-office.activeX+xml"/>
  <Override PartName="/ppt/activeX/activeX81.xml" ContentType="application/vnd.ms-office.activeX+xml"/>
  <Override PartName="/ppt/activeX/activeX82.xml" ContentType="application/vnd.ms-office.activeX+xml"/>
  <Override PartName="/ppt/activeX/activeX83.xml" ContentType="application/vnd.ms-office.activeX+xml"/>
  <Override PartName="/ppt/activeX/activeX84.xml" ContentType="application/vnd.ms-office.activeX+xml"/>
  <Override PartName="/ppt/activeX/activeX85.xml" ContentType="application/vnd.ms-office.activeX+xml"/>
  <Override PartName="/ppt/activeX/activeX86.xml" ContentType="application/vnd.ms-office.activeX+xml"/>
  <Override PartName="/ppt/activeX/activeX87.xml" ContentType="application/vnd.ms-office.activeX+xml"/>
  <Override PartName="/ppt/activeX/activeX88.xml" ContentType="application/vnd.ms-office.activeX+xml"/>
  <Override PartName="/ppt/activeX/activeX89.xml" ContentType="application/vnd.ms-office.activeX+xml"/>
  <Override PartName="/ppt/activeX/activeX90.xml" ContentType="application/vnd.ms-office.activeX+xml"/>
  <Override PartName="/ppt/activeX/activeX91.xml" ContentType="application/vnd.ms-office.activeX+xml"/>
  <Override PartName="/ppt/activeX/activeX92.xml" ContentType="application/vnd.ms-office.activeX+xml"/>
  <Override PartName="/ppt/activeX/activeX93.xml" ContentType="application/vnd.ms-office.activeX+xml"/>
  <Override PartName="/ppt/activeX/activeX94.xml" ContentType="application/vnd.ms-office.activeX+xml"/>
  <Override PartName="/ppt/activeX/activeX95.xml" ContentType="application/vnd.ms-office.activeX+xml"/>
  <Override PartName="/ppt/activeX/activeX96.xml" ContentType="application/vnd.ms-office.activeX+xml"/>
  <Override PartName="/ppt/activeX/activeX97.xml" ContentType="application/vnd.ms-office.activeX+xml"/>
  <Override PartName="/ppt/activeX/activeX98.xml" ContentType="application/vnd.ms-office.activeX+xml"/>
  <Override PartName="/ppt/activeX/activeX99.xml" ContentType="application/vnd.ms-office.activeX+xml"/>
  <Override PartName="/ppt/activeX/activeX100.xml" ContentType="application/vnd.ms-office.activeX+xml"/>
  <Override PartName="/ppt/activeX/activeX101.xml" ContentType="application/vnd.ms-office.activeX+xml"/>
  <Override PartName="/ppt/activeX/activeX102.xml" ContentType="application/vnd.ms-office.activeX+xml"/>
  <Override PartName="/ppt/activeX/activeX103.xml" ContentType="application/vnd.ms-office.activeX+xml"/>
  <Override PartName="/ppt/activeX/activeX104.xml" ContentType="application/vnd.ms-office.activeX+xml"/>
  <Override PartName="/ppt/activeX/activeX105.xml" ContentType="application/vnd.ms-office.activeX+xml"/>
  <Override PartName="/ppt/activeX/activeX106.xml" ContentType="application/vnd.ms-office.activeX+xml"/>
  <Override PartName="/ppt/activeX/activeX107.xml" ContentType="application/vnd.ms-office.activeX+xml"/>
  <Override PartName="/ppt/activeX/activeX108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00.xml.rels><?xml version="1.0" encoding="UTF-8" standalone="yes"?>
<Relationships xmlns="http://schemas.openxmlformats.org/package/2006/relationships"><Relationship Id="rId1" Type="http://schemas.microsoft.com/office/2006/relationships/activeXControlBinary" Target="activeX100.bin"/></Relationships>
</file>

<file path=ppt/activeX/_rels/activeX101.xml.rels><?xml version="1.0" encoding="UTF-8" standalone="yes"?>
<Relationships xmlns="http://schemas.openxmlformats.org/package/2006/relationships"><Relationship Id="rId1" Type="http://schemas.microsoft.com/office/2006/relationships/activeXControlBinary" Target="activeX101.bin"/></Relationships>
</file>

<file path=ppt/activeX/_rels/activeX102.xml.rels><?xml version="1.0" encoding="UTF-8" standalone="yes"?>
<Relationships xmlns="http://schemas.openxmlformats.org/package/2006/relationships"><Relationship Id="rId1" Type="http://schemas.microsoft.com/office/2006/relationships/activeXControlBinary" Target="activeX102.bin"/></Relationships>
</file>

<file path=ppt/activeX/_rels/activeX103.xml.rels><?xml version="1.0" encoding="UTF-8" standalone="yes"?>
<Relationships xmlns="http://schemas.openxmlformats.org/package/2006/relationships"><Relationship Id="rId1" Type="http://schemas.microsoft.com/office/2006/relationships/activeXControlBinary" Target="activeX103.bin"/></Relationships>
</file>

<file path=ppt/activeX/_rels/activeX104.xml.rels><?xml version="1.0" encoding="UTF-8" standalone="yes"?>
<Relationships xmlns="http://schemas.openxmlformats.org/package/2006/relationships"><Relationship Id="rId1" Type="http://schemas.microsoft.com/office/2006/relationships/activeXControlBinary" Target="activeX104.bin"/></Relationships>
</file>

<file path=ppt/activeX/_rels/activeX105.xml.rels><?xml version="1.0" encoding="UTF-8" standalone="yes"?>
<Relationships xmlns="http://schemas.openxmlformats.org/package/2006/relationships"><Relationship Id="rId1" Type="http://schemas.microsoft.com/office/2006/relationships/activeXControlBinary" Target="activeX105.bin"/></Relationships>
</file>

<file path=ppt/activeX/_rels/activeX106.xml.rels><?xml version="1.0" encoding="UTF-8" standalone="yes"?>
<Relationships xmlns="http://schemas.openxmlformats.org/package/2006/relationships"><Relationship Id="rId1" Type="http://schemas.microsoft.com/office/2006/relationships/activeXControlBinary" Target="activeX106.bin"/></Relationships>
</file>

<file path=ppt/activeX/_rels/activeX107.xml.rels><?xml version="1.0" encoding="UTF-8" standalone="yes"?>
<Relationships xmlns="http://schemas.openxmlformats.org/package/2006/relationships"><Relationship Id="rId1" Type="http://schemas.microsoft.com/office/2006/relationships/activeXControlBinary" Target="activeX107.bin"/></Relationships>
</file>

<file path=ppt/activeX/_rels/activeX108.xml.rels><?xml version="1.0" encoding="UTF-8" standalone="yes"?>
<Relationships xmlns="http://schemas.openxmlformats.org/package/2006/relationships"><Relationship Id="rId1" Type="http://schemas.microsoft.com/office/2006/relationships/activeXControlBinary" Target="activeX108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68.xml.rels><?xml version="1.0" encoding="UTF-8" standalone="yes"?>
<Relationships xmlns="http://schemas.openxmlformats.org/package/2006/relationships"><Relationship Id="rId1" Type="http://schemas.microsoft.com/office/2006/relationships/activeXControlBinary" Target="activeX68.bin"/></Relationships>
</file>

<file path=ppt/activeX/_rels/activeX69.xml.rels><?xml version="1.0" encoding="UTF-8" standalone="yes"?>
<Relationships xmlns="http://schemas.openxmlformats.org/package/2006/relationships"><Relationship Id="rId1" Type="http://schemas.microsoft.com/office/2006/relationships/activeXControlBinary" Target="activeX69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70.xml.rels><?xml version="1.0" encoding="UTF-8" standalone="yes"?>
<Relationships xmlns="http://schemas.openxmlformats.org/package/2006/relationships"><Relationship Id="rId1" Type="http://schemas.microsoft.com/office/2006/relationships/activeXControlBinary" Target="activeX70.bin"/></Relationships>
</file>

<file path=ppt/activeX/_rels/activeX71.xml.rels><?xml version="1.0" encoding="UTF-8" standalone="yes"?>
<Relationships xmlns="http://schemas.openxmlformats.org/package/2006/relationships"><Relationship Id="rId1" Type="http://schemas.microsoft.com/office/2006/relationships/activeXControlBinary" Target="activeX71.bin"/></Relationships>
</file>

<file path=ppt/activeX/_rels/activeX72.xml.rels><?xml version="1.0" encoding="UTF-8" standalone="yes"?>
<Relationships xmlns="http://schemas.openxmlformats.org/package/2006/relationships"><Relationship Id="rId1" Type="http://schemas.microsoft.com/office/2006/relationships/activeXControlBinary" Target="activeX72.bin"/></Relationships>
</file>

<file path=ppt/activeX/_rels/activeX73.xml.rels><?xml version="1.0" encoding="UTF-8" standalone="yes"?>
<Relationships xmlns="http://schemas.openxmlformats.org/package/2006/relationships"><Relationship Id="rId1" Type="http://schemas.microsoft.com/office/2006/relationships/activeXControlBinary" Target="activeX73.bin"/></Relationships>
</file>

<file path=ppt/activeX/_rels/activeX74.xml.rels><?xml version="1.0" encoding="UTF-8" standalone="yes"?>
<Relationships xmlns="http://schemas.openxmlformats.org/package/2006/relationships"><Relationship Id="rId1" Type="http://schemas.microsoft.com/office/2006/relationships/activeXControlBinary" Target="activeX74.bin"/></Relationships>
</file>

<file path=ppt/activeX/_rels/activeX75.xml.rels><?xml version="1.0" encoding="UTF-8" standalone="yes"?>
<Relationships xmlns="http://schemas.openxmlformats.org/package/2006/relationships"><Relationship Id="rId1" Type="http://schemas.microsoft.com/office/2006/relationships/activeXControlBinary" Target="activeX75.bin"/></Relationships>
</file>

<file path=ppt/activeX/_rels/activeX76.xml.rels><?xml version="1.0" encoding="UTF-8" standalone="yes"?>
<Relationships xmlns="http://schemas.openxmlformats.org/package/2006/relationships"><Relationship Id="rId1" Type="http://schemas.microsoft.com/office/2006/relationships/activeXControlBinary" Target="activeX76.bin"/></Relationships>
</file>

<file path=ppt/activeX/_rels/activeX77.xml.rels><?xml version="1.0" encoding="UTF-8" standalone="yes"?>
<Relationships xmlns="http://schemas.openxmlformats.org/package/2006/relationships"><Relationship Id="rId1" Type="http://schemas.microsoft.com/office/2006/relationships/activeXControlBinary" Target="activeX77.bin"/></Relationships>
</file>

<file path=ppt/activeX/_rels/activeX78.xml.rels><?xml version="1.0" encoding="UTF-8" standalone="yes"?>
<Relationships xmlns="http://schemas.openxmlformats.org/package/2006/relationships"><Relationship Id="rId1" Type="http://schemas.microsoft.com/office/2006/relationships/activeXControlBinary" Target="activeX78.bin"/></Relationships>
</file>

<file path=ppt/activeX/_rels/activeX79.xml.rels><?xml version="1.0" encoding="UTF-8" standalone="yes"?>
<Relationships xmlns="http://schemas.openxmlformats.org/package/2006/relationships"><Relationship Id="rId1" Type="http://schemas.microsoft.com/office/2006/relationships/activeXControlBinary" Target="activeX79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80.xml.rels><?xml version="1.0" encoding="UTF-8" standalone="yes"?>
<Relationships xmlns="http://schemas.openxmlformats.org/package/2006/relationships"><Relationship Id="rId1" Type="http://schemas.microsoft.com/office/2006/relationships/activeXControlBinary" Target="activeX80.bin"/></Relationships>
</file>

<file path=ppt/activeX/_rels/activeX81.xml.rels><?xml version="1.0" encoding="UTF-8" standalone="yes"?>
<Relationships xmlns="http://schemas.openxmlformats.org/package/2006/relationships"><Relationship Id="rId1" Type="http://schemas.microsoft.com/office/2006/relationships/activeXControlBinary" Target="activeX81.bin"/></Relationships>
</file>

<file path=ppt/activeX/_rels/activeX82.xml.rels><?xml version="1.0" encoding="UTF-8" standalone="yes"?>
<Relationships xmlns="http://schemas.openxmlformats.org/package/2006/relationships"><Relationship Id="rId1" Type="http://schemas.microsoft.com/office/2006/relationships/activeXControlBinary" Target="activeX82.bin"/></Relationships>
</file>

<file path=ppt/activeX/_rels/activeX83.xml.rels><?xml version="1.0" encoding="UTF-8" standalone="yes"?>
<Relationships xmlns="http://schemas.openxmlformats.org/package/2006/relationships"><Relationship Id="rId1" Type="http://schemas.microsoft.com/office/2006/relationships/activeXControlBinary" Target="activeX83.bin"/></Relationships>
</file>

<file path=ppt/activeX/_rels/activeX84.xml.rels><?xml version="1.0" encoding="UTF-8" standalone="yes"?>
<Relationships xmlns="http://schemas.openxmlformats.org/package/2006/relationships"><Relationship Id="rId1" Type="http://schemas.microsoft.com/office/2006/relationships/activeXControlBinary" Target="activeX84.bin"/></Relationships>
</file>

<file path=ppt/activeX/_rels/activeX85.xml.rels><?xml version="1.0" encoding="UTF-8" standalone="yes"?>
<Relationships xmlns="http://schemas.openxmlformats.org/package/2006/relationships"><Relationship Id="rId1" Type="http://schemas.microsoft.com/office/2006/relationships/activeXControlBinary" Target="activeX85.bin"/></Relationships>
</file>

<file path=ppt/activeX/_rels/activeX86.xml.rels><?xml version="1.0" encoding="UTF-8" standalone="yes"?>
<Relationships xmlns="http://schemas.openxmlformats.org/package/2006/relationships"><Relationship Id="rId1" Type="http://schemas.microsoft.com/office/2006/relationships/activeXControlBinary" Target="activeX86.bin"/></Relationships>
</file>

<file path=ppt/activeX/_rels/activeX87.xml.rels><?xml version="1.0" encoding="UTF-8" standalone="yes"?>
<Relationships xmlns="http://schemas.openxmlformats.org/package/2006/relationships"><Relationship Id="rId1" Type="http://schemas.microsoft.com/office/2006/relationships/activeXControlBinary" Target="activeX87.bin"/></Relationships>
</file>

<file path=ppt/activeX/_rels/activeX88.xml.rels><?xml version="1.0" encoding="UTF-8" standalone="yes"?>
<Relationships xmlns="http://schemas.openxmlformats.org/package/2006/relationships"><Relationship Id="rId1" Type="http://schemas.microsoft.com/office/2006/relationships/activeXControlBinary" Target="activeX88.bin"/></Relationships>
</file>

<file path=ppt/activeX/_rels/activeX89.xml.rels><?xml version="1.0" encoding="UTF-8" standalone="yes"?>
<Relationships xmlns="http://schemas.openxmlformats.org/package/2006/relationships"><Relationship Id="rId1" Type="http://schemas.microsoft.com/office/2006/relationships/activeXControlBinary" Target="activeX89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_rels/activeX90.xml.rels><?xml version="1.0" encoding="UTF-8" standalone="yes"?>
<Relationships xmlns="http://schemas.openxmlformats.org/package/2006/relationships"><Relationship Id="rId1" Type="http://schemas.microsoft.com/office/2006/relationships/activeXControlBinary" Target="activeX90.bin"/></Relationships>
</file>

<file path=ppt/activeX/_rels/activeX91.xml.rels><?xml version="1.0" encoding="UTF-8" standalone="yes"?>
<Relationships xmlns="http://schemas.openxmlformats.org/package/2006/relationships"><Relationship Id="rId1" Type="http://schemas.microsoft.com/office/2006/relationships/activeXControlBinary" Target="activeX91.bin"/></Relationships>
</file>

<file path=ppt/activeX/_rels/activeX92.xml.rels><?xml version="1.0" encoding="UTF-8" standalone="yes"?>
<Relationships xmlns="http://schemas.openxmlformats.org/package/2006/relationships"><Relationship Id="rId1" Type="http://schemas.microsoft.com/office/2006/relationships/activeXControlBinary" Target="activeX92.bin"/></Relationships>
</file>

<file path=ppt/activeX/_rels/activeX93.xml.rels><?xml version="1.0" encoding="UTF-8" standalone="yes"?>
<Relationships xmlns="http://schemas.openxmlformats.org/package/2006/relationships"><Relationship Id="rId1" Type="http://schemas.microsoft.com/office/2006/relationships/activeXControlBinary" Target="activeX93.bin"/></Relationships>
</file>

<file path=ppt/activeX/_rels/activeX94.xml.rels><?xml version="1.0" encoding="UTF-8" standalone="yes"?>
<Relationships xmlns="http://schemas.openxmlformats.org/package/2006/relationships"><Relationship Id="rId1" Type="http://schemas.microsoft.com/office/2006/relationships/activeXControlBinary" Target="activeX94.bin"/></Relationships>
</file>

<file path=ppt/activeX/_rels/activeX95.xml.rels><?xml version="1.0" encoding="UTF-8" standalone="yes"?>
<Relationships xmlns="http://schemas.openxmlformats.org/package/2006/relationships"><Relationship Id="rId1" Type="http://schemas.microsoft.com/office/2006/relationships/activeXControlBinary" Target="activeX95.bin"/></Relationships>
</file>

<file path=ppt/activeX/_rels/activeX96.xml.rels><?xml version="1.0" encoding="UTF-8" standalone="yes"?>
<Relationships xmlns="http://schemas.openxmlformats.org/package/2006/relationships"><Relationship Id="rId1" Type="http://schemas.microsoft.com/office/2006/relationships/activeXControlBinary" Target="activeX96.bin"/></Relationships>
</file>

<file path=ppt/activeX/_rels/activeX97.xml.rels><?xml version="1.0" encoding="UTF-8" standalone="yes"?>
<Relationships xmlns="http://schemas.openxmlformats.org/package/2006/relationships"><Relationship Id="rId1" Type="http://schemas.microsoft.com/office/2006/relationships/activeXControlBinary" Target="activeX97.bin"/></Relationships>
</file>

<file path=ppt/activeX/_rels/activeX98.xml.rels><?xml version="1.0" encoding="UTF-8" standalone="yes"?>
<Relationships xmlns="http://schemas.openxmlformats.org/package/2006/relationships"><Relationship Id="rId1" Type="http://schemas.microsoft.com/office/2006/relationships/activeXControlBinary" Target="activeX98.bin"/></Relationships>
</file>

<file path=ppt/activeX/_rels/activeX99.xml.rels><?xml version="1.0" encoding="UTF-8" standalone="yes"?>
<Relationships xmlns="http://schemas.openxmlformats.org/package/2006/relationships"><Relationship Id="rId1" Type="http://schemas.microsoft.com/office/2006/relationships/activeXControlBinary" Target="activeX9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3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02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69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5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18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0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69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39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17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41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EA189-169D-4AD7-83D2-AEFB239BD993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744A-3939-485F-934B-567601CE7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56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5.xml"/><Relationship Id="rId117" Type="http://schemas.openxmlformats.org/officeDocument/2006/relationships/image" Target="../media/image11.jpeg"/><Relationship Id="rId21" Type="http://schemas.openxmlformats.org/officeDocument/2006/relationships/control" Target="../activeX/activeX20.xml"/><Relationship Id="rId42" Type="http://schemas.openxmlformats.org/officeDocument/2006/relationships/control" Target="../activeX/activeX41.xml"/><Relationship Id="rId47" Type="http://schemas.openxmlformats.org/officeDocument/2006/relationships/control" Target="../activeX/activeX46.xml"/><Relationship Id="rId63" Type="http://schemas.openxmlformats.org/officeDocument/2006/relationships/control" Target="../activeX/activeX62.xml"/><Relationship Id="rId68" Type="http://schemas.openxmlformats.org/officeDocument/2006/relationships/control" Target="../activeX/activeX67.xml"/><Relationship Id="rId84" Type="http://schemas.openxmlformats.org/officeDocument/2006/relationships/control" Target="../activeX/activeX83.xml"/><Relationship Id="rId89" Type="http://schemas.openxmlformats.org/officeDocument/2006/relationships/control" Target="../activeX/activeX88.xml"/><Relationship Id="rId112" Type="http://schemas.openxmlformats.org/officeDocument/2006/relationships/image" Target="../media/image6.jpeg"/><Relationship Id="rId16" Type="http://schemas.openxmlformats.org/officeDocument/2006/relationships/control" Target="../activeX/activeX15.xml"/><Relationship Id="rId107" Type="http://schemas.openxmlformats.org/officeDocument/2006/relationships/control" Target="../activeX/activeX106.xml"/><Relationship Id="rId11" Type="http://schemas.openxmlformats.org/officeDocument/2006/relationships/control" Target="../activeX/activeX10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53" Type="http://schemas.openxmlformats.org/officeDocument/2006/relationships/control" Target="../activeX/activeX52.xml"/><Relationship Id="rId58" Type="http://schemas.openxmlformats.org/officeDocument/2006/relationships/control" Target="../activeX/activeX57.xml"/><Relationship Id="rId74" Type="http://schemas.openxmlformats.org/officeDocument/2006/relationships/control" Target="../activeX/activeX73.xml"/><Relationship Id="rId79" Type="http://schemas.openxmlformats.org/officeDocument/2006/relationships/control" Target="../activeX/activeX78.xml"/><Relationship Id="rId102" Type="http://schemas.openxmlformats.org/officeDocument/2006/relationships/control" Target="../activeX/activeX101.xml"/><Relationship Id="rId123" Type="http://schemas.openxmlformats.org/officeDocument/2006/relationships/image" Target="../media/image17.wmf"/><Relationship Id="rId5" Type="http://schemas.openxmlformats.org/officeDocument/2006/relationships/control" Target="../activeX/activeX4.xml"/><Relationship Id="rId61" Type="http://schemas.openxmlformats.org/officeDocument/2006/relationships/control" Target="../activeX/activeX60.xml"/><Relationship Id="rId82" Type="http://schemas.openxmlformats.org/officeDocument/2006/relationships/control" Target="../activeX/activeX81.xml"/><Relationship Id="rId90" Type="http://schemas.openxmlformats.org/officeDocument/2006/relationships/control" Target="../activeX/activeX89.xml"/><Relationship Id="rId95" Type="http://schemas.openxmlformats.org/officeDocument/2006/relationships/control" Target="../activeX/activeX94.xml"/><Relationship Id="rId19" Type="http://schemas.openxmlformats.org/officeDocument/2006/relationships/control" Target="../activeX/activeX1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43" Type="http://schemas.openxmlformats.org/officeDocument/2006/relationships/control" Target="../activeX/activeX42.xml"/><Relationship Id="rId48" Type="http://schemas.openxmlformats.org/officeDocument/2006/relationships/control" Target="../activeX/activeX47.xml"/><Relationship Id="rId56" Type="http://schemas.openxmlformats.org/officeDocument/2006/relationships/control" Target="../activeX/activeX55.xml"/><Relationship Id="rId64" Type="http://schemas.openxmlformats.org/officeDocument/2006/relationships/control" Target="../activeX/activeX63.xml"/><Relationship Id="rId69" Type="http://schemas.openxmlformats.org/officeDocument/2006/relationships/control" Target="../activeX/activeX68.xml"/><Relationship Id="rId77" Type="http://schemas.openxmlformats.org/officeDocument/2006/relationships/control" Target="../activeX/activeX76.xml"/><Relationship Id="rId100" Type="http://schemas.openxmlformats.org/officeDocument/2006/relationships/control" Target="../activeX/activeX99.xml"/><Relationship Id="rId105" Type="http://schemas.openxmlformats.org/officeDocument/2006/relationships/control" Target="../activeX/activeX104.xml"/><Relationship Id="rId113" Type="http://schemas.openxmlformats.org/officeDocument/2006/relationships/image" Target="../media/image7.jpeg"/><Relationship Id="rId118" Type="http://schemas.openxmlformats.org/officeDocument/2006/relationships/image" Target="../media/image12.jpeg"/><Relationship Id="rId8" Type="http://schemas.openxmlformats.org/officeDocument/2006/relationships/control" Target="../activeX/activeX7.xml"/><Relationship Id="rId51" Type="http://schemas.openxmlformats.org/officeDocument/2006/relationships/control" Target="../activeX/activeX50.xml"/><Relationship Id="rId72" Type="http://schemas.openxmlformats.org/officeDocument/2006/relationships/control" Target="../activeX/activeX71.xml"/><Relationship Id="rId80" Type="http://schemas.openxmlformats.org/officeDocument/2006/relationships/control" Target="../activeX/activeX79.xml"/><Relationship Id="rId85" Type="http://schemas.openxmlformats.org/officeDocument/2006/relationships/control" Target="../activeX/activeX84.xml"/><Relationship Id="rId93" Type="http://schemas.openxmlformats.org/officeDocument/2006/relationships/control" Target="../activeX/activeX92.xml"/><Relationship Id="rId98" Type="http://schemas.openxmlformats.org/officeDocument/2006/relationships/control" Target="../activeX/activeX97.xml"/><Relationship Id="rId121" Type="http://schemas.openxmlformats.org/officeDocument/2006/relationships/image" Target="../media/image15.wmf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control" Target="../activeX/activeX45.xml"/><Relationship Id="rId59" Type="http://schemas.openxmlformats.org/officeDocument/2006/relationships/control" Target="../activeX/activeX58.xml"/><Relationship Id="rId67" Type="http://schemas.openxmlformats.org/officeDocument/2006/relationships/control" Target="../activeX/activeX66.xml"/><Relationship Id="rId103" Type="http://schemas.openxmlformats.org/officeDocument/2006/relationships/control" Target="../activeX/activeX102.xml"/><Relationship Id="rId108" Type="http://schemas.openxmlformats.org/officeDocument/2006/relationships/control" Target="../activeX/activeX107.xml"/><Relationship Id="rId116" Type="http://schemas.openxmlformats.org/officeDocument/2006/relationships/image" Target="../media/image10.jpeg"/><Relationship Id="rId124" Type="http://schemas.openxmlformats.org/officeDocument/2006/relationships/image" Target="../media/image18.wmf"/><Relationship Id="rId20" Type="http://schemas.openxmlformats.org/officeDocument/2006/relationships/control" Target="../activeX/activeX19.xml"/><Relationship Id="rId41" Type="http://schemas.openxmlformats.org/officeDocument/2006/relationships/control" Target="../activeX/activeX40.xml"/><Relationship Id="rId54" Type="http://schemas.openxmlformats.org/officeDocument/2006/relationships/control" Target="../activeX/activeX53.xml"/><Relationship Id="rId62" Type="http://schemas.openxmlformats.org/officeDocument/2006/relationships/control" Target="../activeX/activeX61.xml"/><Relationship Id="rId70" Type="http://schemas.openxmlformats.org/officeDocument/2006/relationships/control" Target="../activeX/activeX69.xml"/><Relationship Id="rId75" Type="http://schemas.openxmlformats.org/officeDocument/2006/relationships/control" Target="../activeX/activeX74.xml"/><Relationship Id="rId83" Type="http://schemas.openxmlformats.org/officeDocument/2006/relationships/control" Target="../activeX/activeX82.xml"/><Relationship Id="rId88" Type="http://schemas.openxmlformats.org/officeDocument/2006/relationships/control" Target="../activeX/activeX87.xml"/><Relationship Id="rId91" Type="http://schemas.openxmlformats.org/officeDocument/2006/relationships/control" Target="../activeX/activeX90.xml"/><Relationship Id="rId96" Type="http://schemas.openxmlformats.org/officeDocument/2006/relationships/control" Target="../activeX/activeX95.xml"/><Relationship Id="rId111" Type="http://schemas.openxmlformats.org/officeDocument/2006/relationships/image" Target="../media/image5.jpeg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control" Target="../activeX/activeX48.xml"/><Relationship Id="rId57" Type="http://schemas.openxmlformats.org/officeDocument/2006/relationships/control" Target="../activeX/activeX56.xml"/><Relationship Id="rId106" Type="http://schemas.openxmlformats.org/officeDocument/2006/relationships/control" Target="../activeX/activeX105.xml"/><Relationship Id="rId114" Type="http://schemas.openxmlformats.org/officeDocument/2006/relationships/image" Target="../media/image8.jpeg"/><Relationship Id="rId119" Type="http://schemas.openxmlformats.org/officeDocument/2006/relationships/image" Target="../media/image13.jpeg"/><Relationship Id="rId10" Type="http://schemas.openxmlformats.org/officeDocument/2006/relationships/control" Target="../activeX/activeX9.xml"/><Relationship Id="rId31" Type="http://schemas.openxmlformats.org/officeDocument/2006/relationships/control" Target="../activeX/activeX30.xml"/><Relationship Id="rId44" Type="http://schemas.openxmlformats.org/officeDocument/2006/relationships/control" Target="../activeX/activeX43.xml"/><Relationship Id="rId52" Type="http://schemas.openxmlformats.org/officeDocument/2006/relationships/control" Target="../activeX/activeX51.xml"/><Relationship Id="rId60" Type="http://schemas.openxmlformats.org/officeDocument/2006/relationships/control" Target="../activeX/activeX59.xml"/><Relationship Id="rId65" Type="http://schemas.openxmlformats.org/officeDocument/2006/relationships/control" Target="../activeX/activeX64.xml"/><Relationship Id="rId73" Type="http://schemas.openxmlformats.org/officeDocument/2006/relationships/control" Target="../activeX/activeX72.xml"/><Relationship Id="rId78" Type="http://schemas.openxmlformats.org/officeDocument/2006/relationships/control" Target="../activeX/activeX77.xml"/><Relationship Id="rId81" Type="http://schemas.openxmlformats.org/officeDocument/2006/relationships/control" Target="../activeX/activeX80.xml"/><Relationship Id="rId86" Type="http://schemas.openxmlformats.org/officeDocument/2006/relationships/control" Target="../activeX/activeX85.xml"/><Relationship Id="rId94" Type="http://schemas.openxmlformats.org/officeDocument/2006/relationships/control" Target="../activeX/activeX93.xml"/><Relationship Id="rId99" Type="http://schemas.openxmlformats.org/officeDocument/2006/relationships/control" Target="../activeX/activeX98.xml"/><Relationship Id="rId101" Type="http://schemas.openxmlformats.org/officeDocument/2006/relationships/control" Target="../activeX/activeX100.xml"/><Relationship Id="rId122" Type="http://schemas.openxmlformats.org/officeDocument/2006/relationships/image" Target="../media/image16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39" Type="http://schemas.openxmlformats.org/officeDocument/2006/relationships/control" Target="../activeX/activeX38.xml"/><Relationship Id="rId109" Type="http://schemas.openxmlformats.org/officeDocument/2006/relationships/control" Target="../activeX/activeX108.xml"/><Relationship Id="rId34" Type="http://schemas.openxmlformats.org/officeDocument/2006/relationships/control" Target="../activeX/activeX33.xml"/><Relationship Id="rId50" Type="http://schemas.openxmlformats.org/officeDocument/2006/relationships/control" Target="../activeX/activeX49.xml"/><Relationship Id="rId55" Type="http://schemas.openxmlformats.org/officeDocument/2006/relationships/control" Target="../activeX/activeX54.xml"/><Relationship Id="rId76" Type="http://schemas.openxmlformats.org/officeDocument/2006/relationships/control" Target="../activeX/activeX75.xml"/><Relationship Id="rId97" Type="http://schemas.openxmlformats.org/officeDocument/2006/relationships/control" Target="../activeX/activeX96.xml"/><Relationship Id="rId104" Type="http://schemas.openxmlformats.org/officeDocument/2006/relationships/control" Target="../activeX/activeX103.xml"/><Relationship Id="rId120" Type="http://schemas.openxmlformats.org/officeDocument/2006/relationships/image" Target="../media/image14.jpeg"/><Relationship Id="rId7" Type="http://schemas.openxmlformats.org/officeDocument/2006/relationships/control" Target="../activeX/activeX6.xml"/><Relationship Id="rId71" Type="http://schemas.openxmlformats.org/officeDocument/2006/relationships/control" Target="../activeX/activeX70.xml"/><Relationship Id="rId92" Type="http://schemas.openxmlformats.org/officeDocument/2006/relationships/control" Target="../activeX/activeX91.xml"/><Relationship Id="rId2" Type="http://schemas.openxmlformats.org/officeDocument/2006/relationships/control" Target="../activeX/activeX1.xml"/><Relationship Id="rId29" Type="http://schemas.openxmlformats.org/officeDocument/2006/relationships/control" Target="../activeX/activeX28.xml"/><Relationship Id="rId24" Type="http://schemas.openxmlformats.org/officeDocument/2006/relationships/control" Target="../activeX/activeX23.xml"/><Relationship Id="rId40" Type="http://schemas.openxmlformats.org/officeDocument/2006/relationships/control" Target="../activeX/activeX39.xml"/><Relationship Id="rId45" Type="http://schemas.openxmlformats.org/officeDocument/2006/relationships/control" Target="../activeX/activeX44.xml"/><Relationship Id="rId66" Type="http://schemas.openxmlformats.org/officeDocument/2006/relationships/control" Target="../activeX/activeX65.xml"/><Relationship Id="rId87" Type="http://schemas.openxmlformats.org/officeDocument/2006/relationships/control" Target="../activeX/activeX86.xml"/><Relationship Id="rId110" Type="http://schemas.openxmlformats.org/officeDocument/2006/relationships/slideLayout" Target="../slideLayouts/slideLayout1.xml"/><Relationship Id="rId115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compbegin.ru/data/image/dimm.jpg"/>
          <p:cNvPicPr>
            <a:picLocks noChangeAspect="1" noChangeArrowheads="1"/>
          </p:cNvPicPr>
          <p:nvPr/>
        </p:nvPicPr>
        <p:blipFill rotWithShape="1">
          <a:blip r:embed="rId1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832" r="50000" b="22084"/>
          <a:stretch/>
        </p:blipFill>
        <p:spPr bwMode="auto">
          <a:xfrm>
            <a:off x="41018" y="2421267"/>
            <a:ext cx="734067" cy="5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ompbegin.ru/data/image/hd6990.jpg"/>
          <p:cNvPicPr>
            <a:picLocks noChangeAspect="1" noChangeArrowheads="1"/>
          </p:cNvPicPr>
          <p:nvPr/>
        </p:nvPicPr>
        <p:blipFill>
          <a:blip r:embed="rId1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629" y="2464120"/>
            <a:ext cx="675428" cy="52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t3.gstatic.com/images?q=tbn:ANd9GcQURWNBp1cexOoBeHrRyZS-fFtrrnfG66aNKRbjrIVYw19VFuvo"/>
          <p:cNvPicPr>
            <a:picLocks noChangeAspect="1" noChangeArrowheads="1"/>
          </p:cNvPicPr>
          <p:nvPr/>
        </p:nvPicPr>
        <p:blipFill>
          <a:blip r:embed="rId1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813" y="1439562"/>
            <a:ext cx="812800" cy="514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t1.gstatic.com/images?q=tbn:ANd9GcQ2DX73P0uoRC70CQsRQJUHTzD_pQV01p_v87wwp2unaJiWee_Q"/>
          <p:cNvPicPr>
            <a:picLocks noChangeAspect="1" noChangeArrowheads="1"/>
          </p:cNvPicPr>
          <p:nvPr/>
        </p:nvPicPr>
        <p:blipFill>
          <a:blip r:embed="rId1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0" y="1282727"/>
            <a:ext cx="715169" cy="50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8" descr="data:image/jpeg;base64,/9j/4AAQSkZJRgABAQAAAQABAAD/2wCEAAkGBhMSEBUUEhQWFRUUFBgXGBcYFhcaFRgYGBwXGhgXFxYYGyYfFxwkGRQYIC8gJCcpLCwsFx4xNTAqNScrLCkBCQoKDgwOGg8PGiwkHCUsKiwsLCkwLCwsLCwtLCwsLCwsLCwsLCwpLCwsLCwsKSwpLCwsLCwsLCwsLCwsLCwsLP/AABEIAMIBAwMBIgACEQEDEQH/xAAcAAABBQEBAQAAAAAAAAAAAAAAAgMEBQYBBwj/xABHEAABAgQDBQQIAwUGBAcAAAABAhEAAxIhBDFBBRMiUWFxgZGhBhQVIzKxwfBCUtEzYnKC4UNTkrLS8QckY9MXJTVEc4PC/8QAGwEAAgMBAQEAAAAAAAAAAAAAAAECBAUDBgf/xAA5EQACAQEFBAYKAQMFAAAAAAAAAQIRAwQSITEFE0FRFGFxgcHwIjIzUpGhsdHh8RVCgrIjNGLC8v/aAAwDAQACEQMRAD8A9xggggAIIIIACCCCAAggggAIIIIACCCCAAggggAIIIIACCCCAAgggMABBBBAAQQRwmADsNhdzHFztBHEJgEOkwkqgMJJgAFKhtS4FKht4kkIFKhBjphJiQmNkwQomORIRaQRC9pDkYPaQ5RW3kSHSLPmTYIgnaXSOe0/3YW8iHSbPmT4Ir/an7sHtT92DeR5i6TZcywgiv8AanSOe1OkG9jzDpVlzLGCK72r0g9q9IW9jzF0qy5ljBFb7V6Qe1ukG+hzDpVlzLKCK32t0g9r9IN9DmHSrLmWUEVvtfpHfa45Qb6HMOlWXvFjBFf7XHKD2uORh72PMfSbL3iwgiB7XTyg9rp5GDex5j6TZe8ifHGiENrI6x0bVR1g3keY+kWXvIl0QnciGPaiOcd9pI5w95HmPfWfvL4j4SBCXhk45H5hB6ynmIeOPMe8i+KHSqEkw2Z45iE74cxEsS5jxLmLMNmCsc45VEk0ARwmOPBEhHHghJEEMCAFx2uFYFAXclk5Bsz1h3GSEgApL/OMOztXOONLLzwMJWEsGNMZCo5CJesI9cQCxUAxa5aJusnkcoVkh6OxHOPl/nSO8Qe0ZP8Aeo8RCwS5HRQk+A8k3MERJe1JLq94npcXiPKx43yiqfK3ZSKUOy6tSSbM3zGTXHFvgwjZyfz+pZqMcBiq2ltkAPKVLWXSAkzUoFyxJUcmH1zyh5e1EXZaSB1GnNi47g8QcXStBOznrQlrXyhD9sRvWgwLhrXcDz0+g5mEjFAsxB5B8/Ow6ZntuEmjlKE1qiW/bA/bETf6Ol9bhh2X++ugMYG0Pf5tdh284VVyINNaolv2xx/t4jjFA5N4/wBI7vxqQOjwViKkh+rr5mOV9fMw0Jg5iFBQ5weiyOYqvr84KzzhBWdH8I5X2+EKiFVizMPMxzeHr5Qgq6GOVjp4wsiDbHKzzjm9POEeEceJUIOTHN8fsQCefsQ2THB3+BAPYTn3dmYh5kcUnVpaEjeRzeQxvGhOGMx110tVwUu9P77/AIuyIvEuJKLxJuunnIkGefswetK5nxiJiZa1EULoZaSrhd06pHInnD0JylzE5SUVJS59o966rmY76+rmYjmG5hOjd+XyMOM5N0TIq2tapRbr2k32krnBFcpV7t4/oYI6Yp8zlK+2sW4uTqutlmCpIZLt0haVkAlUNJXCcVM4FdhjlCzw0VTQja10FyNoIe7tDuIx8lEmYMOKZhSaSQWqaxUXch7tGZQIU0b8LGMFRG7YxVkqRLnBKwxdU9AKyz0g0uBchIIZzdoa21jUzFUoCd1uwACllpmVO6TommzRVExwiOh2xs00naeElIUJSCCQWdJLlrOSSW6RR7NMjeFeJQkuhDhAIRvB8SgmzJNi2VzEIxwwCxFv6RbRkzUJRKSGCVfEliFWoKCMg4LjkYf2RjcFKlpBSa6RWaSXU12J0flGeMSMNsubMDoQSNDYA9hJAPdAllQeN1qPoxGHOIC1pARUrIGwdVDDMWpcZO8T9q7VwhklMpIqNg6WYdrRTYzZ02WHWkpGT2Ifk4JDxDqPOIbuNKEt7IvPRzH4WWh55ebUbsVW0ZxY3LxW+kHq03EJXL/ZkALA4XZrgEdT4DnEMr6wgzDziSSIObaobBOP2cmWUyyEsOFkEFxkXA584qNgzsPUv1iZqKLEktzsey4ikWvK8IMzqfH70iDs4vMnvZGi25icLUgyJj5vfhT8LEAjNnytY5RPw+IwCpISucx1Ci5d7FViFZDNxGKqtCCr7aFuYch76RppGNw65y0TCndGYwU4Dp4zUWLgOE8nqiN6WbJwtCpuExHvHHukzLKchyHLhg57oz5PQeAhBA5DwH6Q4WcYaEJzx+skbDYuysGuSpK5ykrBprM9SVEsDWkVtS5IAIPw6xUysAJeKWmZiZsyUmilSFkBZWQDkpTBNyb5DSKPdpGg8BHCRyHhEsCINR91Gz9I/R6mWqbhcYoUS1Hd7ysrKbgIJU4JyyOkObI2UmdLWj1qbvkBLzCRRUoOyUlLKSC4OtsxGGPYISV9Pn+sLdxpovghYbNv1EbuZJXh0AT5iFkJUtS0jhABJ5aJHlC5E4KDguLEcrgEF9XDXjAFXb4n9Y03ouv3Ss/jOp5J5xnXi74KzT46GPfbvGzTtU6Z6cKfvPzUsZ+HQqahR+KWFU8RFlskkpB4shmLQ8F8o7vy1L2d20fn5c9I4fv7+8oqMypzUlFJt0XHg+NOrtO7w9YSZh6+X6Ql4G+3iLSZwOmaftv0hJm844R2R2iFQ5ylQ4V/d45CngiZwxS5lhVDWMV7tXYYWIRtFAElSiQLRKGckbFjGU5JIpgYUFQ0Fx0KjePUDhVCa4QTCQrlCGLKoSoxyuEqMAi02Jgq1FSgFJSUikkAKUosBc5C5I6dYl7a2tupwG7CgkiYglS9QBYAswpZsrQj0fZSAGQacQhRrewUAAUsficEX5xF27LeTLmNLZK1o92XTfjD3sXq8YbBFvgZB9ygIRRNlrUBWum9JUlQL1G4voxihOxSQlVSEiZMWgJJPAU1O5b91n6iLvZc/wBxgl/knGWexdaR50w3gZihtEyiOFC50xP/ANiQfr5mBkqGT3SjklRs9gcsn7OsOydnqXJXMSfgUhLXclRYM0aCdtebKl4FEtVImJBVYF3UkMX/AIjEwpmoTjThU8YxAYAB2pSVUg2fiMHn5ioYaYCksQQeRDHzhMxCgASCAciQWPYdY18wVeqHHACaZ5DKABMpi1YFvjp8ephVWJPrAxobDhC2JCWCskbprv8AecAUMS8JUvnGxlbTXKOAloCAJ0qWJnAk1BRAIJza58YYnS9xLnrw0tKpgxS5ZdNZly/wsnQE6tBQDMzcKtMtEw/AsqCS4uUs9tM4jKX1jTel05ZwuEK5YlrVvSUgUgXTenR3B74yJXCYUHVLgK/MffyhgKvApUIQ8VQmqGwqE1QwoOFUaP0aPuVFwxmEX6JSefX5xlyuLz0exACVAvdWg6RVvXs2Z208ru8uX16zRhXUeULC2uT99fu+XOIpnpAc27QB8zEHas5cyUZeH4lqIDIYqYllN1pe/cOcZUVV0PM2OK0movi6cH9EWkslYqQpJdZQlNSGLISQQ5Dmo82iSdmrrUkFJoDqLotYEAirhe9zoI8l2fPUBMDkF0vc/vAw960rmfExqRu0KHpls2xaWJVeXy+56hMwc3dpIHxkhLFJe1qSFcWRy59HLk3ATXWAk8AJNuwgH+V/u0eV+ur/ADK8THfac0Oy1XseI37ecPokOJH+KsOvhx6qfk9YkbNmKS5QrX8Ojls1co7HlCNtzgGE2YANAsgeDwQK6WdDtHZ11SScPqezTJSCl0Kdux/KIuMS8s8gLg9/33Rjtg7dXQpRJ4V091j9Y182f7pT2dI8yf0ig7ONYuOVaZCtIRjaRlFUrqUk+SEs1oYJhzET6iwyEMHKNovI6zu+Qs0MTG0tCwpu+8MqllUBFkhMxw8NlcdAaw5QlRhEiTs7aipEwLTfmDkQ7t5P3RcDb2HoCSwRUoqlmQDm1NwpnBGbX6RmjnGm9njcCe4thClrflUmr/EQIYyJP23ITKpQhK1Mf7KhAU9ltUS4DWGt3jPHGLqqrVVlVUam7XfKLjaONKJIQogL92pCALSUpGZP5lu5HW+giQucVzpEubxqly1zVhQF1lClpQR0CUW6mBiMyZx55ZXy7OUdTjpgLiYsF3cKIvzsc4tcDtaqYZk9QSrcrSmYJYJKioMaclEcQGWUKkJUnEzEqpWFyVqqoSHBkqWkgNwHJ25QAUmIxSlqqWpSjk6iSfOEzcYtQCVLUUp+EFRIHYCWEW2wFhKVKWhG7Ssb1a0hRKW/YoSR8Si9xfWwEVnqIKCsTZSbE0FSq7PZqWJ79YAGVY5bpJWp0MEFy6QLgJ5MeULkbWnS1mYiatK1Zl7l7mp8++LfE7I3ez1EyzvCZUwrpNkrrZAU2QSEqPVYGkM+kklBSVSTIMpC0oeWllipJatTCoGlRcEhxCAq8ftabOI3sxS6Xaouzs7eA8IhKMC1WhsqiJIWVN9/OKidtNRNsvu8W1bhjGfmSihTKD/X+kJjRYYTHEmkl3djE8qip2VhiVVkEJD30KmsB4uekWCi0NCY7VFpsiYwPbzI+RimC4mYKcz/ANfoIrXrOydClfknYuvUajC4k1JCSQp7cVn5MssbA2ztDk0Y6ZPlhGKly+NGe6mFP7SkhCSyQ4UCSNBm0UshaSoVBV82ALDsVYZDztaIuPVs7fSvWEzimpL1AkNxVsJQf8pDnUxSu1VlX5+BmbOdJ0T46Yv+tDO4YmqaCQSFBzzYqvC64iYEpK5tPwuGOrOWt2Q88a6PQjioQTF36P8AoXisaKpSQEAsVrUyX1AzKjzYGL8f8G8X/eyB/NM/7cOqGoswTx2N7/4NYr+9keMz/RBBXrDBIp9gT/czR/1T8kxtcdM9wP5fmqPMNmY6l05Erf5CPRMXMeT3p/8A1Gcl7PuKFp68O3wIaVdYHhCTA8aRcO1wKXCCuEkxEAKo48ceOGAB84CY6BQXmXQGurqIdE7EGWtICiiWihYYMlNRJBtzB8OUSlSJlGE4VXUprHVYIA/lD9kS5UtVS7Fk4nEFejJMpVJV0Idj16xIVSsxa8VMCApBO8uj3aApVIfMBza99Iiql4kTVzaVhctVa1U/CTd1aC2nLpGh9U94pZ3hSVLATalYVh5lJllnelIHfFRISqXJmLCZjVTEy5ZSeEqQAtcwgDKWoAOLkvpCAjrxuJ3qXRxKRSmXuhSUEksJbMQSHy6wiVtGeiZMmlAKvgWVywQlxTTcMm3C1rWichCvdWVUcDNCSxcqedYHU0+REJx4XTiQav2OGKhf42k1Ejnz7IYVIEnaE1KRLMlCgtRWhKpTuVMl0DkaQLcorV4dfFwK4Pi4VcP8X5e+NDg1EnDqWVsMLPJIeukGeAEE/ipIbkByh+tRnsN5u5skBD/CVnDge/8AzGi57QYGhGZ9cnCWqVxUqUhwancBVKRyeo21YQraO05i0FBlJQygpdKCklQBSFLH4WBOQAubRbnHLWMIJZCVqQqYpasnQlUneHqmVJKu084RL2kZyly5SpqK6RLm/wB4ZUooKJ3OpLq1Ym/OBjMoQbO4DfPrAFRqPSOYFYdIC1KMtUgEKyl1YZJCZdy4VSScrgW1OVaINEhwmG1zB290cMJVAApU7R+7kIQqApseQb78j4RxUACRErCq6t3P9DEMGH8Oef0+scLx7NlK/exZdYRRqTQEqL5FNTluRawzc8om7zHS58ky8PJVxopBEuU5eZS9Ny/EL24Bk0VmFAdIIIBPxUu3+FT/AO8KVhZRxEoJxq5CitHEwlUh1uXWsvSwOQ+LMRSsHnT7fsobNqnThXnH9mSwqyZk6oMSq45GouHh5JcsNS0RsCWXO4qrtVYu5Ve/PnD0pYCgesab4m+fTOz8CiTKRKlhkoSEgdB9Tn2mJEVittsSNzPLEh93buJOUcl7ddQG5nByA5EsAPZz7x2vyiGFlgtII5BCA+VUT/fJ/jSPEiPV8Sv3I7U6fxR49MmNiUdZiP8AMI9mw+CE+TSSpOTKSWNsjbtinKas4wkzGvU1ZTg31lUmZ93gVPEWCPRqXLNUyfPUnJqtedhFH6VyClUoYEz5hKymaA6ihwmh7FnJ1zcRcjeITjiWhcsWraOKBK3g5wkTxziZsrZ+HXIQqZiZqV0p3lwyVmzHh526xltj4hczF0TpkxEjeTECaQAFU1FDEpbiCQe+OuJVodd2y9M0c4BMHOGvSvApk4feYacuaveJTSEhVjY2SnMOnxHOG/RPZ6cThyufPMuYJi0FNKA1JYOCNYSmmG7kSvW1W4zbLiNuy9oQrFKvxHiDHiNxyN798Zjb+MXIxu4RMql1y0hdKclgXJFrGrwjVbT9GkokzFpxLlCFKAKUsaQTduyDeKlRbtjXrqwAAtXDlxG2eV7Znxjh2hMYjeL4s+NV9L3va0Z30Orxs2aiYsS92kH4QXJLNc8oe9NJSsCJZTMTMrqfhAamkaH96DGG7Zcqx8w0+8WaPh4lcP8ADe3dHPaE0BTTFit6hUrifOq97c4Y2LsBc/DS52+SkzE1U0ZXsHflGbTjpqsf6q6X3hRWxyDupn5AloMYbtmq9qTuD3sz3fwcauGzcN7WtaOHac7j96v3nx8R4tOLna0Qdu7EmYaQubvUroD00KDhwM36xX+jGHm41C11hASQA6VF3d8uTQbxBu2W0nFzEKSpK1JKAQkg/CC7gcnqPiYdVtqe6zvV+8DLv8QAa/dbsjNekk6bhJyJRIWVpqDBQ1KWbtEXUj0bnLQlQmo4kpUzL1ALP3wY0PdsXitpzZiUpXMUpKPhByDBtByDRCpin2NiJuJnCWGS5WKjVSCgOR5p/wAQift7BTcLKExS0rBWEMKndTtn2QYkGBkgxxUR9jYGdiZW8Ckp4lBjU9mv5xW4zHTJU8ySAVBSUuCpnWxHzgxIMDLiEGO7Q2bNky1LKkEIFRAKrtytFfsdUzE10smhgairMvYeHnCxIN2ybDuFit2jJnS1hJZVgXCiwft7Is8EkpSKiDmbO1wLXAfKK14tIuDSeZRvtN24t55FlhwHFnuLF79LXh/ETpYmyd9s8rRWk8EpaiocZV+0IzTy/JEbDjiSSQL2JcAdSdPCLLDYbFHEyThsRIWsLQyVGYpIPvSlzSDY1Pc/GIrWFa5+H7+BR2es8tK9X11+BgcGx3qkhk1AAHMOVEeQh5C2UCA7B2Lt5GGcNU81zeoO3N1Qp7HsjSfE3D2CfsvZhmLqw8sqK1OVY2WHJJc075xfRg0LwWC2YmdLpkYZKxMQUn1wKUFOKSEhRqLsw174RO2EreKJVslAUok1SgVsS/FUbqyJ6wrA7KImIJxOy7LQaUSJNRIIsku4JyBzdon/AE/ssnokEV2K2/IlrKFzAFDMX1D/ACMcjlRkT5UnWxcsKt7xD6fiDx7tsE+5T2R4FJRVjJaQX94gDPmLd0e97AUNyH5Rm3pUs0jz+1tYLtLDFSK0FLs7X7CD9Ig+xbvWKmpq3aCsDJgs8SQ1rGLCqAmKELxOzVIszbK82ll6joYybgFyVqTakjiJQ6VJJ+EoJKVDVjy0YGM3jMaucEgy0pQgGkClKRzpSAA5s5blePS8egKQoNoWLZFiRf6Rm1bJQ5cKPSzWBYXsMz0DE3Ji7Z3u1erNWF+rDPIz0nGzkoJCqSBYh6i3CAwsSBkSCwAY5RX4fCmXVSpJCgygUkpUM+IEDVIL5ggEMRGonYG5bLs6d/nDPs/p5RN3ifAHtHhiqZzGYSbNYKLJTkl1MCzD4iS7czbLmIkox2ISlKfdkpSEpWUrrCBYJUQQlaU6BYU1gLMItzs/7aODBtC6RPTh2B/IzWfEyh2POCiqoVKuokly9zVbNzD2NwmInSwhSk0pJOpP4fxFyznJ9DyjSHBwn1RtIj0mfUL+SmZ3BoxElIAKTT8JKlgjVrEAjoRrEKZgsQJ2/qTvHqf+jMzWblGtODeEqwX39/f0Okz1yH/Jy0Mzj8biVyzLJSEkAHiUSw0dRJa3bo8M7Kxk6QmgB01VABZSQbPcZgtkQcrM5fUezxyHhCVYGGry1lkSW1JSeRldrTsRiJwmqABSwSEmyQm4bq9yecTBtjFBBSmxUGeolsroH4Mu5yzRcKwUNnBxLpLJraEjObPVPkvTkS/xEKB1IUMnFjoWD5Bu7VxeJntWo0pZkhRYEPc81XN4vzg4b9SiXSGNX+VCulbdxKEqADKU7mo0uc1BGQVfSz6RW4fEzQsqU6yopJJVxOmwIVe4FteyNEcE+UJ9Sh78ktoMqNo7SxM4UlSghmKayanN6jarwiTg14pKWRwk6hbAnmUtc97Z2ixTg4myJTaRF27pkjnPaMv6aEfBYFe7BnqUpYd3U+pYOYmS5UcSiaZn4d3SGF6qn1szN9Imy5Xzf+nn8orcXKRlW9o7R+lJKqrz7u0ckqCSkqciq4FrdvUx1S8DMxEsTFzMPdt4Jpf8bsUjR0W1Yw/g0kLTSWVVwlxnfN7ZRYqxGJTNQZkgYtN/dhcpRyXagO4LqsB9IsWCq6+HjwO+zc3WnHWnZx4dh5jhrVsXuljr+K8Sp8wUhsgjpbMEPnnfvHKIuHNlMGum3+KCYo0qHT7eNRnoUfQHqU3OpIBuHny0WOVhhSR3knqYXKSsKS85HxC3rquYySJKX7NYoTsuQaleyZ0xTvWVkJmE2UtLrZi79jxzD4KSFpI2MhBqRxKnyQRcXYkuU591oa9X9fc7mg2xMRv1PglzTbjCSQrhHTTLugiZtD13eK3O6os1T1ZB373jsCeX5Yz519FvRkpmCZNuQeEfXrHr2AASgDpGTwWCpYxrMKxSLCMK8TxqrZ4e9XmdvaVa8CYmZCqoaElPIQ1LCXYtnbzy55RUonxKycq0p5+A5PYJV+9btzb5xEKb94iYrDjSGUpicdNSTtpaS7uJWowEw4hSlLRuaEhKKWUFvxKK9QQ9uvRzJ9TSZ6JIZ1JlqJcMy1AWtaz5vpHdoYrdIKqStm4U5l+X3pFLLxcj2kubuJwkrlgEMvNKE0vb84I73vGhYWbmq04o0blY9ITlKKyok1l216+bJRKFS50wA0yqjoT8dIe4DA2t0jmJlJSJRp/bV0jThzvU+ZGmvS+dw8tA2fNlGXiN6JssoNKnpBdVmvcHtqHKJGNxMveYJaUT2TLCZ4pOZUK2swsCe8dY7dHy08vz3FmVxbTouEuL1csvgi+GABnTJTEmUCVcKXFKSo23rHS9WvdEVMtJkic3DUlOViVOcysEWFrHq0V0jESBicaFb7dLROMksoErIZN+of7eIBxqPUEB5onoxCbMaTLSgsSnW51hO75ac/wOVw1ove4vll8zSnAjeIlsapiQpLgalg3Hxa/luO+GzJTTNJdpQXUafylIuKrXN7n4bPaK2ZtCR65hiFzd2qVJE0l3QslSlU6JaoW6GGMLtCQRjELXMCGmmTcusqW6UzDrkknmAekR6Pnpx8PuONwjV1XFcXy+5cYfBBQJbQ/Iwo7PTy1HyiLsDbKFy0ioBy1yASc7Dz6fK7KPp+n0jNnVPMxLNSsngkvPiVatlpZ2ypF8yTyHf8+UODYyCMtInCXk+Vg7Wfk/3mOcOoFg/L9IjayyVAs5N0eFrJa1z/5KvMppuxE8ISkuVpSGcm5aw1MQjgARMIDiU5Jp6skZ8PnEra3pEiXOlJYlNSSopYmmohVI5sFZ9OcR5W28GMVMB3/qq5Y/AneGY4e5yDFWTaxfu1hKUKyXH5UNqwubtIJz5/KmXzzG5+DSlCVUnjK2tmEuHfXiSbdnKFp2Z71Usgump2QXAAzpfIE36CIKduSThJiVGdv0LUZBCE0hLpIqu5I4tYkTvSbD7zDzZapr2GKtL4gUpSRLANmNRFtBFlXbq5fk6rZsapvq59/xYqXghQFkFqgnKz0gni58Q8Idl4PipUGNCVMzWUH1+cNYT0gwgnTkKRPVhVBBlpZNQWkcRJfIlR7LQYf0gQcKgLTMXiksneEAAywcjxZ0lojK6yw+isznPZzwZPOi4vXOvxJisAlIdTJA1JAHzjmLlplIUtQJCUlTJDqIGiQMzFeMenEPJnygZZuHVZVJDOBkdWfxiyxu0QhBUEqXSLJQKlG4YJEUJQlCSjJZmVaXecJKMk26rJUzWXEdkJSaSUqANyGFY6FJyPj+ncHhSrED1PEKkzAFH3ktBTZJu2QtZ2MOSEqJTSipTvSUgh2IYglrP4xCx5kCZ/5hhqEUrIWiUUtwlkkysjVe5i3dlV/jx0LmzbKk28NPSfBtrqxVp8jAyBZTnUfI6d/lHJ6hSQMmPaeraQ1LPCW5j5GGZhsew/KNNnpEe6K3D8W5BYOVezwctSupfiH5x2VjJCVJ97IHEB+1wQJLjKjDEv2HviGrYq6qwrZSHZQMyXVNuHdZUfjvdtYVhtlssE4rZoZSWEvDSHzyBzvpyh1WH9/Y7mj2vIkGcorxC0Ks6QpgLBrNyv3wQjaykb5T4NU024wl3sNemXdHYlHRfgZh6k0F3fhpybO72v4iH5uKnJlo3CELUVpqClUgIfiIPNokSvR5Krbw+I0/liWvYW7QVGaQEgnIGwvyjyLvMWkqfIx57AvKlGsYui5vPPiTEmKnE4fDmfKM6neJWoyXUQavxUgEVWaxeF7C2h6wVhKkih2SaqyAHeyadOcSJGyd9NSRKStaFEoUpI4HzUFH4ba9kd4WU+WqyMR2FrdbZKVVqvRo3pQnJMImytRHTLUhakLDFMLjjRwlR6lNx/pksyh9IVe4P8SdDzjPpDyx1X9DGj9IwfVFNnUn/OIzUs+6S9veebGNu6Otn/d4Ho9jL/Rl3+A2qX10OmX3+kIMnl9gB3t2jxELzzcXAzfMhx0/pDdy1y7q8qQ3n5ReqzVohgzD1hKlnmfGHMRJYc8vAv8Ap5iGpspgDfTzq/0+cOqI4WhszDzPiYZxM1VCuI/CdTyhSjDGKPAr+E/KGxEb0bVLEyVvGJCmQ/5jkU9cu9tWj1OXkO76x5n6LYcFctwDdxZ26jlHpsofT5tGDeHmeZv81K1STeSeumb4fDMJkslLDt77fp5DkIbkyJU1IlrUmQ/9vXawypWyGIL2vyh9RFN307Ga+V8/vSEpxKUpG/R6zJrDyUKE1YJYpXRZg/4n0JjpYRrLPPTznp3ENnRk7SNZYlSPJpLPJ1zVOo8+xchCFKuTxEBg4IDM19XiMZ0vmrwH6wvahFRIDB1ML9IrSPv/AGjYWSPUpEw4mXzV/hH6xHM6U7sX/hH+qGlyVNUxbn059nWGVSz4w8RLCTDjpY0V4D9YdTtlA/Cry/WIe6Q2Z156f7iIqktApsTgjQYDagmTAlMsqLEgczbkDzi0RjSJbsVFKTwjMkaAc4zewH3xZQT7tVyQNUWuReL7BKHjmT5/OKN7dWmYu01FYaqvnnqXODmBdO8eWCLukqKbGzJObls2hWFXOQtSsIpM9pc2pC3lke7upLkggJORIunxRhlKqDS97Y8LHxZP3eIs9KDMmBZVgZm4mkFJVLExFFk0rst1OLX4s4hdqNrt6/0c9mxjXFFUVX72Xfp4mDlHhP8AEPlDU7I9hhyT8J/i+n9YZnGx7DGib6PojDzJ4SmiXalLEYeWSbC9asSmrtYPyiTLViyRaaA4/BhgG1/tVGMvMVhiSFYjaJUGKkSyuhJsClFKfhB0vYQqTg8I6Wk7TmEqTdW/IDKdySQwfPp0iCpT8L7nepq8cMXvDujKos1TvkHe3N47EDa0mQZyiuetCrOkKYCwZg3K/fHI6rT8BUgYZuZiVtL9hM/+NWnQ6x5nhf8AiRNGclB71CJ6v+I6piSncAFSSn4zZw2TR493K2S0+hs2m0rs88XyZI9BWGIm3FpatRZ0v42y6xrdm45SQFJLO/hGB2XgVPUXvfVo2uBsgRfnbtKOHJo8BtG84ppw4N0ZNXMKlqUouTHFTQD/AEjiTCqorSk5yxSMiUnNuTebKrbsxsKSQ/ELH+KMkqcd2/8A1H8o1npTUcKuhJWQUmlIckBQdh2OYwhxkz9icPOrBqKaFViz/Czi1+yNe5NOD7fA9DslqNk154Evfg2ZgSCr70zhO7S4dXbl338YrEbRdJUJcymwqpNIJyD5X05xxe0AGdKxUHDpIcZOOYfWNHLgzUxcyyUkEtbIvfVg1352hspBWrpk5I1AzOjOewRB9dDkMoM78JcNm/JobOPR9iFlzHiHwqGMX8Cv4T8obVtBHPyhnEY9FJvmktDqhFp6JI40d33/AEj0ZAt9/enYMhGD9EsKRuz0Hy7I2UnaUsz1SATvEISs8JpY2DKy7v0MYVrnJnjL45TtZOzVaVb6lzJq8rB9NWfk7Z3yhOzUzq0+qFO/Cj+1pMsoINTBHEFAOxuHOXJWnn8/1hlSZZlpGJmqkyTMFC0qShdYdkvLdRCiKWU4IFo7XaNZ5LlwqddlxspWydmm6Ya1inR51o6+iuTPN9qHiPOo/OK8xO2ieI9p+ZiCTGuj1y0JM0ASx8VRRnpS9xlcX584iTVWDPUWsQM7666eMS5pG5/E7Dm3+2WWjRCmpb81iO6OaOrFCaALhncdLtr4REUpzDuKzu/084ZiSEyz2AUCYqpJV7ssA+dSLlrszxebOWUqBzY5EWNiPrFR6Ly1lc0yyhNMkklVPw1JcJcG5bS+cWeFmAXJAGVyw7LxSvWqMXaTlGUZR1LzAoBP7XdAJPESoA5cIpzOv8sRJy2ROC0+uSjJmsUOVS10AVqStlBKWSah+UjKJeCmAG8szeE8AUsXdLE0XIZx/NEYy1lOKOH/AOXUnCr3stYUsKlsAVJK+JCjxBxawFmJLu1KpV49f0OOzHWjetX73/kwMr4f5j8hDU42PYYdQeH+Y/SG5yCBfVLjsIsYum8j3BfpBKSaDNUSmxSBjFMRZmTNSnTS0EnactRDImq4k/8AtMRzF3mTTbrpF6g4mkU1hLBv2ADMGuQo+MNkznDrLOM50seSZF/GIp5HYNpYhpqv+W3mXFSC9hr5d0EWhXBE1LLQKHzTKiywPxCOQRQkYltoeg7K+Edgi6RlBBGLL1mYdtqPojkxAfLSCCJWfrFK09UaUkcoy4mEY2csEhRlJdT8R4iLnPIN2QQRrXbz8zR2U36fd9SokFtm0j4d6k0/hcTEMWyixxMwnF4EknhlBr5MuWzcmggi2vsbieXc/wDIThZh3u1C5cycS983Z3iPjf8A0qSNPW5pbrul38h4QQRGWnc/qdXo/wC7wLoJHtnC2ykyW6NLnM3JqR4CGdmyU+q480h3UHYO29XbssPAQQRCWvf4E+L7X/iMbHSHT3RpX+v0ggjIZ4G1bUn2MciRsPDIVNKVJSUlKnBAILJUQ41Yh4II6WXtInXZrfS7PtPJNoDi7z/mMQhn3iCCN5aH0COg/OmHcC5zIz05eUQ500szlgolns/OOwRFHZjMxROZeEad8EEBBkrZxurqB84n4uWFJQFAEb2XYhx8Qggijb+0Rmz/AN5DtRqsBOUmpiQ8ouxIdlSm+Z8TFN6WTCrDSlqJUu6aiXU1CLVG7dI5BFm75WS7TncX6C7/AKmTQeAdp+kEzI9hggjsahpNu42Z63OTWukTVACosA+QDxabFw6VLQSkE1AuQD+IQQRC8SeWfA7rQ9fgggjmI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4" name="Picture 20" descr="http://t3.gstatic.com/images?q=tbn:ANd9GcSx9BlYN2rzYwWcV_cyZdI7PohLPXDkG1oVfPvzWASJUJ4IIcPWDw"/>
          <p:cNvPicPr>
            <a:picLocks noChangeAspect="1" noChangeArrowheads="1"/>
          </p:cNvPicPr>
          <p:nvPr/>
        </p:nvPicPr>
        <p:blipFill rotWithShape="1">
          <a:blip r:embed="rId1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96"/>
          <a:stretch/>
        </p:blipFill>
        <p:spPr bwMode="auto">
          <a:xfrm>
            <a:off x="50466" y="4235045"/>
            <a:ext cx="715169" cy="55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12763" y="198236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4824" y="927100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3888" y="1999218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7629" y="3089275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140" y="3792010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91298" y="3092966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2979" y="-88723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7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2869" y="611396"/>
            <a:ext cx="535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9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38264" y="1344728"/>
            <a:ext cx="43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10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30365" y="597524"/>
            <a:ext cx="363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8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142" name="Picture 118" descr="http://t0.gstatic.com/images?q=tbn:ANd9GcT7fqECYK9zGGrRc_y4ZtG8hp329g-9pC3VF4G9j_B8w82j02AnJA"/>
          <p:cNvPicPr>
            <a:picLocks noChangeAspect="1" noChangeArrowheads="1"/>
          </p:cNvPicPr>
          <p:nvPr/>
        </p:nvPicPr>
        <p:blipFill>
          <a:blip r:embed="rId1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6" y="462834"/>
            <a:ext cx="732013" cy="54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Стрелка вниз 24"/>
          <p:cNvSpPr/>
          <p:nvPr/>
        </p:nvSpPr>
        <p:spPr>
          <a:xfrm>
            <a:off x="2597373" y="4594375"/>
            <a:ext cx="144016" cy="22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3978275" y="297655"/>
            <a:ext cx="216024" cy="182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3664613" y="2117221"/>
            <a:ext cx="216024" cy="182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3137632" y="3885394"/>
            <a:ext cx="216024" cy="182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44" name="Picture 120" descr="http://www.google.kz/url?source=imglanding&amp;ct=img&amp;q=http://stepnogorsk.admir.kz/content/visitor/images/201007/f20100704102052-mather.jpg&amp;sa=X&amp;ei=RRgOUMyxHtT04QSo34C4BA&amp;ved=0CAwQ8wc&amp;usg=AFQjCNFDk4PfWl2b1egWMKM2cbKg6Oe9eg"/>
          <p:cNvPicPr>
            <a:picLocks noChangeAspect="1" noChangeArrowheads="1"/>
          </p:cNvPicPr>
          <p:nvPr/>
        </p:nvPicPr>
        <p:blipFill>
          <a:blip r:embed="rId1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50638" y="611396"/>
            <a:ext cx="713498" cy="58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6" name="Picture 122" descr="http://upload.wikimedia.org/wikipedia/commons/thumb/9/94/Socket_LGA_1366_closed_R7309465_wp.jpg/220px-Socket_LGA_1366_closed_R7309465_wp.jpg"/>
          <p:cNvPicPr>
            <a:picLocks noChangeAspect="1" noChangeArrowheads="1"/>
          </p:cNvPicPr>
          <p:nvPr/>
        </p:nvPicPr>
        <p:blipFill>
          <a:blip r:embed="rId1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150" y="2464120"/>
            <a:ext cx="746362" cy="594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0" name="Picture 126" descr="Как выполнить установку жесткого диска"/>
          <p:cNvPicPr>
            <a:picLocks noChangeAspect="1" noChangeArrowheads="1"/>
          </p:cNvPicPr>
          <p:nvPr/>
        </p:nvPicPr>
        <p:blipFill>
          <a:blip r:embed="rId1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67" y="2440614"/>
            <a:ext cx="731265" cy="641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43648" y="170248"/>
            <a:ext cx="2900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ТЕМА:</a:t>
            </a:r>
          </a:p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ВНУТРЕННИЕ УСТРОЙСТВА КОМПЬЮТЕРА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1911" y="1120093"/>
            <a:ext cx="35226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ПО ГОРИЗОНТАЛИ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Основная плата,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 на которой устанавливаются основные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компоненты персонального компьютера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2.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Электронная схема (адаптер), контролирующая передачу данных между отдельными устройствами.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Набор микросхем, предназначенные  для временного хранения данных, когда компьютер включен.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4.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Электронное  устройство, преобразующее графический образ в форму,  пригодную для дальнейшего вывода на экран монитора.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5.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Микросхема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предназначенная для длительного хранения информации.</a:t>
            </a:r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6.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Основное устройство для долговременного хранения больших объемов данных и программ..</a:t>
            </a:r>
          </a:p>
          <a:p>
            <a:endParaRPr lang="ru-RU" sz="1200" dirty="0" smtClean="0"/>
          </a:p>
          <a:p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ПО ВЕРТИКАЛИ</a:t>
            </a:r>
          </a:p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7.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Устройство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( мозг компьютера), отвечающее за выполнение арифметических, логических операций и операций управления.</a:t>
            </a:r>
          </a:p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8.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Набор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проводников, по которым происходит обмен сигналами между внутренними устройствами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9.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Разъем для подключения дополнительных устройств.</a:t>
            </a:r>
          </a:p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</a:rPr>
              <a:t>10.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Электронное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 устройство,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позволяющее обрабатывать звук. </a:t>
            </a:r>
            <a:endParaRPr lang="ru-RU" sz="1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99361" y="4863584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8" name="Стрелка вправо 37"/>
          <p:cNvSpPr/>
          <p:nvPr/>
        </p:nvSpPr>
        <p:spPr>
          <a:xfrm>
            <a:off x="3455132" y="4977605"/>
            <a:ext cx="216024" cy="182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97" name="Picture 173" descr="http://t2.gstatic.com/images?q=tbn:ANd9GcSTHA8JYwYYbqLcpj_wS7hDYPBbc_gm2zT5tdoUcYw5pp7n2haq"/>
          <p:cNvPicPr>
            <a:picLocks noChangeAspect="1" noChangeArrowheads="1"/>
          </p:cNvPicPr>
          <p:nvPr/>
        </p:nvPicPr>
        <p:blipFill>
          <a:blip r:embed="rId1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03" y="4235045"/>
            <a:ext cx="733126" cy="551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523" name="TextBox1" r:id="rId2" imgW="285840" imgH="361800"/>
        </mc:Choice>
        <mc:Fallback>
          <p:control name="TextBox1" r:id="rId2" imgW="285840" imgH="3618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4" name="TextBox2" r:id="rId3" imgW="285840" imgH="361800"/>
        </mc:Choice>
        <mc:Fallback>
          <p:control name="TextBox2" r:id="rId3" imgW="285840" imgH="3618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85850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5" name="TextBox3" r:id="rId4" imgW="285840" imgH="361800"/>
        </mc:Choice>
        <mc:Fallback>
          <p:control name="TextBox3" r:id="rId4" imgW="285840" imgH="36180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4775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6" name="TextBox4" r:id="rId5" imgW="285840" imgH="361800"/>
        </mc:Choice>
        <mc:Fallback>
          <p:control name="TextBox4" r:id="rId5" imgW="285840" imgH="36180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62113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7" name="TextBox5" r:id="rId6" imgW="285840" imgH="361800"/>
        </mc:Choice>
        <mc:Fallback>
          <p:control name="TextBox5" r:id="rId6" imgW="285840" imgH="36180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49450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8" name="TextBox6" r:id="rId7" imgW="285840" imgH="361800"/>
        </mc:Choice>
        <mc:Fallback>
          <p:control name="TextBox6" r:id="rId7" imgW="285840" imgH="36180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38375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29" name="TextBox7" r:id="rId8" imgW="285840" imgH="361800"/>
        </mc:Choice>
        <mc:Fallback>
          <p:control name="TextBox7" r:id="rId8" imgW="285840" imgH="36180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0" name="TextBox8" r:id="rId9" imgW="285840" imgH="361800"/>
        </mc:Choice>
        <mc:Fallback>
          <p:control name="TextBox8" r:id="rId9" imgW="285840" imgH="36180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4638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1" name="TextBox9" r:id="rId10" imgW="285840" imgH="361800"/>
        </mc:Choice>
        <mc:Fallback>
          <p:control name="TextBox9" r:id="rId10" imgW="285840" imgH="36180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975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2" name="TextBox10" r:id="rId11" imgW="285840" imgH="361800"/>
        </mc:Choice>
        <mc:Fallback>
          <p:control name="TextBox10" r:id="rId11" imgW="285840" imgH="36180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0900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3" name="TextBox11" r:id="rId12" imgW="285840" imgH="361800"/>
        </mc:Choice>
        <mc:Fallback>
          <p:control name="TextBox11" r:id="rId12" imgW="285840" imgH="36180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78238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4" name="TextBox12" r:id="rId13" imgW="285840" imgH="361800"/>
        </mc:Choice>
        <mc:Fallback>
          <p:control name="TextBox12" r:id="rId13" imgW="285840" imgH="36180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83063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5" name="TextBox13" r:id="rId14" imgW="285840" imgH="361800"/>
        </mc:Choice>
        <mc:Fallback>
          <p:control name="TextBox13" r:id="rId14" imgW="285840" imgH="36180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70400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6" name="TextBox14" r:id="rId15" imgW="285840" imgH="361800"/>
        </mc:Choice>
        <mc:Fallback>
          <p:control name="TextBox14" r:id="rId15" imgW="285840" imgH="36180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57738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7" name="TextBox15" r:id="rId16" imgW="285840" imgH="361800"/>
        </mc:Choice>
        <mc:Fallback>
          <p:control name="TextBox15" r:id="rId16" imgW="285840" imgH="36180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6663" y="209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8" name="TextBox16" r:id="rId17" imgW="285840" imgH="361800"/>
        </mc:Choice>
        <mc:Fallback>
          <p:control name="TextBox16" r:id="rId17" imgW="285840" imgH="36180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34000" y="2095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39" name="TextBox17" r:id="rId18" imgW="285840" imgH="361800"/>
        </mc:Choice>
        <mc:Fallback>
          <p:control name="TextBox17" r:id="rId18" imgW="285840" imgH="36180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3750" y="56832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0" name="TextBox18" r:id="rId19" imgW="285840" imgH="361800"/>
        </mc:Choice>
        <mc:Fallback>
          <p:control name="TextBox18" r:id="rId19" imgW="285840" imgH="36180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92868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1" name="TextBox19" r:id="rId20" imgW="285840" imgH="361800"/>
        </mc:Choice>
        <mc:Fallback>
          <p:control name="TextBox19" r:id="rId20" imgW="285840" imgH="36180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12890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2" name="TextBox20" r:id="rId21" imgW="285840" imgH="361800"/>
        </mc:Choice>
        <mc:Fallback>
          <p:control name="TextBox20" r:id="rId21" imgW="285840" imgH="36180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164941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3" name="TextBox21" r:id="rId22" imgW="285840" imgH="361800"/>
        </mc:Choice>
        <mc:Fallback>
          <p:control name="TextBox21" r:id="rId22" imgW="285840" imgH="36180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4" name="TextBox22" r:id="rId23" imgW="285840" imgH="361800"/>
        </mc:Choice>
        <mc:Fallback>
          <p:control name="TextBox22" r:id="rId23" imgW="285840" imgH="36180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2368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5" name="TextBox23" r:id="rId24" imgW="285840" imgH="361800"/>
        </mc:Choice>
        <mc:Fallback>
          <p:control name="TextBox23" r:id="rId24" imgW="285840" imgH="36180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27305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6" name="TextBox24" r:id="rId25" imgW="285840" imgH="361800"/>
        </mc:Choice>
        <mc:Fallback>
          <p:control name="TextBox24" r:id="rId25" imgW="285840" imgH="36180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30892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7" name="TextBox25" r:id="rId26" imgW="285840" imgH="361800"/>
        </mc:Choice>
        <mc:Fallback>
          <p:control name="TextBox25" r:id="rId26" imgW="285840" imgH="36180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344963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8" name="TextBox26" r:id="rId27" imgW="285840" imgH="361800"/>
        </mc:Choice>
        <mc:Fallback>
          <p:control name="TextBox26" r:id="rId27" imgW="285840" imgH="36180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49" name="TextBox27" r:id="rId28" imgW="285840" imgH="361800"/>
        </mc:Choice>
        <mc:Fallback>
          <p:control name="TextBox27" r:id="rId28" imgW="285840" imgH="36180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4168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0" name="TextBox28" r:id="rId29" imgW="285840" imgH="361800"/>
        </mc:Choice>
        <mc:Fallback>
          <p:control name="TextBox28" r:id="rId29" imgW="285840" imgH="36180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452913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1" name="TextBox29" r:id="rId30" imgW="285840" imgH="361800"/>
        </mc:Choice>
        <mc:Fallback>
          <p:control name="TextBox29" r:id="rId30" imgW="285840" imgH="36180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8513" y="48895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2" name="TextBox30" r:id="rId31" imgW="285840" imgH="361800"/>
        </mc:Choice>
        <mc:Fallback>
          <p:control name="TextBox30" r:id="rId31" imgW="285840" imgH="36180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85850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3" name="TextBox31" r:id="rId32" imgW="285840" imgH="361800"/>
        </mc:Choice>
        <mc:Fallback>
          <p:control name="TextBox31" r:id="rId32" imgW="285840" imgH="36180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4775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4" name="TextBox32" r:id="rId33" imgW="285840" imgH="361800"/>
        </mc:Choice>
        <mc:Fallback>
          <p:control name="TextBox32" r:id="rId33" imgW="285840" imgH="36180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62113" y="92868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5" name="TextBox33" r:id="rId34" imgW="285840" imgH="361800"/>
        </mc:Choice>
        <mc:Fallback>
          <p:control name="TextBox33" r:id="rId34" imgW="285840" imgH="36180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49450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6" name="TextBox34" r:id="rId35" imgW="285840" imgH="361800"/>
        </mc:Choice>
        <mc:Fallback>
          <p:control name="TextBox34" r:id="rId35" imgW="285840" imgH="36180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38375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7" name="TextBox35" r:id="rId36" imgW="285840" imgH="361800"/>
        </mc:Choice>
        <mc:Fallback>
          <p:control name="TextBox35" r:id="rId36" imgW="285840" imgH="36180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92868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8" name="TextBox36" r:id="rId37" imgW="285840" imgH="361800"/>
        </mc:Choice>
        <mc:Fallback>
          <p:control name="TextBox36" r:id="rId37" imgW="285840" imgH="36180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4638" y="92868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59" name="TextBox37" r:id="rId38" imgW="285840" imgH="361800"/>
        </mc:Choice>
        <mc:Fallback>
          <p:control name="TextBox37" r:id="rId38" imgW="285840" imgH="36180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975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0" name="TextBox38" r:id="rId39" imgW="285840" imgH="361800"/>
        </mc:Choice>
        <mc:Fallback>
          <p:control name="TextBox38" r:id="rId39" imgW="285840" imgH="36180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9588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1" name="TextBox39" r:id="rId40" imgW="285840" imgH="361800"/>
        </mc:Choice>
        <mc:Fallback>
          <p:control name="TextBox39" r:id="rId40" imgW="285840" imgH="36180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85850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2" name="TextBox40" r:id="rId41" imgW="285840" imgH="361800"/>
        </mc:Choice>
        <mc:Fallback>
          <p:control name="TextBox40" r:id="rId41" imgW="285840" imgH="361800">
            <p:pic>
              <p:nvPicPr>
                <p:cNvPr id="0" name="TextBox4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4775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3" name="TextBox41" r:id="rId42" imgW="285840" imgH="361800"/>
        </mc:Choice>
        <mc:Fallback>
          <p:control name="TextBox41" r:id="rId42" imgW="285840" imgH="361800">
            <p:pic>
              <p:nvPicPr>
                <p:cNvPr id="0" name="TextBox4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62113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4" name="TextBox42" r:id="rId43" imgW="285840" imgH="361800"/>
        </mc:Choice>
        <mc:Fallback>
          <p:control name="TextBox42" r:id="rId43" imgW="285840" imgH="361800">
            <p:pic>
              <p:nvPicPr>
                <p:cNvPr id="0" name="TextBox4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49450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5" name="TextBox43" r:id="rId44" imgW="285840" imgH="361800"/>
        </mc:Choice>
        <mc:Fallback>
          <p:control name="TextBox43" r:id="rId44" imgW="285840" imgH="361800">
            <p:pic>
              <p:nvPicPr>
                <p:cNvPr id="0" name="TextBox4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38375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6" name="TextBox44" r:id="rId45" imgW="285840" imgH="361800"/>
        </mc:Choice>
        <mc:Fallback>
          <p:control name="TextBox44" r:id="rId45" imgW="285840" imgH="361800">
            <p:pic>
              <p:nvPicPr>
                <p:cNvPr id="0" name="TextBox4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7" name="TextBox45" r:id="rId46" imgW="285840" imgH="361800"/>
        </mc:Choice>
        <mc:Fallback>
          <p:control name="TextBox45" r:id="rId46" imgW="285840" imgH="361800">
            <p:pic>
              <p:nvPicPr>
                <p:cNvPr id="0" name="TextBox4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4638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8" name="TextBox46" r:id="rId47" imgW="285840" imgH="361800"/>
        </mc:Choice>
        <mc:Fallback>
          <p:control name="TextBox46" r:id="rId47" imgW="285840" imgH="361800">
            <p:pic>
              <p:nvPicPr>
                <p:cNvPr id="0" name="TextBox4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975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69" name="TextBox47" r:id="rId48" imgW="285840" imgH="361800"/>
        </mc:Choice>
        <mc:Fallback>
          <p:control name="TextBox47" r:id="rId48" imgW="285840" imgH="361800">
            <p:pic>
              <p:nvPicPr>
                <p:cNvPr id="0" name="TextBox4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0900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0" name="TextBox48" r:id="rId49" imgW="285840" imgH="361800"/>
        </mc:Choice>
        <mc:Fallback>
          <p:control name="TextBox48" r:id="rId49" imgW="285840" imgH="361800">
            <p:pic>
              <p:nvPicPr>
                <p:cNvPr id="0" name="TextBox4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81438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1" name="TextBox49" r:id="rId50" imgW="285840" imgH="361800"/>
        </mc:Choice>
        <mc:Fallback>
          <p:control name="TextBox49" r:id="rId50" imgW="285840" imgH="361800">
            <p:pic>
              <p:nvPicPr>
                <p:cNvPr id="0" name="TextBox4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70363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2" name="TextBox50" r:id="rId51" imgW="285840" imgH="361800"/>
        </mc:Choice>
        <mc:Fallback>
          <p:control name="TextBox50" r:id="rId51" imgW="285840" imgH="361800">
            <p:pic>
              <p:nvPicPr>
                <p:cNvPr id="0" name="TextBox5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70400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3" name="TextBox51" r:id="rId52" imgW="285840" imgH="361800"/>
        </mc:Choice>
        <mc:Fallback>
          <p:control name="TextBox51" r:id="rId52" imgW="285840" imgH="361800">
            <p:pic>
              <p:nvPicPr>
                <p:cNvPr id="0" name="TextBox5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57738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4" name="TextBox52" r:id="rId53" imgW="285840" imgH="361800"/>
        </mc:Choice>
        <mc:Fallback>
          <p:control name="TextBox52" r:id="rId53" imgW="285840" imgH="361800">
            <p:pic>
              <p:nvPicPr>
                <p:cNvPr id="0" name="TextBox5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6663" y="2009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5" name="TextBox53" r:id="rId54" imgW="285840" imgH="361800"/>
        </mc:Choice>
        <mc:Fallback>
          <p:control name="TextBox53" r:id="rId54" imgW="285840" imgH="361800">
            <p:pic>
              <p:nvPicPr>
                <p:cNvPr id="0" name="TextBox5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34000" y="20097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6" name="TextBox54" r:id="rId55" imgW="285840" imgH="361800"/>
        </mc:Choice>
        <mc:Fallback>
          <p:control name="TextBox54" r:id="rId55" imgW="285840" imgH="361800">
            <p:pic>
              <p:nvPicPr>
                <p:cNvPr id="0" name="TextBox5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164941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7" name="TextBox55" r:id="rId56" imgW="285840" imgH="361800"/>
        </mc:Choice>
        <mc:Fallback>
          <p:control name="TextBox55" r:id="rId56" imgW="285840" imgH="361800">
            <p:pic>
              <p:nvPicPr>
                <p:cNvPr id="0" name="TextBox5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236855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8" name="TextBox56" r:id="rId57" imgW="285840" imgH="361800"/>
        </mc:Choice>
        <mc:Fallback>
          <p:control name="TextBox56" r:id="rId57" imgW="285840" imgH="361800">
            <p:pic>
              <p:nvPicPr>
                <p:cNvPr id="0" name="TextBox5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27305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79" name="TextBox57" r:id="rId58" imgW="285840" imgH="361800"/>
        </mc:Choice>
        <mc:Fallback>
          <p:control name="TextBox57" r:id="rId58" imgW="285840" imgH="361800">
            <p:pic>
              <p:nvPicPr>
                <p:cNvPr id="0" name="TextBox5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30892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0" name="TextBox58" r:id="rId59" imgW="285840" imgH="361800"/>
        </mc:Choice>
        <mc:Fallback>
          <p:control name="TextBox58" r:id="rId59" imgW="285840" imgH="361800">
            <p:pic>
              <p:nvPicPr>
                <p:cNvPr id="0" name="TextBox5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3449638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1" name="TextBox59" r:id="rId60" imgW="285840" imgH="361800"/>
        </mc:Choice>
        <mc:Fallback>
          <p:control name="TextBox59" r:id="rId60" imgW="285840" imgH="361800">
            <p:pic>
              <p:nvPicPr>
                <p:cNvPr id="0" name="TextBox5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2" name="TextBox60" r:id="rId61" imgW="285840" imgH="361800"/>
        </mc:Choice>
        <mc:Fallback>
          <p:control name="TextBox60" r:id="rId61" imgW="285840" imgH="361800">
            <p:pic>
              <p:nvPicPr>
                <p:cNvPr id="0" name="TextBox6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5713" y="41687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3" name="TextBox61" r:id="rId62" imgW="285840" imgH="361800"/>
        </mc:Choice>
        <mc:Fallback>
          <p:control name="TextBox61" r:id="rId62" imgW="285840" imgH="361800">
            <p:pic>
              <p:nvPicPr>
                <p:cNvPr id="0" name="TextBox6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5425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4" name="TextBox62" r:id="rId63" imgW="285840" imgH="361800"/>
        </mc:Choice>
        <mc:Fallback>
          <p:control name="TextBox62" r:id="rId63" imgW="285840" imgH="361800">
            <p:pic>
              <p:nvPicPr>
                <p:cNvPr id="0" name="TextBox6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9588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5" name="TextBox63" r:id="rId64" imgW="285840" imgH="361800"/>
        </mc:Choice>
        <mc:Fallback>
          <p:control name="TextBox63" r:id="rId64" imgW="285840" imgH="361800">
            <p:pic>
              <p:nvPicPr>
                <p:cNvPr id="0" name="TextBox6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85850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6" name="TextBox64" r:id="rId65" imgW="285840" imgH="361800"/>
        </mc:Choice>
        <mc:Fallback>
          <p:control name="TextBox64" r:id="rId65" imgW="285840" imgH="361800">
            <p:pic>
              <p:nvPicPr>
                <p:cNvPr id="0" name="TextBox6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7950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7" name="TextBox65" r:id="rId66" imgW="285840" imgH="361800"/>
        </mc:Choice>
        <mc:Fallback>
          <p:control name="TextBox65" r:id="rId66" imgW="285840" imgH="361800">
            <p:pic>
              <p:nvPicPr>
                <p:cNvPr id="0" name="TextBox6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65288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8" name="TextBox66" r:id="rId67" imgW="285840" imgH="361800"/>
        </mc:Choice>
        <mc:Fallback>
          <p:control name="TextBox66" r:id="rId67" imgW="285840" imgH="361800">
            <p:pic>
              <p:nvPicPr>
                <p:cNvPr id="0" name="TextBox6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54213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89" name="TextBox67" r:id="rId68" imgW="285840" imgH="361800"/>
        </mc:Choice>
        <mc:Fallback>
          <p:control name="TextBox67" r:id="rId68" imgW="285840" imgH="361800">
            <p:pic>
              <p:nvPicPr>
                <p:cNvPr id="0" name="TextBox6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38375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0" name="TextBox68" r:id="rId69" imgW="285840" imgH="361800"/>
        </mc:Choice>
        <mc:Fallback>
          <p:control name="TextBox68" r:id="rId69" imgW="285840" imgH="361800">
            <p:pic>
              <p:nvPicPr>
                <p:cNvPr id="0" name="TextBox6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4638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1" name="TextBox69" r:id="rId70" imgW="285840" imgH="361800"/>
        </mc:Choice>
        <mc:Fallback>
          <p:control name="TextBox69" r:id="rId70" imgW="285840" imgH="361800">
            <p:pic>
              <p:nvPicPr>
                <p:cNvPr id="0" name="TextBox6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78200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2" name="TextBox70" r:id="rId71" imgW="285840" imgH="361800"/>
        </mc:Choice>
        <mc:Fallback>
          <p:control name="TextBox70" r:id="rId71" imgW="285840" imgH="361800">
            <p:pic>
              <p:nvPicPr>
                <p:cNvPr id="0" name="TextBox7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78238" y="3810000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3" name="TextBox71" r:id="rId72" imgW="285840" imgH="361800"/>
        </mc:Choice>
        <mc:Fallback>
          <p:control name="TextBox71" r:id="rId72" imgW="285840" imgH="361800">
            <p:pic>
              <p:nvPicPr>
                <p:cNvPr id="0" name="TextBox7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0900" y="9286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4" name="TextBox72" r:id="rId73" imgW="285840" imgH="361800"/>
        </mc:Choice>
        <mc:Fallback>
          <p:control name="TextBox72" r:id="rId73" imgW="285840" imgH="361800">
            <p:pic>
              <p:nvPicPr>
                <p:cNvPr id="0" name="TextBox7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78275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5" name="TextBox73" r:id="rId74" imgW="285840" imgH="361800"/>
        </mc:Choice>
        <mc:Fallback>
          <p:control name="TextBox73" r:id="rId74" imgW="285840" imgH="361800">
            <p:pic>
              <p:nvPicPr>
                <p:cNvPr id="0" name="TextBox7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79900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6" name="TextBox74" r:id="rId75" imgW="285840" imgH="361800"/>
        </mc:Choice>
        <mc:Fallback>
          <p:control name="TextBox74" r:id="rId75" imgW="285840" imgH="361800">
            <p:pic>
              <p:nvPicPr>
                <p:cNvPr id="0" name="TextBox7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81000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7" name="TextBox75" r:id="rId76" imgW="285840" imgH="361800"/>
        </mc:Choice>
        <mc:Fallback>
          <p:control name="TextBox75" r:id="rId76" imgW="285840" imgH="361800">
            <p:pic>
              <p:nvPicPr>
                <p:cNvPr id="0" name="TextBox7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4775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8" name="TextBox76" r:id="rId77" imgW="285840" imgH="361800"/>
        </mc:Choice>
        <mc:Fallback>
          <p:control name="TextBox76" r:id="rId77" imgW="285840" imgH="361800">
            <p:pic>
              <p:nvPicPr>
                <p:cNvPr id="0" name="TextBox7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62113" y="30892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599" name="TextBox77" r:id="rId78" imgW="285840" imgH="361800"/>
        </mc:Choice>
        <mc:Fallback>
          <p:control name="TextBox77" r:id="rId78" imgW="285840" imgH="361800">
            <p:pic>
              <p:nvPicPr>
                <p:cNvPr id="0" name="TextBox7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49450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0" name="TextBox78" r:id="rId79" imgW="285840" imgH="361800"/>
        </mc:Choice>
        <mc:Fallback>
          <p:control name="TextBox78" r:id="rId79" imgW="285840" imgH="361800">
            <p:pic>
              <p:nvPicPr>
                <p:cNvPr id="0" name="TextBox7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38375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1" name="TextBox79" r:id="rId80" imgW="285840" imgH="361800"/>
        </mc:Choice>
        <mc:Fallback>
          <p:control name="TextBox79" r:id="rId80" imgW="285840" imgH="361800">
            <p:pic>
              <p:nvPicPr>
                <p:cNvPr id="0" name="TextBox7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4638" y="30892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2" name="TextBox80" r:id="rId81" imgW="285840" imgH="361800"/>
        </mc:Choice>
        <mc:Fallback>
          <p:control name="TextBox80" r:id="rId81" imgW="285840" imgH="361800">
            <p:pic>
              <p:nvPicPr>
                <p:cNvPr id="0" name="TextBox8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975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3" name="TextBox81" r:id="rId82" imgW="285840" imgH="361800"/>
        </mc:Choice>
        <mc:Fallback>
          <p:control name="TextBox81" r:id="rId82" imgW="285840" imgH="361800">
            <p:pic>
              <p:nvPicPr>
                <p:cNvPr id="0" name="TextBox8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0900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4" name="TextBox82" r:id="rId83" imgW="285840" imgH="361800"/>
        </mc:Choice>
        <mc:Fallback>
          <p:control name="TextBox82" r:id="rId83" imgW="285840" imgH="361800">
            <p:pic>
              <p:nvPicPr>
                <p:cNvPr id="0" name="TextBox8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90938" y="3089275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5" name="TextBox83" r:id="rId84" imgW="285840" imgH="361800"/>
        </mc:Choice>
        <mc:Fallback>
          <p:control name="TextBox83" r:id="rId84" imgW="285840" imgH="361800">
            <p:pic>
              <p:nvPicPr>
                <p:cNvPr id="0" name="TextBox8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78275" y="30892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6" name="CommandButton1" r:id="rId85" imgW="1371600" imgH="428760"/>
        </mc:Choice>
        <mc:Fallback>
          <p:control name="CommandButton1" r:id="rId85" imgW="1371600" imgH="42876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5373688"/>
                  <a:ext cx="1368425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7" name="CommandButton2" r:id="rId86" imgW="1371600" imgH="428760"/>
        </mc:Choice>
        <mc:Fallback>
          <p:control name="CommandButton2" r:id="rId86" imgW="1371600" imgH="42876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03575" y="5446713"/>
                  <a:ext cx="1368425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8" name="CommandButton3" r:id="rId87" imgW="933480" imgH="428760"/>
        </mc:Choice>
        <mc:Fallback>
          <p:control name="CommandButton3" r:id="rId87" imgW="933480" imgH="42876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6165850"/>
                  <a:ext cx="935038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09" name="TextBox84" r:id="rId88" imgW="285840" imgH="361800"/>
        </mc:Choice>
        <mc:Fallback>
          <p:control name="TextBox84" r:id="rId88" imgW="285840" imgH="361800">
            <p:pic>
              <p:nvPicPr>
                <p:cNvPr id="0" name="TextBox8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0475" y="486886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0" name="TextBox85" r:id="rId89" imgW="285840" imgH="361800"/>
        </mc:Choice>
        <mc:Fallback>
          <p:control name="TextBox85" r:id="rId89" imgW="285840" imgH="361800">
            <p:pic>
              <p:nvPicPr>
                <p:cNvPr id="0" name="TextBox8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0475" y="522922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1" name="TextBox86" r:id="rId90" imgW="285840" imgH="361800"/>
        </mc:Choice>
        <mc:Fallback>
          <p:control name="TextBox86" r:id="rId90" imgW="285840" imgH="361800">
            <p:pic>
              <p:nvPicPr>
                <p:cNvPr id="0" name="TextBox8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0475" y="5589588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2" name="TextBox87" r:id="rId91" imgW="285840" imgH="361800"/>
        </mc:Choice>
        <mc:Fallback>
          <p:control name="TextBox87" r:id="rId91" imgW="285840" imgH="361800">
            <p:pic>
              <p:nvPicPr>
                <p:cNvPr id="0" name="TextBox8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0475" y="59499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3" name="TextBox88" r:id="rId92" imgW="285840" imgH="361800"/>
        </mc:Choice>
        <mc:Fallback>
          <p:control name="TextBox88" r:id="rId92" imgW="285840" imgH="361800">
            <p:pic>
              <p:nvPicPr>
                <p:cNvPr id="0" name="TextBox8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0475" y="630872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4" name="TextBox89" r:id="rId93" imgW="285840" imgH="361800"/>
        </mc:Choice>
        <mc:Fallback>
          <p:control name="TextBox89" r:id="rId93" imgW="285840" imgH="361800">
            <p:pic>
              <p:nvPicPr>
                <p:cNvPr id="0" name="TextBox8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38725" y="9080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5" name="TextBox90" r:id="rId94" imgW="285840" imgH="361800"/>
        </mc:Choice>
        <mc:Fallback>
          <p:control name="TextBox90" r:id="rId94" imgW="285840" imgH="361800">
            <p:pic>
              <p:nvPicPr>
                <p:cNvPr id="0" name="TextBox9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38725" y="126841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6" name="TextBox91" r:id="rId95" imgW="285840" imgH="361800"/>
        </mc:Choice>
        <mc:Fallback>
          <p:control name="TextBox91" r:id="rId95" imgW="285840" imgH="361800">
            <p:pic>
              <p:nvPicPr>
                <p:cNvPr id="0" name="TextBox9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1900" y="16414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7" name="TextBox92" r:id="rId96" imgW="285840" imgH="361800"/>
        </mc:Choice>
        <mc:Fallback>
          <p:control name="TextBox92" r:id="rId96" imgW="285840" imgH="361800">
            <p:pic>
              <p:nvPicPr>
                <p:cNvPr id="0" name="TextBox9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65600" y="908050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8" name="TextBox93" r:id="rId97" imgW="285840" imgH="361800"/>
        </mc:Choice>
        <mc:Fallback>
          <p:control name="TextBox93" r:id="rId97" imgW="285840" imgH="361800">
            <p:pic>
              <p:nvPicPr>
                <p:cNvPr id="0" name="TextBox9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65600" y="126841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19" name="TextBox94" r:id="rId98" imgW="285840" imgH="361800"/>
        </mc:Choice>
        <mc:Fallback>
          <p:control name="TextBox94" r:id="rId98" imgW="285840" imgH="361800">
            <p:pic>
              <p:nvPicPr>
                <p:cNvPr id="0" name="TextBox9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65600" y="1641475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0" name="TextBox95" r:id="rId99" imgW="285840" imgH="361800"/>
        </mc:Choice>
        <mc:Fallback>
          <p:control name="TextBox95" r:id="rId99" imgW="285840" imgH="361800">
            <p:pic>
              <p:nvPicPr>
                <p:cNvPr id="0" name="TextBox9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57313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1" name="TextBox96" r:id="rId100" imgW="285840" imgH="361800"/>
        </mc:Choice>
        <mc:Fallback>
          <p:control name="TextBox96" r:id="rId100" imgW="285840" imgH="361800">
            <p:pic>
              <p:nvPicPr>
                <p:cNvPr id="0" name="TextBox9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4650" y="486886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2" name="TextBox97" r:id="rId101" imgW="285840" imgH="361800"/>
        </mc:Choice>
        <mc:Fallback>
          <p:control name="TextBox97" r:id="rId101" imgW="285840" imgH="361800">
            <p:pic>
              <p:nvPicPr>
                <p:cNvPr id="0" name="TextBox9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33575" y="486886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3" name="TextBox98" r:id="rId102" imgW="285840" imgH="361800"/>
        </mc:Choice>
        <mc:Fallback>
          <p:control name="TextBox98" r:id="rId102" imgW="285840" imgH="361800">
            <p:pic>
              <p:nvPicPr>
                <p:cNvPr id="0" name="TextBox9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43138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4" name="TextBox99" r:id="rId103" imgW="285840" imgH="361800"/>
        </mc:Choice>
        <mc:Fallback>
          <p:control name="TextBox99" r:id="rId103" imgW="285840" imgH="361800">
            <p:pic>
              <p:nvPicPr>
                <p:cNvPr id="0" name="TextBox9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5" name="TextBox100" r:id="rId104" imgW="285840" imgH="361800"/>
        </mc:Choice>
        <mc:Fallback>
          <p:control name="TextBox100" r:id="rId104" imgW="285840" imgH="361800">
            <p:pic>
              <p:nvPicPr>
                <p:cNvPr id="0" name="TextBox10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6" name="TextBox101" r:id="rId105" imgW="285840" imgH="361800"/>
        </mc:Choice>
        <mc:Fallback>
          <p:control name="TextBox101" r:id="rId105" imgW="285840" imgH="361800">
            <p:pic>
              <p:nvPicPr>
                <p:cNvPr id="0" name="TextBox10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486886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7" name="TextBox102" r:id="rId106" imgW="285840" imgH="361800"/>
        </mc:Choice>
        <mc:Fallback>
          <p:control name="TextBox102" r:id="rId106" imgW="285840" imgH="361800">
            <p:pic>
              <p:nvPicPr>
                <p:cNvPr id="0" name="TextBox10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8" name="TextBox103" r:id="rId107" imgW="285840" imgH="361800"/>
        </mc:Choice>
        <mc:Fallback>
          <p:control name="TextBox103" r:id="rId107" imgW="285840" imgH="361800">
            <p:pic>
              <p:nvPicPr>
                <p:cNvPr id="0" name="TextBox10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4663" y="48688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29" name="TextBox104" r:id="rId108" imgW="285840" imgH="361800"/>
        </mc:Choice>
        <mc:Fallback>
          <p:control name="TextBox104" r:id="rId108" imgW="285840" imgH="361800">
            <p:pic>
              <p:nvPicPr>
                <p:cNvPr id="0" name="TextBox10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4868863"/>
                  <a:ext cx="287338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30" name="TextBox105" r:id="rId109" imgW="285840" imgH="361800"/>
        </mc:Choice>
        <mc:Fallback>
          <p:control name="TextBox105" r:id="rId109" imgW="285840" imgH="361800">
            <p:pic>
              <p:nvPicPr>
                <p:cNvPr id="0" name="TextBox10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814763"/>
                  <a:ext cx="287337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40370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23</Words>
  <Application>Microsoft Office PowerPoint</Application>
  <PresentationFormat>Экран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42</cp:revision>
  <dcterms:created xsi:type="dcterms:W3CDTF">2012-07-23T04:59:57Z</dcterms:created>
  <dcterms:modified xsi:type="dcterms:W3CDTF">2013-07-15T04:44:30Z</dcterms:modified>
</cp:coreProperties>
</file>