
<file path=[Content_Types].xml><?xml version="1.0" encoding="utf-8"?>
<Types xmlns="http://schemas.openxmlformats.org/package/2006/content-types"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ms-powerpoint.slideshow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ppt/activeX/activeX8.xml" ContentType="application/vnd.ms-office.activeX+xml"/>
  <Override PartName="/ppt/activeX/activeX9.xml" ContentType="application/vnd.ms-office.activeX+xml"/>
  <Override PartName="/ppt/activeX/activeX10.xml" ContentType="application/vnd.ms-office.activeX+xml"/>
  <Override PartName="/ppt/activeX/activeX11.xml" ContentType="application/vnd.ms-office.activeX+xml"/>
  <Override PartName="/ppt/activeX/activeX12.xml" ContentType="application/vnd.ms-office.activeX+xml"/>
  <Override PartName="/ppt/activeX/activeX13.xml" ContentType="application/vnd.ms-office.activeX+xml"/>
  <Override PartName="/ppt/activeX/activeX14.xml" ContentType="application/vnd.ms-office.activeX+xml"/>
  <Override PartName="/ppt/activeX/activeX15.xml" ContentType="application/vnd.ms-office.activeX+xml"/>
  <Override PartName="/ppt/activeX/activeX16.xml" ContentType="application/vnd.ms-office.activeX+xml"/>
  <Override PartName="/ppt/activeX/activeX1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0.xml" ContentType="application/vnd.ms-office.activeX+xml"/>
  <Override PartName="/ppt/activeX/activeX21.xml" ContentType="application/vnd.ms-office.activeX+xml"/>
  <Override PartName="/ppt/activeX/activeX22.xml" ContentType="application/vnd.ms-office.activeX+xml"/>
  <Override PartName="/ppt/activeX/activeX23.xml" ContentType="application/vnd.ms-office.activeX+xml"/>
  <Override PartName="/ppt/activeX/activeX24.xml" ContentType="application/vnd.ms-office.activeX+xml"/>
  <Override PartName="/ppt/activeX/activeX25.xml" ContentType="application/vnd.ms-office.activeX+xml"/>
  <Override PartName="/ppt/activeX/activeX26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29.xml" ContentType="application/vnd.ms-office.activeX+xml"/>
  <Override PartName="/ppt/activeX/activeX30.xml" ContentType="application/vnd.ms-office.activeX+xml"/>
  <Override PartName="/ppt/activeX/activeX31.xml" ContentType="application/vnd.ms-office.activeX+xml"/>
  <Override PartName="/ppt/activeX/activeX32.xml" ContentType="application/vnd.ms-office.activeX+xml"/>
  <Override PartName="/ppt/activeX/activeX33.xml" ContentType="application/vnd.ms-office.activeX+xml"/>
  <Override PartName="/ppt/activeX/activeX34.xml" ContentType="application/vnd.ms-office.activeX+xml"/>
  <Override PartName="/ppt/activeX/activeX35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activeX/activeX40.xml" ContentType="application/vnd.ms-office.activeX+xml"/>
  <Override PartName="/ppt/activeX/activeX41.xml" ContentType="application/vnd.ms-office.activeX+xml"/>
  <Override PartName="/ppt/activeX/activeX42.xml" ContentType="application/vnd.ms-office.activeX+xml"/>
  <Override PartName="/ppt/vbaProject.bin" ContentType="application/vnd.ms-office.vbaPro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-6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06/relationships/vbaProject" Target="vbaProject.bin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70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83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38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466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54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75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617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406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214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926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84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8E0A-9DC5-40A9-804D-EC21A830DA6F}" type="datetimeFigureOut">
              <a:rPr lang="ru-RU" smtClean="0"/>
              <a:t>17.07.2013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0E966-749E-44D8-AE8C-34536E021F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966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26" Type="http://schemas.openxmlformats.org/officeDocument/2006/relationships/control" Target="../activeX/activeX25.xml"/><Relationship Id="rId39" Type="http://schemas.openxmlformats.org/officeDocument/2006/relationships/control" Target="../activeX/activeX38.xml"/><Relationship Id="rId3" Type="http://schemas.openxmlformats.org/officeDocument/2006/relationships/control" Target="../activeX/activeX2.xml"/><Relationship Id="rId21" Type="http://schemas.openxmlformats.org/officeDocument/2006/relationships/control" Target="../activeX/activeX20.xml"/><Relationship Id="rId34" Type="http://schemas.openxmlformats.org/officeDocument/2006/relationships/control" Target="../activeX/activeX33.xml"/><Relationship Id="rId42" Type="http://schemas.openxmlformats.org/officeDocument/2006/relationships/control" Target="../activeX/activeX41.xml"/><Relationship Id="rId47" Type="http://schemas.openxmlformats.org/officeDocument/2006/relationships/image" Target="../media/image7.jpeg"/><Relationship Id="rId50" Type="http://schemas.openxmlformats.org/officeDocument/2006/relationships/image" Target="../media/image10.jpeg"/><Relationship Id="rId7" Type="http://schemas.openxmlformats.org/officeDocument/2006/relationships/control" Target="../activeX/activeX6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5" Type="http://schemas.openxmlformats.org/officeDocument/2006/relationships/control" Target="../activeX/activeX24.xml"/><Relationship Id="rId33" Type="http://schemas.openxmlformats.org/officeDocument/2006/relationships/control" Target="../activeX/activeX32.xml"/><Relationship Id="rId38" Type="http://schemas.openxmlformats.org/officeDocument/2006/relationships/control" Target="../activeX/activeX37.xml"/><Relationship Id="rId46" Type="http://schemas.openxmlformats.org/officeDocument/2006/relationships/image" Target="../media/image6.jpeg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0" Type="http://schemas.openxmlformats.org/officeDocument/2006/relationships/control" Target="../activeX/activeX19.xml"/><Relationship Id="rId29" Type="http://schemas.openxmlformats.org/officeDocument/2006/relationships/control" Target="../activeX/activeX28.xml"/><Relationship Id="rId41" Type="http://schemas.openxmlformats.org/officeDocument/2006/relationships/control" Target="../activeX/activeX40.xml"/><Relationship Id="rId54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24" Type="http://schemas.openxmlformats.org/officeDocument/2006/relationships/control" Target="../activeX/activeX23.xml"/><Relationship Id="rId32" Type="http://schemas.openxmlformats.org/officeDocument/2006/relationships/control" Target="../activeX/activeX31.xml"/><Relationship Id="rId37" Type="http://schemas.openxmlformats.org/officeDocument/2006/relationships/control" Target="../activeX/activeX36.xml"/><Relationship Id="rId40" Type="http://schemas.openxmlformats.org/officeDocument/2006/relationships/control" Target="../activeX/activeX39.xml"/><Relationship Id="rId45" Type="http://schemas.openxmlformats.org/officeDocument/2006/relationships/image" Target="../media/image5.jpeg"/><Relationship Id="rId53" Type="http://schemas.openxmlformats.org/officeDocument/2006/relationships/image" Target="../media/image13.wmf"/><Relationship Id="rId5" Type="http://schemas.openxmlformats.org/officeDocument/2006/relationships/control" Target="../activeX/activeX4.xml"/><Relationship Id="rId15" Type="http://schemas.openxmlformats.org/officeDocument/2006/relationships/control" Target="../activeX/activeX14.xml"/><Relationship Id="rId23" Type="http://schemas.openxmlformats.org/officeDocument/2006/relationships/control" Target="../activeX/activeX22.xml"/><Relationship Id="rId28" Type="http://schemas.openxmlformats.org/officeDocument/2006/relationships/control" Target="../activeX/activeX27.xml"/><Relationship Id="rId36" Type="http://schemas.openxmlformats.org/officeDocument/2006/relationships/control" Target="../activeX/activeX35.xml"/><Relationship Id="rId49" Type="http://schemas.openxmlformats.org/officeDocument/2006/relationships/image" Target="../media/image9.jpeg"/><Relationship Id="rId10" Type="http://schemas.openxmlformats.org/officeDocument/2006/relationships/control" Target="../activeX/activeX9.xml"/><Relationship Id="rId19" Type="http://schemas.openxmlformats.org/officeDocument/2006/relationships/control" Target="../activeX/activeX18.xml"/><Relationship Id="rId31" Type="http://schemas.openxmlformats.org/officeDocument/2006/relationships/control" Target="../activeX/activeX30.xml"/><Relationship Id="rId44" Type="http://schemas.openxmlformats.org/officeDocument/2006/relationships/slideLayout" Target="../slideLayouts/slideLayout1.xml"/><Relationship Id="rId52" Type="http://schemas.openxmlformats.org/officeDocument/2006/relationships/image" Target="../media/image12.wmf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Relationship Id="rId22" Type="http://schemas.openxmlformats.org/officeDocument/2006/relationships/control" Target="../activeX/activeX21.xml"/><Relationship Id="rId27" Type="http://schemas.openxmlformats.org/officeDocument/2006/relationships/control" Target="../activeX/activeX26.xml"/><Relationship Id="rId30" Type="http://schemas.openxmlformats.org/officeDocument/2006/relationships/control" Target="../activeX/activeX29.xml"/><Relationship Id="rId35" Type="http://schemas.openxmlformats.org/officeDocument/2006/relationships/control" Target="../activeX/activeX34.xml"/><Relationship Id="rId43" Type="http://schemas.openxmlformats.org/officeDocument/2006/relationships/control" Target="../activeX/activeX42.xml"/><Relationship Id="rId48" Type="http://schemas.openxmlformats.org/officeDocument/2006/relationships/image" Target="../media/image8.jpeg"/><Relationship Id="rId8" Type="http://schemas.openxmlformats.org/officeDocument/2006/relationships/control" Target="../activeX/activeX7.xml"/><Relationship Id="rId51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14965" y="140348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9811" y="129964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931" y="25966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64606" y="34602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1891" y="432383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6128" y="53938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5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9752" y="160337"/>
            <a:ext cx="50037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ТЕМА: УСТРОЙСТВА ВЫВОДА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AutoShape 51" descr="data:image/jpeg;base64,/9j/4AAQSkZJRgABAQAAAQABAAD/2wCEAAkGBg8QEA8PDw0MEA0PDQ0QEAwNDQ8PDg8PFRAVFBQQFBQXHCYeFxkjGRQUHy8gIycpLCwsFR4xNTAqNSYrLCkBCQoKDgwMFA8OFCwYFBgpKSkpKSkpKSkqKSkpKSkpLTA1NSkpKSkwMikpKSkpNSw1KTU2LSkpKTU2KSkqMCk1Nf/AABEIAN4A4wMBIgACEQEDEQH/xAAcAAEAAgMBAQEAAAAAAAAAAAADAAcCBQYEAQj/xABXEAABAwIBBQgKDAkKBwAAAAABAAIDBAURBgcSITETQVFhcZGxwSIyUnKBkqHC0dIIFCNCU2JzgpOio7IVFyQzQ1Rkw+ElNERVY3SDhKSzFhg1RWWFtP/EABcBAQEBAQAAAAAAAAAAAAAAAAABAgP/xAAdEQEBAQACAgMAAAAAAAAAAAAAEQECEiFRAxMx/9oADAMBAAIRAxEAPwC8VF56+sbDFLM7HQiikkcBt0WNLjh4Aqetuc+612jJBuUIlMm508cAlIa0uHbOxxODcSdW/qQXSoqkbfr2/S/Ky3RcWu9ypY8Haux7JvxhzqOq7yQSa2pwBwOiYMQcAcMGtx2FvjDhClFtYr7iqhk/CuBc+srwAMcd1czVw4DBeZz612p1dXEcdTN6UoudRUmaOU9tU1B76olPS5YPoY/fzj58/pKUXaZGja4DlIQSXOBvbTwt76Vg6SqUNNRjbUUw76eLrKyjltjT2VVQjjNRD6UouR19pBrNXSgcc8fpXndlXQD+nUngmYegqqRcrSP6ZR/NlY7oSNvdqGyojPexTP8AusKUWXJlxbm7a2H5uk7oCwOXlu2+2ce9imd0NVeNv9u3jK7vKKqd+7Stygot6Cud3tuqetgUqx3P4waDefOeSmm6wjdnEpd6KsdyQAdLguNGUUPvaG5O/wAmG/fcFkMouC2XE8raRvTMlI605xIPe0taTwbmwecsf+PidlvqvC6Mda5hmUcu9aqn51TRt88rP/iKrPa2to+UuEQ+6wpSOiOXE5PY212HC6oA8gYvkmVtce0oYh30rz0ALnjebgdlDQtPC+4SHogX1l1ufwNqbyzVb+hgSkb5uUlydspqVvGd0d1hfRebmf1UckTuty0Jrrqdj7Szkgq5D5ZAvu6XQ7a2gb3luefvTJSN4a65n9PE3iEDetfHS3F22sLe8ihHmrR7jcjturB3ltpx95xUNurjtvNYPk6WiZ+7KUjdiKt366bnYOgLH2hUHbXVX07x0Fab8CTntrxdz3stNH92JfDk1j21yvTv/YyN+6AlI2s1jkPbVVUeWom9Zcfl1NLRQmaGoqGzRaD2vE0hx7MAg4nWCCt7Q2RlPPA9k9c5znvY4T1s87HM3CR2Ba8kbWtOPEufzta4JBwmEc8rAia7bIzOLHU0NPNU4ioc17ZNAYNL2SOYXAb2Ojjhxr6uIzfW3St1O7hdU+SpkCiotfLKTRt1wd3NvrD9g9fmmlrJIbU2SJxZINMB7dRAdNonDwEjwr9GZxJNG03M/sFUOeMjrX5vl1WmId3I0c8zj1Jo3jaeZwGnX3J3Yt1GqcBqHBhyrM20Ow0qiudh3VZMetKCkaVlp522WHfM576qnPnJBYqY7Yse+kld0uXoBStKDzMsFJ+rQnlaT0lMyx0g/olN9Cw9ITtKRpQYx22AbKenHJDGOpemOCMbI4xyMaOpYNKRpQOzV/BK154SgaUjSinDjwnnSAoGlI0oGaUjShaUjSgYFI0oWlZgoGBSAoQVmCoGBWYKIFZAqhQVmCiBWYKBAvqwBWQKDHDGWDifIfsZB1ric7DvcjxzU4+0aepds0+7Q8k33P4rgc7r/c2jhqYNfhJ6lWddlmkt+lZqJ3de2Tz1Uqi22Z9mFkt4/spTzzyHrUWkejOlJo2a5H9ke3xiG9a/PdW3+TKIcM8A53SlX3nikwslw444hzzxhUPXjCitjO6npz9Unz1BvMelZtKEFZtKy2cFI0oGlI0oh2lI0oGlI0op2lI0oWlI0oHaUjSgaUjSgdpSNKBpStKBmlI0oWlI0oGaUgKFpWbSgdpWYKFpSNKBmlZgoQUjSoFBWQKMFZAqhQVkEYKzBQfGH3aPijnPljHnKuc702DGf3pnkZIVYcf84ZxU9R5ZIPQqxzuv7GP5c+SN6uM6uXNdHo2a2j9kYfGJPWovRm8Zo2m2D/x9IeeJp61FpGiz5S6Nkqh3UlI3/UMPUqXuX5i0t390jOHE2JnpVvZ/pcLM8d1VUzfKXeaqjvDcDa28G6fVjjU0e9pSAoWlZtKy2ZpStKBpSNKBmlK0oGlI0oHaUjSgaUjSgdpStK87SlaUDtKQFA0pGlA7SkaUDSkaUDtKRpQNKVpQMCs2lC0pAUDArMFE0rMFAwKzBRArMFAgKzBRgrIFB9g/PHipz5ZR6qqfO1L+aHDLKfs/4q1oD7rIeCnj8sknoVQ51n4vh76f7rfSrjOv0PknHo2+gb3NBRjmgYvqexR6NLSt7mlpxzRtCiqK99kS/C1QjurjAOaGYqrbyfd6BncR1B+qB1KyPZGSfkVCzuq/HDhwid6yra7uBrKccEE553uHUmj1gpGlCCswVls4KzBQgpAUDNKRpQtKzaUQ7SkaULSs2lFehpSNKBpSNKB2lI0oGlK0oHaUjSgaUjSgdpSNKBpSNKB2lICgaUgKBmlI0oQUjSgVpSAoWlI0qBQVmCiBWYKolMezn4oYOmZU5nQdjLCPlzzlgVwQdtUn4kA5hIetU5nF11EDRv6Y55GjqVxnX6homYRRjgjjH1QvqVgwAHAAOZRVFP8AsiTiy1M7qrl8gYPOVcXD+fM4qMnnlcrB9kG7Geys4Zqk/Xpwq6qH6Vc74tKxvO/HrTVx7wVmCiBWYKy0UFI0oQUjSgZpSNKFpWYKBwUjSgaUjSiHaUjSgaUjSinaUrSgaUjSgdpSNKBpSNKB2lI0oWlI0oHaVmChaUjSgZpSNKFpSNKBmlZgoQUjSgZpWYKJpWYKg+Ru7GpPxox9k09ap/K/srhSM+NEPGqMOpW2HdhUnhlHkgi9Kqa7t07xQN7qeibz1S1jGv1KFFFFoUhn2lxudoZ3LHv55R6i4FxHtyfDehgHh0QSu3z2vxvdub3NGHfaynzVwzW/ldX/AIA+zCmrj3ArMFEFmCstFBWYKIFZgoGaUjShaUjSgYFI0oGlICiHaUjSgaUjSinaUjSgaUjSgdpStK87SlaUDtKRpQNKRpQO0pGlA0pGlA7SkaULSs2lA4KRpQNKRpQMCs8UTSs8VAJf7jUH9oeOaOMdSq5o0r7bh+227/f0lZlQ7CnlPdTzH62j5qreyt08oaAcFXRnxQXLWMP0+oootD8/54HY5QU47mgj/fFcbA7GorD/AGwbzAhdXnOk0so5R3FJC3kxhx85cjQuxlq3cNXL0lTVxsAVkCjBWQWWigrMFECswUCgpAUIKQFAwKzBQtKQFAzSkaUIKRpRDNKVpQNKRpRTtKRpQNKRpQO0pWledpStKB2lI0oGlI0oHaUjSgaUjSgdpSNKBpSNKB2lZEomlZEoPFXSfkx+VqP9564HI7sso6PiqGeSmJXcXF2FLyvmPPK9cZm9j0spKXilmd4tG5XGH6YUUUWh+cMvJNPKSu+JHA3mp4R1lctav0x4amXpXQZTSaV/uju5l0ebc2+audshxiJ7qWQ+ULOrjZArIFYBfQVGiArMFGFkCgUFZgogVmCgZpWbShBSAoGaUjShBWbSgdpSNKFpWbSiHaUjSgaUrXIpmlK0oGlI0oHaUjSgaUjSgdpStKBpSNKB2lI0oGlI0oGaUjShaUjTrHKEGpuT/wAlZxh/le4rlc1Y0so4jwGtP+mcOtdLdnfksfyTTzjHrWhzNR6V/ee5irXdDetXGH6OUUUWh+Xq+TG7XmTeFbUeSZ/qrT2Me4M4y/7xWypezq7q47JK2cE8skuPSjprTJEwMD43BuOsscCcTjwrOrj6voKxdDIPgvroyZBvReM8dSi16AVmCvGah495H47vVU9uO+Db9IfVVK9zSswVrhXu+DH0h9VZC5n4I/SD0KFbIFICtWLsPg3eM1ZC8N+Dfzt9KpW1BSNK1AvbO4k+p6Urb5H3Mn1PWUK2zSkaVqG3yL4/1PWWYv8AD8fmZ6ypW4aUjStO3KCDhf4n8UzL7B3bvFKDbNKRpWqbfYO7d9G89ASNvtP8I76KX1VBtWlK0rVtvUB/SH6KX1VmL3B8J9nJ6qDatKRpWqbfaf4VvhDh1JW3qD4aPxsEVtGlI0rVi90/w8Phkasxfab9Zp/po/Sg2rSkDlq2Xqn/AFin+mj9KzfeINFxE8Pau2Ss4OVB4ru/8mi+Qi+41azMUMb3UHgpKw/bxjrXsvUo3JjeCNg5gAh9j8zG61j+Cim8tUz0LWMP0GoooqKMos3Ue71cbK7cZjUzOLKiDdWY6RwGk1zSNRB2HUVlV5trm3XH+D5x8SqfC4+CSPD6ytW+5GUdY7dJY3tmAwFRBLJDLgNgJaeyA4HArRSZvaqL+Z3ioaBsjrIWTN5NJmgelZgq2syTukfb2qsIG/AYKgeDc3k+RaSphmjOEtJWRkb0tLK3qVyupr/AdcFDVt4YJ9yefmyBo+sjflnVxDCqtdzhA2ubTuni549IeVRVIvqW7+I75j29IR+2Wd2zxgrtp8v7RO7Bz6TXqwkYwSF3NivdHHapsTuFMRvFrgQ4Y8BOHkSihdIHYQeQgr5zq+HZH2l4xNLCOLcYXcO+WcSxOba0u2QUuvZjEWn6rwlIocrDFXw7NPbzsp4OLRmqYx0lA/NBQ/q7vmXGYfealIowr4Vdrsz9F+rVo7yvid94IHZnaP4G7DkqKFytSOYpbZb/AMDOlcyB0xgeTMSN2bVDHRY07duA0dmHDiudulBb2QzOhqGPm3UGFrZZHHc8YwG4FoBOBkJJ2YADjsGXM7SDY29DkZRu6ELsz9L3d6HLSwu6EIqPFfMVbTszNOdk91HfUDT0LA5lot6qr/Dbj6VaRVbAvZTsVjfiXG9VVfhtzvWSMzPSDtaqbw28jpelI4WJpwTxE4rum5pKr3tU7w0UY6ZV8/FHXb1Vz0tOP3qixysDncJ5yvbE5w2uOHKt9+KO5b1awcsMI6MVnJmouDIpCa1skmDCzc2N0m6OOIDdHRcCDr39QwxwwOuPHtssTdmVq44XFpcMS1uGkcdmOoInxDf8q2FHkOCDu2UT4SO2idTU0TmngOkepbulyChqYmRMqK1kDMXOujyI6qreTqbE1w0WRAHttHXqwxwJXXl8HXPLnnyZy/HJ6LeBvMEb4xqwa08jRtXZHNpZ4fz90rn4fC3IM8jAEE8GSlPre4TEbd0qayox8Dn6PkXCOtcDfZyAMeEbeVbL2Obca6udwUYGPfTg9S2V1ziWOnY72hbaLSa06LnUkRcXYHDeOAx3yUfscKR5fcagtO5ltNEH4YNL8Xuc0cgwPFiFcReSiiioiiiiCKKKINbWZOUc0b4ZKSmdFJiXs3JoDidrtWvHUNe3UtBXZprTI1jWUvtcsLcJKSR0MjgPeucO2B49fGuxUQcDUZo4t1a+nuFyp4QDpQNm3bF2vAh8ukW72rA7F52ZuLm18mhezuX6ES0oe88UhDmjwgKxlFIK2oLBlLoYvrLY14cRubhM8aI2O0gN/gwSPpsqIzqbZphxTTNx52BWKokwVq+5ZUt/7RQPHDHWtGPjOQPyuyij7fJx5+SqWP8Aukq0V8wSYKlq86l0ga6SfJyvjjY0ufKRJubWja4u0MAFqm+yNZv2+XwTt9CsrOUcLRcj+wzjnbgvyKAkF6t9kXD/AFfP4JWehZf8xkP9X1H0rPQqXiiwbx86Kpgcx7mPBD2uLXA7QQcCE6lXW72RsX9XzeGZnoXsps9tXM0PgsNdKw46L4xI9hwOBwLWYHWqBk2L9T5mm/yLRf5n/wCmRIOeGdG9O7TJmv8AnRzDzVBl7lI/tMnJW9/i37xCtbBTBIKqGUOVsna2iGPjfLCOl6mjlhJtjoouMzx+birWUVzwKmdkflRNrluNDHxh8r3DkwbqXz8UN0l11F+OvbuUD3Hnc4K2lFv7OXtnrnpVbMwlO789c7jIeFpjYOYhySH2PdrBxfUXGQcBlhaDy6MeKtBRYacdbM0dlpyC2gjkcPfVL3z/AFXkt8i6ulpI4miOKOOONuyONjWMHI0agmUQRRRRBFFFEEUUUQRRRRBFFFEEUUUQRRRYOlaNrmjlICDmM6TsLNcv7o8c5AX5QpqSV7wxkb3PcQA1rSSSv1NnXrY/wPXtEjC98LWtYHAucTI3UBv76/P2StxibUML5GswxHZkMGzDa7AKDt8gs3GgWVVZoukbg6OlGDmsdvPkOxxG8Bq5VXuVbMKuox2+2Jtf+IVeFrv9LuY/KqbwTwuPMHFUflXUtdVTnEa5pSDjtBeSDzJaNFLsX6pzOjCy0Pezn/USL8rSOGG1fqvNB/0Wg+Tm/wB+RUdiooogiiiiCKKKIIooogiiiiCKKKIIooogiiiiCKKKINRlTfTRUzqkU8s4Y5ocyIgFrT78nuRxA7VXk2euR3aQUsfy0khPmq2JIw4FrgHNIILSMQQdoI3wuGuWaGilc50ctRDpEnQbuTo24nHUC3EDixUHGz5zbhJ2tXAwcETIek4leCXKm4P219Ue9mLB9XBdFV5hw7tLg3HgkpMfKJB0LXnMNVt7SvpvAyWPoJQc/LVzP1vqJnH400jukoXNB2nHl1rf1GZy5R6xcKfx5vVWvnzf3Jur29AfG9RRWlujR7XqGjDXBJvDeGPUuDtb2iVpdho69uzYu7uOS9bHiH1MThgcQMSCODW1chXUWi4hzWYjV2IDR5AFcR1U9NCYwdzhdjv6DHeXBcFUEF7sAANJ2AAwAGOxenADYCOQlFg3ufKUHnVr5P3Walp4YopZY9GNuIZI9vZHsnageElVhuY7kc5XsbV1B2TP+leguGnzg17NlTI7vwx/SFsKfOxWN7aOnkHHG5p52nqVJxx1L/0x8Msi2FNkdWTbJoPnyS+qUgu+nzyM/TUobs1snb0OA6V1GTGXVHcHPjp3P3SNgc9jgDg0nAHSaSNvGqEtWZW4VDgBUUDQSMSXzE8256+dX3kRkRTWqn3CnL3l79OWeTR3SR+GAxw2ADUBveEqjolFFEEUUUQRRRRBFFFE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53" descr="data:image/jpeg;base64,/9j/4AAQSkZJRgABAQAAAQABAAD/2wCEAAkGBg8QEA8PDw0MEA0PDQ0QEAwNDQ8PDg8PFRAVFBQQFBQXHCYeFxkjGRQUHy8gIycpLCwsFR4xNTAqNSYrLCkBCQoKDgwMFA8OFCwYFBgpKSkpKSkpKSkqKSkpKSkpLTA1NSkpKSkwMikpKSkpNSw1KTU2LSkpKTU2KSkqMCk1Nf/AABEIAN4A4wMBIgACEQEDEQH/xAAcAAEAAgMBAQEAAAAAAAAAAAADAAcCBQYEAQj/xABXEAABAwIBBQgKDAkKBwAAAAABAAIDBAURBgcSITETQVFhcZGxwSIyUnKBkqHC0dIIFCNCU2JzgpOio7IVFyQzQ1Rkw+ElNERVY3SDhKSzFhg1RWWFtP/EABcBAQEBAQAAAAAAAAAAAAAAAAABAgP/xAAdEQEBAQACAgMAAAAAAAAAAAAAEQECEiFRAxMx/9oADAMBAAIRAxEAPwC8VF56+sbDFLM7HQiikkcBt0WNLjh4Aqetuc+612jJBuUIlMm508cAlIa0uHbOxxODcSdW/qQXSoqkbfr2/S/Ky3RcWu9ypY8Haux7JvxhzqOq7yQSa2pwBwOiYMQcAcMGtx2FvjDhClFtYr7iqhk/CuBc+srwAMcd1czVw4DBeZz612p1dXEcdTN6UoudRUmaOU9tU1B76olPS5YPoY/fzj58/pKUXaZGja4DlIQSXOBvbTwt76Vg6SqUNNRjbUUw76eLrKyjltjT2VVQjjNRD6UouR19pBrNXSgcc8fpXndlXQD+nUngmYegqqRcrSP6ZR/NlY7oSNvdqGyojPexTP8AusKUWXJlxbm7a2H5uk7oCwOXlu2+2ce9imd0NVeNv9u3jK7vKKqd+7Stygot6Cud3tuqetgUqx3P4waDefOeSmm6wjdnEpd6KsdyQAdLguNGUUPvaG5O/wAmG/fcFkMouC2XE8raRvTMlI605xIPe0taTwbmwecsf+PidlvqvC6Mda5hmUcu9aqn51TRt88rP/iKrPa2to+UuEQ+6wpSOiOXE5PY212HC6oA8gYvkmVtce0oYh30rz0ALnjebgdlDQtPC+4SHogX1l1ufwNqbyzVb+hgSkb5uUlydspqVvGd0d1hfRebmf1UckTuty0Jrrqdj7Szkgq5D5ZAvu6XQ7a2gb3luefvTJSN4a65n9PE3iEDetfHS3F22sLe8ihHmrR7jcjturB3ltpx95xUNurjtvNYPk6WiZ+7KUjdiKt366bnYOgLH2hUHbXVX07x0Fab8CTntrxdz3stNH92JfDk1j21yvTv/YyN+6AlI2s1jkPbVVUeWom9Zcfl1NLRQmaGoqGzRaD2vE0hx7MAg4nWCCt7Q2RlPPA9k9c5znvY4T1s87HM3CR2Ba8kbWtOPEufzta4JBwmEc8rAia7bIzOLHU0NPNU4ioc17ZNAYNL2SOYXAb2Ojjhxr6uIzfW3St1O7hdU+SpkCiotfLKTRt1wd3NvrD9g9fmmlrJIbU2SJxZINMB7dRAdNonDwEjwr9GZxJNG03M/sFUOeMjrX5vl1WmId3I0c8zj1Jo3jaeZwGnX3J3Yt1GqcBqHBhyrM20Ow0qiudh3VZMetKCkaVlp522WHfM576qnPnJBYqY7Yse+kld0uXoBStKDzMsFJ+rQnlaT0lMyx0g/olN9Cw9ITtKRpQYx22AbKenHJDGOpemOCMbI4xyMaOpYNKRpQOzV/BK154SgaUjSinDjwnnSAoGlI0oGaUjShaUjSgYFI0oWlZgoGBSAoQVmCoGBWYKIFZAqhQVmCiBWYKBAvqwBWQKDHDGWDifIfsZB1ric7DvcjxzU4+0aepds0+7Q8k33P4rgc7r/c2jhqYNfhJ6lWddlmkt+lZqJ3de2Tz1Uqi22Z9mFkt4/spTzzyHrUWkejOlJo2a5H9ke3xiG9a/PdW3+TKIcM8A53SlX3nikwslw444hzzxhUPXjCitjO6npz9Unz1BvMelZtKEFZtKy2cFI0oGlI0oh2lI0oGlI0op2lI0oWlI0oHaUjSgaUjSgdpSNKBpStKBmlI0oWlI0oGaUgKFpWbSgdpWYKFpSNKBmlZgoQUjSoFBWQKMFZAqhQVkEYKzBQfGH3aPijnPljHnKuc702DGf3pnkZIVYcf84ZxU9R5ZIPQqxzuv7GP5c+SN6uM6uXNdHo2a2j9kYfGJPWovRm8Zo2m2D/x9IeeJp61FpGiz5S6Nkqh3UlI3/UMPUqXuX5i0t390jOHE2JnpVvZ/pcLM8d1VUzfKXeaqjvDcDa28G6fVjjU0e9pSAoWlZtKy2ZpStKBpSNKBmlK0oGlI0oHaUjSgaUjSgdpStK87SlaUDtKQFA0pGlA7SkaUDSkaUDtKRpQNKVpQMCs2lC0pAUDArMFE0rMFAwKzBRArMFAgKzBRgrIFB9g/PHipz5ZR6qqfO1L+aHDLKfs/4q1oD7rIeCnj8sknoVQ51n4vh76f7rfSrjOv0PknHo2+gb3NBRjmgYvqexR6NLSt7mlpxzRtCiqK99kS/C1QjurjAOaGYqrbyfd6BncR1B+qB1KyPZGSfkVCzuq/HDhwid6yra7uBrKccEE553uHUmj1gpGlCCswVls4KzBQgpAUDNKRpQtKzaUQ7SkaULSs2lFehpSNKBpSNKB2lI0oGlK0oHaUjSgaUjSgdpSNKBpSNKB2lICgaUgKBmlI0oQUjSgVpSAoWlI0qBQVmCiBWYKolMezn4oYOmZU5nQdjLCPlzzlgVwQdtUn4kA5hIetU5nF11EDRv6Y55GjqVxnX6homYRRjgjjH1QvqVgwAHAAOZRVFP8AsiTiy1M7qrl8gYPOVcXD+fM4qMnnlcrB9kG7Geys4Zqk/Xpwq6qH6Vc74tKxvO/HrTVx7wVmCiBWYKy0UFI0oQUjSgZpSNKFpWYKBwUjSgaUjSiHaUjSgaUjSinaUrSgaUjSgdpSNKBpSNKB2lI0oWlI0oHaVmChaUjSgZpSNKFpSNKBmlZgoQUjSgZpWYKJpWYKg+Ru7GpPxox9k09ap/K/srhSM+NEPGqMOpW2HdhUnhlHkgi9Kqa7t07xQN7qeibz1S1jGv1KFFFFoUhn2lxudoZ3LHv55R6i4FxHtyfDehgHh0QSu3z2vxvdub3NGHfaynzVwzW/ldX/AIA+zCmrj3ArMFEFmCstFBWYKIFZgoGaUjShaUjSgYFI0oGlICiHaUjSgaUjSinaUjSgaUjSgdpStK87SlaUDtKRpQNKRpQO0pGlA0pGlA7SkaULSs2lA4KRpQNKRpQMCs8UTSs8VAJf7jUH9oeOaOMdSq5o0r7bh+227/f0lZlQ7CnlPdTzH62j5qreyt08oaAcFXRnxQXLWMP0+oootD8/54HY5QU47mgj/fFcbA7GorD/AGwbzAhdXnOk0so5R3FJC3kxhx85cjQuxlq3cNXL0lTVxsAVkCjBWQWWigrMFECswUCgpAUIKQFAwKzBQtKQFAzSkaUIKRpRDNKVpQNKRpRTtKRpQNKRpQO0pWledpStKB2lI0oGlI0oHaUjSgaUjSgdpSNKBpSNKB2lZEomlZEoPFXSfkx+VqP9564HI7sso6PiqGeSmJXcXF2FLyvmPPK9cZm9j0spKXilmd4tG5XGH6YUUUWh+cMvJNPKSu+JHA3mp4R1lctav0x4amXpXQZTSaV/uju5l0ebc2+audshxiJ7qWQ+ULOrjZArIFYBfQVGiArMFGFkCgUFZgogVmCgZpWbShBSAoGaUjShBWbSgdpSNKFpWbSiHaUjSgaUrXIpmlK0oGlI0oHaUjSgaUjSgdpStKBpSNKB2lI0oGlI0oGaUjShaUjTrHKEGpuT/wAlZxh/le4rlc1Y0so4jwGtP+mcOtdLdnfksfyTTzjHrWhzNR6V/ee5irXdDetXGH6OUUUWh+Xq+TG7XmTeFbUeSZ/qrT2Me4M4y/7xWypezq7q47JK2cE8skuPSjprTJEwMD43BuOsscCcTjwrOrj6voKxdDIPgvroyZBvReM8dSi16AVmCvGah495H47vVU9uO+Db9IfVVK9zSswVrhXu+DH0h9VZC5n4I/SD0KFbIFICtWLsPg3eM1ZC8N+Dfzt9KpW1BSNK1AvbO4k+p6Urb5H3Mn1PWUK2zSkaVqG3yL4/1PWWYv8AD8fmZ6ypW4aUjStO3KCDhf4n8UzL7B3bvFKDbNKRpWqbfYO7d9G89ASNvtP8I76KX1VBtWlK0rVtvUB/SH6KX1VmL3B8J9nJ6qDatKRpWqbfaf4VvhDh1JW3qD4aPxsEVtGlI0rVi90/w8Phkasxfab9Zp/po/Sg2rSkDlq2Xqn/AFin+mj9KzfeINFxE8Pau2Ss4OVB4ru/8mi+Qi+41azMUMb3UHgpKw/bxjrXsvUo3JjeCNg5gAh9j8zG61j+Cim8tUz0LWMP0GoooqKMos3Ue71cbK7cZjUzOLKiDdWY6RwGk1zSNRB2HUVlV5trm3XH+D5x8SqfC4+CSPD6ytW+5GUdY7dJY3tmAwFRBLJDLgNgJaeyA4HArRSZvaqL+Z3ioaBsjrIWTN5NJmgelZgq2syTukfb2qsIG/AYKgeDc3k+RaSphmjOEtJWRkb0tLK3qVyupr/AdcFDVt4YJ9yefmyBo+sjflnVxDCqtdzhA2ubTuni549IeVRVIvqW7+I75j29IR+2Wd2zxgrtp8v7RO7Bz6TXqwkYwSF3NivdHHapsTuFMRvFrgQ4Y8BOHkSihdIHYQeQgr5zq+HZH2l4xNLCOLcYXcO+WcSxOba0u2QUuvZjEWn6rwlIocrDFXw7NPbzsp4OLRmqYx0lA/NBQ/q7vmXGYfealIowr4Vdrsz9F+rVo7yvid94IHZnaP4G7DkqKFytSOYpbZb/AMDOlcyB0xgeTMSN2bVDHRY07duA0dmHDiudulBb2QzOhqGPm3UGFrZZHHc8YwG4FoBOBkJJ2YADjsGXM7SDY29DkZRu6ELsz9L3d6HLSwu6EIqPFfMVbTszNOdk91HfUDT0LA5lot6qr/Dbj6VaRVbAvZTsVjfiXG9VVfhtzvWSMzPSDtaqbw28jpelI4WJpwTxE4rum5pKr3tU7w0UY6ZV8/FHXb1Vz0tOP3qixysDncJ5yvbE5w2uOHKt9+KO5b1awcsMI6MVnJmouDIpCa1skmDCzc2N0m6OOIDdHRcCDr39QwxwwOuPHtssTdmVq44XFpcMS1uGkcdmOoInxDf8q2FHkOCDu2UT4SO2idTU0TmngOkepbulyChqYmRMqK1kDMXOujyI6qreTqbE1w0WRAHttHXqwxwJXXl8HXPLnnyZy/HJ6LeBvMEb4xqwa08jRtXZHNpZ4fz90rn4fC3IM8jAEE8GSlPre4TEbd0qayox8Dn6PkXCOtcDfZyAMeEbeVbL2Obca6udwUYGPfTg9S2V1ziWOnY72hbaLSa06LnUkRcXYHDeOAx3yUfscKR5fcagtO5ltNEH4YNL8Xuc0cgwPFiFcReSiiioiiiiCKKKINbWZOUc0b4ZKSmdFJiXs3JoDidrtWvHUNe3UtBXZprTI1jWUvtcsLcJKSR0MjgPeucO2B49fGuxUQcDUZo4t1a+nuFyp4QDpQNm3bF2vAh8ukW72rA7F52ZuLm18mhezuX6ES0oe88UhDmjwgKxlFIK2oLBlLoYvrLY14cRubhM8aI2O0gN/gwSPpsqIzqbZphxTTNx52BWKokwVq+5ZUt/7RQPHDHWtGPjOQPyuyij7fJx5+SqWP8Aukq0V8wSYKlq86l0ga6SfJyvjjY0ufKRJubWja4u0MAFqm+yNZv2+XwTt9CsrOUcLRcj+wzjnbgvyKAkF6t9kXD/AFfP4JWehZf8xkP9X1H0rPQqXiiwbx86Kpgcx7mPBD2uLXA7QQcCE6lXW72RsX9XzeGZnoXsps9tXM0PgsNdKw46L4xI9hwOBwLWYHWqBk2L9T5mm/yLRf5n/wCmRIOeGdG9O7TJmv8AnRzDzVBl7lI/tMnJW9/i37xCtbBTBIKqGUOVsna2iGPjfLCOl6mjlhJtjoouMzx+birWUVzwKmdkflRNrluNDHxh8r3DkwbqXz8UN0l11F+OvbuUD3Hnc4K2lFv7OXtnrnpVbMwlO789c7jIeFpjYOYhySH2PdrBxfUXGQcBlhaDy6MeKtBRYacdbM0dlpyC2gjkcPfVL3z/AFXkt8i6ulpI4miOKOOONuyONjWMHI0agmUQRRRRBFFFEEUUUQRRRRBFFFEEUUUQRRRYOlaNrmjlICDmM6TsLNcv7o8c5AX5QpqSV7wxkb3PcQA1rSSSv1NnXrY/wPXtEjC98LWtYHAucTI3UBv76/P2StxibUML5GswxHZkMGzDa7AKDt8gs3GgWVVZoukbg6OlGDmsdvPkOxxG8Bq5VXuVbMKuox2+2Jtf+IVeFrv9LuY/KqbwTwuPMHFUflXUtdVTnEa5pSDjtBeSDzJaNFLsX6pzOjCy0Pezn/USL8rSOGG1fqvNB/0Wg+Tm/wB+RUdiooogiiiiCKKKIIooogiiiiCKKKIIooogiiiiCKKKINRlTfTRUzqkU8s4Y5ocyIgFrT78nuRxA7VXk2euR3aQUsfy0khPmq2JIw4FrgHNIILSMQQdoI3wuGuWaGilc50ctRDpEnQbuTo24nHUC3EDixUHGz5zbhJ2tXAwcETIek4leCXKm4P219Ue9mLB9XBdFV5hw7tLg3HgkpMfKJB0LXnMNVt7SvpvAyWPoJQc/LVzP1vqJnH400jukoXNB2nHl1rf1GZy5R6xcKfx5vVWvnzf3Jur29AfG9RRWlujR7XqGjDXBJvDeGPUuDtb2iVpdho69uzYu7uOS9bHiH1MThgcQMSCODW1chXUWi4hzWYjV2IDR5AFcR1U9NCYwdzhdjv6DHeXBcFUEF7sAANJ2AAwAGOxenADYCOQlFg3ufKUHnVr5P3Walp4YopZY9GNuIZI9vZHsnageElVhuY7kc5XsbV1B2TP+leguGnzg17NlTI7vwx/SFsKfOxWN7aOnkHHG5p52nqVJxx1L/0x8Msi2FNkdWTbJoPnyS+qUgu+nzyM/TUobs1snb0OA6V1GTGXVHcHPjp3P3SNgc9jgDg0nAHSaSNvGqEtWZW4VDgBUUDQSMSXzE8256+dX3kRkRTWqn3CnL3l79OWeTR3SR+GAxw2ADUBveEqjolFFEEUUUQRRRRBFFFEH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79" name="Picture 55" descr="http://t0.gstatic.com/images?q=tbn:ANd9GcRflBdNEej-o5SBMfoFWPRACwHh93J3RmJ8LMP1LM7lsVMGMb70XA"/>
          <p:cNvPicPr>
            <a:picLocks noChangeAspect="1" noChangeArrowheads="1"/>
          </p:cNvPicPr>
          <p:nvPr/>
        </p:nvPicPr>
        <p:blipFill>
          <a:blip r:embed="rId4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336" y="5262436"/>
            <a:ext cx="1368127" cy="1271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57" descr="data:image/jpeg;base64,/9j/4AAQSkZJRgABAQAAAQABAAD/2wCEAAkGBhQSEBUUEBMUFRUUFhcSFBcVFBYXFRQXFRQXFBUWFxUXHCYfFxojGhQVHy8iIycpLCwsFh4xNTAqNScrLCkBCQoKDQwNFA8PDSkYFBgpKSkpKSkpKSkpKSkpKSkpKSkpKSkpKSkpKSkpKSkpKSkpKSkpKSkpKSkpKSkpKSkpKf/AABEIAMsA+AMBIgACEQEDEQH/xAAcAAABBAMBAAAAAAAAAAAAAAAABAUGBwEDCAL/xABJEAACAQIDBAcFBAgEAwgDAAABAgADEQQSIQUGMUEHEyJRYXGRMoGhscEjQlKCFDNicqKy0fBjksLhQ3PxCCREU4OTo9IVFxj/xAAWAQEBAQAAAAAAAAAAAAAAAAAAAQL/xAAWEQEBAQAAAAAAAAAAAAAAAAAAARH/2gAMAwEAAhEDEQA/ALxhCEAhCEAhCEAhCEAmLxDt7aow2FrV24UqbVLd+VSQPebD3zlbE7w18XijWr1GZ3uTqbAWNlUcgOQgdb3mZyIdqVRfJVdQtgzZm0J4KoBGZjb4cptpb04oC64nFW7+se3qpsPjCa62vC85Vp7948ezjMR/7rH5xVQ6TNp3OTF1CF1ZmK5VB0GYlefdxPKDXUEJzRS6Xtpjhi1bzpL/AKkF4o//AHhtJeL0m5dqiPoRBro+E54w3/aBxv36dDzCN8gw/vlFf/8AQuKU9rD4cjvBqWPlrCr8hK83I6XaWPBV06qqtiy3uCDpmU919COVx3ywKNUMLiB7hCEAhCEAhCEAhCEAhCEAhCEAhCEAhCEAhCEAhCECH9LjEbGxVvwoD5GqgM5nwX6we/5GdXb57IOK2fiaC+1UpMF/eAzJ/EBOUcKLVBfQ63HcbG4hK2UMPn/RktfrMzkfiZqrIfhTA98lQ2Zl/W2p9m4DhrsOACKBrz46aRiwgv1YoX6/Dt1tNbaupIZlQfeZXXMBzDt3R6x2/C4pw2IvnACBFAP5U1uNeR184Ed2hSVHYLwsGHhcXI9QZvo4HMcNR4Cov6RUtxJcuR6U0AHdmbvmraLlna4AJ4qPui1gvmANfEmSLZdYUDg8XlFVcNlo11FvYYs1Bz3BlqPTueD07HiIQso7qq4YCmMigFmNlC30Gp1J8tZDtu4DqqhS4OVrA94KhlPo1vdLP3r3kweKdatJlRVTLbRWtxsycb68vjK125Vz1M1rZjmAPEJYKl/MDN5EQGfq56RLqwPIZh6gH5z2RMDQG3db1I/pAWbtYo0sXTZTbUqfEEEf09J01uRtM1aIv3TmnYWzWNVWPAfM6CdG9HmFK0ReGkyhCEAhCEAhCEAhCEAhCEAhCEAhCEAhCEAhCEAhCN+3toPQw1SpRpNWqIpKU14u3IeXf4CAvIlXb79E1KtWavQvTdiWYLYoxPE5eRPHSMWI6e8VSbLicD1J4aiofgxWbafTdUq+w2GF+TK6n+J4EVxfRnWB4k2NwcpBBHMENoZiruzjra1mbS1zfMR3FwMx95MlGL6SMUFLMKVgL9mle/lrrGCp0u1z7Ssnnh1/rJoY33NxA+6vqf8A6wwmx8XQfPRFmsVI7LI6n2kdGFnU9xEdH6UHbjXA86IH+mazvyzf+Jp++y/NYTDLtPavUtZ8HhqTkAggVmXzWm9VqY8spHhG90qVDns7FjnLEHtZr63PG5B9Jp3n21+kVASNV7JOYMGsqrcEAfhv745btY4tlXJpTQqSx0PbLLa37zSmEibIqtwpt5nQfGP2yN0XYjskny0kr2ZvHhUAFelb9oMp+DWk13c3o2W/6uvTBGhzdmx8zp8YDJu50dm4LiWlszACkgUcp7wmJpst6bKR3qQR6iKAYVmEIQCEIQCEIQCEIQCEIQCEIQCEIQCEIQCEIQCM29ePajh86GxzqOF9DePMi3SNUtg//UT5NAieL2sKotVUMDyIuPQ3kV21uzgG1agyk63o06nr9mCIj3i281GmBS1q1DkpAC5ubC9udriw7yJnB7gErnxrmpXfVr2YLf7uZgbkeGndJQ00dyEqoxwGLJXgyNcgeDroR71jVidzsXS40RUHfTJB9FI+UXbW2JV2fWGIw5OUGzeRPBhzU/3YyZ7N3gFaktReDDgdSpGhU+IMCsqGHDVBTZK9NzfQsSNBc3zWtFT7u/t/5jSMlm/eP/7poAGNRFuONtSR8JXv6Q3fKhW27z39uhbxI/0ie6Owwt8zYdvfU09IgNdu8zHWHvMBcmxFB1qUj4ZHP1EVbOoU6LFg4YkW4EC3leM2c95mC0CV0d4jTN6blD3pmU/Bo8YPpaxlLhXzjuqIG+JN/jK7hCOl9yekhcZSUuAr3KOBwuLajwIIMnKPcXE5m6NapD6fj+izpHZrXpr5Q0VQhCAQhCAQhCAQhCAQhCAQhCAQhCAQhCASHdKT2wS/81P5WkxkH6XKmXAof8Zf5XgVjupgxWxtbE1PYwqijTvwFQi9Rh4i9vzDukrpY9KjW1F+F+Ei2wbrgKK86xfEv453IX+FRHfC05mqX4/Z61UZHFwQVI7wdD/feJAtlA4fEVKDHjdh4ulgx82Q0395lkWuoPuPu4SGb67PIr0K1MEktY2B4rcMPMo/8EQM++VW+HA/xF/laQuSreqp9iB/iL/K0i15pliEzMQCEyIQMQgIQibdHA7Y/f8Aos6R2Z+qXynOHRuO2P3z8lnSGzv1a+UNFUJ4asBoSB5kT1mgZhPFWsFUsxCqBckmwAHEkngJTW//AE4DtUNlsLi4fEW042IpA8T+0fd3wLovMXnKeztrY6v1lRMdieuTKyIKlYtUBNmIZSVXLoTmsLGTbcXpmrB1o7QbNc5VrGwIPDLUtpx0zevfAveER7P2itVbgxZAIQhAIQhAJG96ekDCYDSvUvUtcU6YzVLd5F7KPEkTx0g70NgsGz0VLVn+zpAKWykjVyByUepsJzfilepUL18zlmLOXLgued2AJHnbugW+P+0DQzW/Ra1uIJZQSO8Aix014ybbub9YbGrmoPqPaVtHW/ev1FxObNq7QfEVutq+1YKBmLAAX4aCwsQALaACJsDth6GIFSkxVlFrj1IPeITXXqteV7041LbNB/xb/wDxVJq3B6SkxKhKhC1ANR3+K/05Rs6dN4aDYVMMtQGsXzlF1KoabqGbkNWFgdTCo7hKVkor+GjRX0pL9bx4wiSBjfYjVaXZUKrEZmAsvAkCwNlJt4Hukh2PvlTa3WKVB4MDmXXv0BHpM4JkKf2Z8LH+/WMW9pthhUFs1GrTqX52zZCPfnHpJLRUGmSCCCtwQbgi1wbyNbzgHA4gHlTLe9SG+kKrjb+IzUVI/EPk0YIsqVScMl+Icg/xRGZpliEJkQMQgYQCZmJkQJv0dOFOZiAAzEkmwAAUkk8hHjfHpcq4hepwDtSoqSpqL2alWwGoPFV10HHv7pWOI2kwpdUpspJZrcW7gfAW4T1sgghla+naFuJ1APHwN/ywJJsjCiqKrVa9QVVytTzPTyNcsGztUYa+yefPwk23U3nrUlBWoSoOVkLZk00OXu8x8ZXCEadi/dc6+Wgi5sVWpgC3VDkMhHwaQOvSDv3isW5o126qipsKFNrmpbg1RhxB4jl4SGDA1D2soAXgvf3iOmJdmYO7Zm9m5te3EfWKqWogMqYMt7NiDzIFreN4sobEFwKrmmG4E03CnyYqFI8jabcBTIqtTXjm7PgG1B1421klxGxa1CiayVWqqf11GsWZKi/euCT66MvEHSVE13G2u1FkpM5YBQAx4m2gv7rS2aT3AM512HjxTrKqkmnlWvhy3tdUxytTbvam4Kny7rS+tgYvrKKnwho5whCAQhCBWfSfvGaNZFVnuFAVUJDO7m4At4ZfWV9V3rxObt1wDwKKnWhfBqjuoJ78pMVb7Y5quOxNYX9sYWhbkCpNRh+1lUKP3/Cb8PufUolUekcxFrhb+YXwEI1//m81F3cISiknsLY6EgjMLjXkdfPQmtTSuLnie0ffrJlvXQ6inVVf+IqLwtqz24eQMidZ+6BrwOMem4KEgr2gRxFv97TaazVHL1GLMxzMxNySeJJmnDcWPgB6m/8Api/C4NnTrPs6dIHL1tW4VmHFaaqC1Rh3KDbnaAs2ZtV6eGOFFNurdi7la1gzFQuYoVvewGl7actb+sPSCiy8Bwvx79Zqp4cWutVG/epVaS/5zcD81hFmHUcGBBBswJ1H9RbnzlRNuj7bgZamGY9qmrOnih9pfysb/m8J629rhK4POjUH8B+tpWuD2s1HELXTQqbm3NSLOPeCZOt48dbCVj/hMO72hYfOZrUVghP6Ov75+s0zcD9gg/aJ+c0yoJm8xeAhGQIWntRM5YVrImJsMwVgIsVxHl9TNuy6tqq9x7P+YZfrNeLGvu+pmlGsbwqw93tlNVNkYpoC7i+btcFUggjQXOovzva0etr7Aq4RS1Gqa9K16tKqCyEd5W5Fv2lysvEGe9wtqUwjqVDM+V1vwNhqumvAqfWWPsKvhxSqtiKaqLMbHgEydoak6cfWVlR+2cCqZWpX6msnW0sxuyFGtVpMeZQgi/MFTznjBtpHjEKv6FSBBs+KxXVd4TqqKsfLN8QYwbOPI8tD7tJKFBrdTiaNW1xfKw77aj6yycLtTDuGaplylb6aLaxzcTK72nhc1E24rZx+XX5XiXD9sAZmynWwawN9RyPykU6bHe6YdbD9Zisp55AtM28s7v7xLn6PdpZqeUnUaSo9k0QKlyy3VerRF9mmlyxABJJYklix1JJk33Kx3V4jLybUSi24TzTa4vCFeol2pi+qoVKh+4jN6AkfGKpF+kbHdXgWHOoy0x65j8FgUpiSxNTXtUqoxI/5brlLeIRwt+4Hwkixe9YxCA4hzpcoBxDHut7XdpGPFY6krLnazqbqVLCop8Cmom/C1abdtMpPMgKDfxsBY+68gj2+WKJakrXub1CDxAAyoD46k+ZMjTvHHeLE58S55KAg+ZjSTKhx2Ns816iUgcvXVUpFvwqfab3KWPukl2bsc452qhSMPTtRoUxeyoNUpg/ukMx4sz3MYd3caKNahUb2adQVHA4lLlXA8cma3lLK6PdqU8KlTB12VXR+spOT2KqsihGVuFmVUdTzzHmLQhLh9xcykoii1wCgKm442bmfWRfaOHNIkG10zIbaDgzLpyF1JA5dZbgBJu+2lw1RmZ8i3vbPm53IRPGQTeHaPWmpUIszuzlfwXsqL5gXv5iVTAiZmA72A9SBJVvjjMuFZfxMqfHMfgsjmzEvVT94H01+kWb2187UqQ+8xb3ezf8Am9Jkhmq07Uk8gfUXie0dMemi/wB8ohySo02nrqzkL27IIBPK51AHeba2HKbMsMGBUzPWv1NEXyg2Ls57KA8ixBJPJUPcBCtauWH2aOxHE208rAfMzFKrZrVQUvzyk28xxI8tfOecRtuqx0bIo9lEACqO4D+sVYfFrVpstU9v7pA4+fIHXiIGa1AqbG3Igg3DA8GU8wf71uJqIhg6xI6ttchJXwB9oeV7H3nvihqcAr4PNQpm3N1/izD6xmrUcptJrs7CZsKf2Tn/AIyD8GjLtzZ1u0JFKthYwimpH3dOJHA3FiNQbEayTvt8VVC16uJZRrkBpi9u+p9ShkK2A+jL7/ofpJVgtnFjlSk9ZwLlUJCr4HKpYnyKgcNTe1RjG401mU5QiU0FKlTW5WmgJNgTqxJJYsdSSY0sctdh32YfmAPzvH9MCHfqgr0a97LTqG6VDyQMVVqbnkGuDwzDSMG1z26b2IuGpsDoQVN7Hx7R9JEPVBrjXyjLhEKOUtmKMVAvbNc9nUcBry7o44GrcTPZp42k7+y9g3munyPwiK3V8C9NA+JoUjSJsamHpqlagSdGDKBmt3Ne9rZgY9bE2iUr5HYM9Ioc44VadQBqdQeBFvWSf9Ap1qVRASKeQjW3MG/Du0MgWzLFcM2ufLXoeBp0n61L+RqKB4CB0TsbE56SnwhGHcLaGeiBeEqpbKu6ZtpNnw2HpmzvmbXgo4Zz3AAMZaMozpJxwqbQxNvapUGpr4DsK/pmqQIjhKTOSMOSlMGxfUPUP4mZe0SeOUEAAjnqVmV6TDOSwN1zEknQXsS1yfXTla5vKNkYPDfoFLJc1rXK8AzZzmBPLhb3CMe+OPAoMFUrlBIBNyNMvG3e3whFeVauYsx+8zN8bfSJ2abamgA7haJKjQHKmdF/dX4i/wBY5YXaxVFp1FSrTW+RXzBqYJuRTqIwdVJN8tytze0RUMLnZ+1kp0xeo9r5RfKqqv3na1gPM6AEjfQoZ9aGGUre2areox82LKt/BRpAV/p6/wDDpKn7WZ3b3FzZfMC/jE9c9kDx+QJgcIQbdX1VS11UEmnUHcAScrdxBIJsLAkTzSYNa3CxPra31hGcKtmvmChQSzH7o4aDiza2CjiTyFyM4ZDUqNWYWv2aYOtkGg15nx53J5zfhMIHJzC4FtPE/wDSLzTkU1bQXQeZiIpHXHpw98R9XKhDiVsjeUQB26kqPYzhj+8FIW/uLepjtjU+zb3fMTxsSvSR8uJRmo1BlqZNHX8Lp+0NdOYJhTHNtFDqwGi8b+OgjriNj0BXy08QWpE6P1fay2vqmb2uVovpbR6vCPhqdGjmqNdsR2XqikbfZXFwhJFzY3sbQplwKk1FPebHx0jyacTYbD2ZPP6GORpwiR7m4TrFNP8AErr7yWA+kbsXhgya+/zj90fr9qv9/eMQ7z0eoxtelyFQkfuv21+DSVUHwS9XiQORNv7+EurdHBBKCMHRS5YtmvqQxBBsCb6Sk9rVMtYMORvLC3b21l7LDOpN8oYKxNuKE6EkcRztpLETLe/dU18E2JJF6YzKRxy5grLf4jxErjfPClkFe36xKGIe3DrGDU6p/MVZvfJ9tvblSthxh6KVKFA26ypiB1aqoN7C/ta62W7GwFpENqBa+dUBFPqxQpBuOSmmVGYcmJ7R7i0CP7Kq8Iu23SzUMw40yH9w0b4H4Rn2XVta8kOdTTOYixUg3PeLTJCLDbYrZOrFXKpGUmxLZSLEXGpFv+sVYLF00ZSzBUpIadMNbO2Zi9SowUkKWY6AE2AAuZGaVIkLYnVVPqomx8CQLzSLm6NtqAtZTdTqPIwjH0X0yGUdwHyhDS76jgAk8ALnyGpnNeL2oKtc1wUZmaoxVm7LpVvnpkjhcNa/KdJV6eZWHeCPUWnHtSiUYqRYqSpHcVNj8RAmmDrmmPsqnZ4gVFBdT5qSreYIv3CNG82JJQAksajgsTzCi/uHDSMKseRPrPNWtwzEk2Nrnh3/AEhCbENE9AXdf3h85mvUhgx2x4An4GBIUw2ajh6YNuvxFVnPipp0U/yh3P55P6uxRRRc1lS+UaEhQOGg/vWV3gq6vT6pmCMr9bRdjZQ5AV0ZvuB1VCGOgZBewYkS+vvg701p4rD1xUXgyUyQ/iLd/gSDAzvTgEGHWpTPaV0y+bG2nz9wkUpAZqluAZgPLO9vhaLNrbZe65lyZDmSmTd81tHqD7tuSnW/hxbcMbJ5/wBB/vAdNljsse9reg/3iu017MpfYqe8sfjb6TdaQIdoDh7/AKRJFe1jbL7/AKRuzyweccPsz7v5hEnUxRim7B81/mE2ZYQnTD94EWUsLJDupiVppXzU6L9ZTFMGrUChMrqxuL5iraA27hyuJprooc9pWub3U5uOvHme+FNX6PYqf2voYpyzbiqi5fG+n1+HzibPCJluAPtl/vmZ66Z8D1eNpVQNK1Ef5qZKn4FJjo91rL/fMyZdM27b4nZ6VKK5nw7ZyBxNNhZ7d9rKfcYac7bTa5j7szF/ZJcX0t6SOvTLH2l95EkmxEVkCBlLL3G+nHSELFxrDgBPa42oSLG3kJtXBRLtbELQS9xnIsg53/EfAQiLYzG1AzLewzNwA4XPOJ0d24Bm8rn5TxUHG5Hx1+Eft2cWEVhbN2gTY25Wtw8/WFb9i1GyhXp1AV0B6tiCONjYaER9/Rc9gqk+6O+zNu4PQVqdZfGwcfA3+EsLdfZmCrqKlBlcXt3EEcQQdQYVo6O93mQBmEzLBwuGVBZRMwNxlD9K/RzUTEPisKhenVJeoii7I51ZgOak66cDflL4mjFUFZTmtbneBx6zAcTbz0jdi8RmOnAToPec7LDHPiaBbmF+0P8AADK83lr7PNCotDMzlbIeqCgNe47TWI/3gVvHXC7NIw71TxOVUH5wGJ7u73mNwotc2BuNTYcPOOmC2rlV6bKStVbEc1qW7FRfeBccx7oGqtgK6KrPTZVf2GINm8reBHqO+eaOKqL2VZlBJFgzKt+YtwirE7Rd0QM9yhICi4KdjIvaJ10RdTc2CgGwsEh7Qst+Oaw4AAG5MI95WBIsLgkaMp4G2luPnHPqyEW/4QfUZvrEaktlAA7N7WFi17WBN9eFhJtidgJ1AJNiqKCe8gAaekDVg6dqKD9lfiLn5zDCLMDsirUS6Lew4TRXwzKbOpB8RIpk22fY/N9I1Fo47wm2T830jP1kqNpabnfgeR/u0R9ZBa1vqDwMIVrXtNq4smIRWHd8f6zYKvd8ICzrZnrYlVWPBSfcZuXCVDwRvQwLC6OP1ieQ+ctLeXffC4PDuXq02qIptSDguWtoCo1A778BKu6PsC5spzISmXMPaUkEXF+YveNW9vRfisPfqqn6RTOtm7NQeuhPvhpXGLxPXValVwLszOQosLsb8Bw1MX7tYSm7NnNmBXL2ynG97EEeHrFGB2BiHzUiEpXIH2yAH3PluB5GLcRunWwjkVXpPoADTfMLekCc7N3OqVFBDEg/tE/G+scD0Sipq6gk8SLg+okM3fxFZCWp1mpW7mIv7uBlrbkb41aiKuIsXBIzL94fdJA0Btxt3QIJjeiApc0yw87MPQj6xsXo+qUwRlBP4slj6Bp0cqBhcia22eh+6IHPlHc+pbKUv45Tf5mSzcvdmrh27ClQxBbxIlrDZlP8Im1MOo4AQMYUHKLzM2wgEad6djnFYWpRDZc4se4jjlbwMdoEQKD3j3Lo0UyrhqoqD7yVgUP5Xtb0kIG7lRswqh1Fja2Uk9w0vOpsVslKntARrrbm0W+6IHLiboVjwS37zD/TeOGE6Pqre03uVT8zb5TpKnuXRH3R6RbR3dpL90ekCgcF0XFlsVfwbNqPLS3usY0bz7rnC0yHxKsadstJsmfjYDQ34Hulmb6Y7H1uuXBNSw9GkxpsOsCYmpbQm9uyp5AEaSlcVQqhyACXvrfKwPnfQwhqfEMeJ9JNN2mVgqF7KSGGZuN9CNdLg/ORrF7u4hLNUolA3AnKB89JtoYCpYZrZQbAC3H3cT5wrqDdLYtNaI4G4m/au6FKqD2RKt6MdsVaA6osxUm4Um+Tv18dNOGku7CVMyAmBTm9fRQahBVmAW9rAG97d/lI5T6KGvrnPvH9J0UyA8Z4GFXuEChqHRJ3ofeTHCh0Rj/y19L/ADl1ikO4T0FECo6HRMo+4v8AlEcaHRco5fCWZCBAaPRqg4xbS6PKQ5CTGEBk2buvTom6gRyxGAVxZhFMIEYx+5FKpyEa36NqfKTuECB0+jWnfUR72XuhTom4EkMIGFWwmYQgEIQgEIQgEIQgEIQgEIQgMW8e7aYkdpVPmoPzkExHRKl7qijyFvlLYhAqKv0XF9HuwHAMWIHuJtPWG6K8vBQPIAS2rTMCI7A3HSjYkayWIlhYT1CAQhCAQhCAQhCAQhCAQhCAQhCAQhCAQhCAQhCAQhCB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83" name="Picture 59" descr="http://t1.gstatic.com/images?q=tbn:ANd9GcQEP8JhSPt46XM_gjwzCHxjTSokDSBC5flnbHhIIdI-JUf-oGhB4Q"/>
          <p:cNvPicPr>
            <a:picLocks noChangeAspect="1" noChangeArrowheads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559" y="5234569"/>
            <a:ext cx="1475384" cy="1366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7" name="Picture 63" descr="http://t0.gstatic.com/images?q=tbn:ANd9GcTN66kLezZNG3hBlBmQd1HMYUanQslL-tr79oglQHUwJmsCgUeZ"/>
          <p:cNvPicPr>
            <a:picLocks noChangeAspect="1" noChangeArrowheads="1"/>
          </p:cNvPicPr>
          <p:nvPr/>
        </p:nvPicPr>
        <p:blipFill rotWithShape="1"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26"/>
          <a:stretch/>
        </p:blipFill>
        <p:spPr bwMode="auto">
          <a:xfrm>
            <a:off x="1487411" y="5263589"/>
            <a:ext cx="1313656" cy="1270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9" name="Picture 65" descr="http://t1.gstatic.com/images?q=tbn:ANd9GcQBreQPoafmSzxKFlsg4xAchftkTIBGMUbmEWVqO19o9ig779rY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5" y="5260123"/>
            <a:ext cx="1286388" cy="129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1" name="Picture 67" descr="http://t2.gstatic.com/images?q=tbn:ANd9GcTgZ3B6kQJKEvLgTMDutR6JW3nNCZxWzLGWAcqX94UEzN9J-zdj"/>
          <p:cNvPicPr>
            <a:picLocks noChangeAspect="1" noChangeArrowheads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236" y="5260123"/>
            <a:ext cx="1440160" cy="129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4572000" y="696772"/>
            <a:ext cx="4464495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ГОРИЗОНТАЛИ</a:t>
            </a:r>
          </a:p>
          <a:p>
            <a:endParaRPr lang="ru-RU" sz="1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Оптический прибор предназначенный для создания действительного изображения плоского предмета небольшого размера на большом экране.</a:t>
            </a:r>
            <a:r>
              <a:rPr lang="ru-RU" sz="1400" dirty="0"/>
              <a:t> </a:t>
            </a:r>
            <a:endParaRPr lang="ru-RU" sz="1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/>
              <a:t> 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Устройство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персонального прослушивания музыки, речи или иных звуковых сигналов.</a:t>
            </a:r>
          </a:p>
          <a:p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ппарат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предназначенный для вывода графической, текстовой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информации.</a:t>
            </a:r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Устройство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автоматического вычерчивания с большой точностью рисунков, схем, сложных чертежей, карт, трехмерных изображений и другой графической информации на бумаге размером до A0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ВЕРТИКАЛИ</a:t>
            </a:r>
          </a:p>
          <a:p>
            <a:endParaRPr lang="ru-RU" sz="1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Устройство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вывода звуковой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информации.</a:t>
            </a:r>
          </a:p>
          <a:p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Уст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ройство </a:t>
            </a:r>
            <a:r>
              <a:rPr lang="ru-RU" sz="14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вывода информации в виде печатных копий текста или графики.</a:t>
            </a:r>
          </a:p>
          <a:p>
            <a:endParaRPr lang="ru-RU" sz="14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AutoShape 69" descr="data:image/jpeg;base64,/9j/4AAQSkZJRgABAQAAAQABAAD/2wCEAAkGBhQSERQUEhQUFBUVFBUXFBUXFxcUFxQXFxQXFBQUFBUXHSYeFxkkHBQVHy8gJCcpLCwsFR8xNTAqNSYrLCkBCQoKDAwMFA0MFC0YFBgtNTUpNSkpNSkpMyksLikpKTM1KSk1KTUpKSkpKSkpNTU1KTUpKSk1KSkwKSkpKTYpLP/AABEIAMYA/wMBIgACEQEDEQH/xAAcAAABBAMBAAAAAAAAAAAAAAAAAgMEBgUHCAH/xABPEAABAwIBBQoICQkIAwEAAAABAAIDBBEhBQYSMXEHIjJBUXJzgbGyEyMzYZGhwdEUJFKCkrPC4fAVJTRCQ1N0otIXVGNkg5PD8TVEYhb/xAAXAQEBAQEAAAAAAAAAAAAAAAAAAQID/8QAGREBAQEBAQEAAAAAAAAAAAAAAAERAiFB/9oADAMBAAIRAxEAPwDeKEIQCEIQCEIQCEJupnDGOe7U1pcbY4AXNh1IHELX792SnLg2OGZ1zrdoMHaSpmTt0IzTRxCEND3Bt9O5F+PghBdEKO55tvcTxApnw8nGGjHjI6uP8edBOXhKZg0/1rW8yx2d8zm0NS5hLXCF9iDYjDWDxIMuHJD52jW4DaQFpaKqe5jLucd63W5x/VTrDdov+MVRt5+VIRrljG17R7UqHKMT+BJG7mvaewrURGB2KsvOKDooFerniKpe3gucNjiFKizkqWcGomHm8I4j0EoN+oWjIs/q5uqocec1ju1qlw7qda3W6N+2MfZIUG6ELUkW7JUDhQwu2F7faVMi3avl0v0ZfYWINnoWvoN2amPDhnbs0HfaCnw7rNA7W6RvOjd9m6C5IVch3RMnu1VUY5wczvAKfDnRSP4NTAf9VnvQZRCaiqWu4Lmu2EHsTqAQhCAQhCAQhCAQhCAUPLAvTzdFJ3CpijZSF4ZOjf3Sg5ryefGM2hXfNp3xun6Vqo9Bw2bWq65tH43B0rO1BtSXLsMZIfI1pGsHYD7QoNRnvRNxdLH6WE9t1qDdaa34fIS6zrR2FrgjQFyTxHzWVSpNE63aiS3A4E/gHqUXHQke6RTPJbCJZi0FxDGjAN4Ru4gWCVlHLLavJM87AQ18MtgbXsNIXNtl1rLc+ybGQ9++0445DpYhpDxo2tfHUVds1hfN8j/Am+0qKVSDxbOY3uhTItQ61CpfJs5jO6FMh4KoUXYHZ7FW3qxXw/HnVdciPAkuKUCkPKBtybcUu6QSoEOCbcnHJpyBISSlEpJKBDkklKJTZQGnbUt5bjspdk8lxJ8fJrJOFm8q0U5bz3GR+bv9eT7KC9oQhAIQhAIQhAIQhAJmtF438x3dKeSJhdp2HsQcw0R37NrVdc3D8ag6VneCpVIN+za32K55DNqqDpY++EGM3XqYmve6xLQyO5tgCWiwJ1C6quTqK5xFxa9uxXzdQ0zWva0nRLGaYFsSGNIxtcHUq5G6o0yQ6XUQ2xOGq4Ftikq4tmYbP0i3HEOXi0verPmWfzE8ckVQPQHKp5sVEkRfptndptcCQ179I4WJ96t2ZdK5mRZWPa5rgyouHAg8E8qCjUnk2cxvYpUZ3vWVDoz4tnNHYpkRw61oF/Qq+5Z4HWsA72ojwFNPSy5NuKBJckOKLrGVtXfAauPz+bYoHZ64DVj2KK6vd5vR96jlySgnx1t+FhsT91irp2nqLGx1dnnQTXJspwpt6BJK3juL/wDjj08nY1aNJW8dxY/m4/xEndYgvyEIQCEIQCEIQCEIQC8dqXqCg5egG/HOHardkM/GIelj74VTGEvz/tK1ZKdaaLpY++EG62RjjA9ASaqubEWBxA8I8MZrxeb2GAw1HFLYVAyjlsxaoZn8xoPrcQgy4UPLQ+LTdFJ3Cm8nZaZLgDZ1r6BsHDaLp7Ko8RL0b+4UGjqF3i2c0KbG7DXyqBQnxbOaFLidgR51VKj41gHnE7Vm/esFJx7feiEgpDilBIKCJXT6LbDWfwSsU5PVkt3nkGA9vr7Ew5QJQiyEAChCEEulkuLcmpOOUOF9iCprkDLlvHcTP5vf/EP7jFo8rd+4kfiEn8Q/6uNBsFCEIBCEIBCEIBCEIBCEIOYpfLO80h75VnyZjNH0jPTpBVetwmkH+K76wq15AeBUwk6vCN7cPWg3VSG4uva6k8Iwt1G29PIeJNUD8FNQa0lL3OtwZY3Esfxse3tB1EcYJV2psoCoo/CAW04XEjXonRIc3qII6lUcr5RDaqcADheuwv61mczXF1A7kLqnR2GaW3tQaooj4tnN9pU2HV1+wLH0J8WzYe8VPgOBVUorASnE7fes/fiVfqDvjtPaiG3FM1Eui0nkBKdJUHKTrMtykD13PYgxhXhXpSVAIshF0AvF6vEAFND7tGz7lCUmE73rQKJW7dxA/EZf4l31ca0i5br3DD8Sm/iT9VGg2OhCEAm31DRrc0bSAsJn7Jo5Oqj/AIR7QFzk6oN8cUHUD8sQDXNENsjR7Uy7OSlGuppx/qx+9cxulHyR6vcvBUN+QPV7kHS788KIa6un/wB1h7Cmv/3ND/eovpXXNNTW2Y7RGiQAQRzgPasWcqy/vHemyDrGPO2jdqqYP9xo7SpDMuU51TwnZIz3rkN+Upf3j/pFRnVbzre4/OPvQXTKDh4eW376TEY38YcfOrBTOs9pGG+b3rqo0zt63YOwK1QHfDaO1BvCE6Jt6Euuyo2Jhc7E23reNx4gEtjVEqciRytAe2TAAaQdYmw1mxxKDWVZK+SXwcY055XEgchJu57uRg1k+ZbSyTksU9K2FuIZHo3Os73Enzk3PWmsnZt08JPg49HSG/uAS/EEaROJtbVqWWkGB2FBz7QDxbevvFTIjgodEd4Nru+VLiPb7FVOPKrs7987ae1S67L4Y4tALtVzqGrUsJNXkkm1rkoiVpqDlN3B2nsPvR8IdyKLXSm7bi2BPs9iBorxNh6l0dE6UkNtgLm5tx2UDC8WR/IMnLH9L7kk5Bl5WfS+5BACFN/IMvK36X3Lz8hy8rfpBBDKfp9R6k7+RZfN9IJTclSjVb6QQNkLdG4W74nOP8x/xRrTf5Nl83pCzmb2dFTRMc2GbwbXOu4BrHXNrX3wPEAg6SQue5d1PKHFUH6EX9C37RSF0bHHWWNJ2loJQYTdDH5sq+iPaFzeTrXSO6APzbV9C72Lmy6BLivAEO1r0FAxUjev5g+sasUVlqrgv5n/ACNWJQJKaTpTSC1UnAbzW9gVpY+1iqpSHxbOa3sCs7Sg2nQ7pFM7hiSM83THpbj6ll4s9qI/+wwbdJveAWlw5OMKDdD89aIa6mLqN+wKJUbotE0YSOf5mxvPrIA9a1IHrwlAmnaQ2xwN3HZdxI1Yak+11gTyXTV16Dg7Z71VetzKqKl8j4mjQD9C5c0YtY2+sjapce5RV/JHpZ/WrRm/DI+kmEUngyKq5JLmAgxMwL2g6OJ61e6efwccYldd2i1pcRo6brWOB4ybmyzvuY1eZOZ1vt+NSM3Mapp4LD5i9g+0Vr7POMxVPgyNEsbYjXY3IOO0FdIZahe6SLQl8HiMCSCcbnRA4ZthY8q563WW2ylLtPfeq5S22yzMVhsyzuQH+U6I94KtxlWDIX7TondoRpKL7ptzyOMpsOXhcg9MzuU+lIdO75R9KEg60CjM7lKQZXcpRdJKB+mqHaQxPCb24px5x61EhO+bzm94KXJrKBty6pyZ5GLo2d0LldwwK6nyX5CLo2d0IMXn42+TavoH9l1zTZdNZ6i+T6v+Hl7hXMqBLl5ZKISSFQ1U8F/MPfasQVmKnU7o3d5qxCgSU0nSmkFnoD4tnNHYrMw4DqVYyf5JnNCsjDgOpA6HJo1w4hfz6go1VLc24hr2qBPW6PHYIMyysvrb6Dc+jAp+ObSFwbj8X/6VXjy8y+s7Vl4Ki502Ym2ofrjk53IepBkyV6HYFMMkuARx4g8qdYdexVVpyfSsko5hLIImiqYQ443d4BmGhbfYE+hZ3OfJUD6albLPoRta0Rv0tPwjdAAnUeIA6eoXWEyPLAKOf4Q1zm/CItEMuHaRp2Ws4EWwvrKz+cFTRCkpXSRudEWjwLW3aWt0Be50xho2BFzf1qIdzoyfA+amdPMI3C2gAdLTAcCLusdDG2//AOxpfdhaRlGS+vffWPW6s6ayja+mM8ZeSAYy0Foa24tpN0hpC+jvMdXUtNbsw/OT+vvH3oKLErDm/rf0Tu0KvRDFWHIXCd0T/Ygdcm3L0uXjkCUklepDkAUhKckoBnCHOb3gp7hietQBrHOb3gpzziUCXrqXJXkIujZ3AuWncexdSZI8hF0UfcCCJna29BVj/LTfVOXMRXUecUZdSVDQLl0EoA5SY3AAelcyVOT5I/KRvYf/AKa5vaEEUoQiyoZqdR5ju1qxBWXqNR5j+wLElQJKZTxTdkFjyb5JnNVjjdvRs9irmS/JN2e0qws4HzfYggTus2/Kq5lKfGysOWLtZGbYEkKvZWpXMe5rwWkE3BwKDGErM5vZQIfoE4HV5isM4JdPJZzTyOB9aDYFNJi4fOHXg713PzlMj41jo3b9h5Q8eprvYsjEqq2ZEym2GjqC+JswdNAC1wBYPi7Td1weRWnNTLza/TjlgZox6Dm4B7Gm5AaAWgAi1xbi5OOg5JyrLFpiKRzA7wd9E2v4mO1/SsozOOp/fy/SKjLJ5Qz7f4fRNKH+DkOgHAukuDYaO8Oi48VvMtZ7tA/OL+L8fer8zL9Qf20v03LW26dIXTxucSSWG5JuTjxlFVJkdxfk7ONZvIZ3zujf2BYqhOKzOS4NGQ24JY/qw1bECSkkJZCS4IEkpBSyEgoPCkr0rwoPP6m94Kc52JUEjtb3gpkms7SgS92tdTZH/R4eij7gXK7tRXVGRv0eHoo+4EDmUHARPJ1BjidgFz2Km0+c1PMAIqmE6965waTyDRfYq4ZTbeGUcsbx/KVyuNQ2DsQb9myDFKLvpIJdWIjbc8u+aoTNzqgmLgaYxkfIklbhqvZ2q/FgtK09fJHjHI9nNc5vYVmKXP8Ar4+DVS7HESD+cFBkd1PMyCgMPgDJaVk2kHuDraIbaxAHLxrWRVuznzsqK3Q+EPa7wbZA2zWs4Tcb6OvUFUyEDZCbIT1kiyDPZK8k3Ye0qxQjejYOxV3Jfk29farDAd6NgQZGDI/wqinY3GSEiRo4y3U4BUPLVfJM/SkN3WAJ5oDRfqAV8yFlc0tQ2UC41Pb8pp1hLztzViMgqYBp00pu8N1xk68OJBqosTlLSlz2jzj71ZMtZtNiIdHKyRjtWNnDzOZxFM0FEb+bj921Bl4Rd7Njz6gPtLIMKiUjLlzvmjqO+Ppw+apQKDIUfH/p/URqaxVyfKb432bYgsiOI4/BNHFsSo843/JZ/N71UxZmOVH3SPKQ8x3aFn4sqSH5I6j7Sq7n+PIEm5LX39LVBWqQqwZOO++a7sVeplnslnffNd3SikFCV+MV4gbISCE6WpBagbcklOOCTZAj7u8FNkGJ2qIR7O0KbIMSgjv1LqjI36PD0UfcC5Yk4+tdUZG/R4eij7gQSZ49Jrhygj0iy0DlPcor4r6MQlaOONwJ+ibO9AXQKEHK1dkuWE2likjPI9rm9oxUUrrF7ARYgEHWDiD1LC1+ZFFN5SmhJ5Wt0D9Jlig5jmGrY/ulY0tXRtXuMULzdpmj14NeCMRbDTabKNFuEZPHCdUO2yNHdaEHPGimyF0/S7kOTGf+sHnle+R/qLrepZmjzMoovJ0lO3ziJl/SRdBzJktvix19qz9PwRsVy3Tc05jWGWGB7o3RMxjYSGlt2kENGGAB61TxGWgBwLTyEFvagUUumrZIr6DjonWPeEgICCHUNDnXIAPmCXFBhbgjjOonZ71KQgALYDADAclvMlMOKSvWa0VByoN+OZH3AmIVIyoN+OZH3Ao0bVUZKB6xee7rtg2P+ysjCFi88TdsW132VBXYFa8zP02m6aPvBVSErOZIDtLSaHWaDdwvZuFhcjUbkIOqZaNjuExjtrQe0LGZQyBTaN/gtO8ktG+iZxuAuSGk4XuufabOSqZwamduyV/ZdTos/q9uqrm6yHd4FBtZ+bdC47+hp23aD8gDSbpi77Cxtha2vjUWozOyaQT8DAsSB414ubm2Afe29OI1em2vot1TKI/bh3OjjPY0J4br1cDj4B2HHENXUQguU259k0usKaYXaX72Z3BtcOsXniBw17USbkVAcR4cXGFpb9rVT/7W5/1qekdjc+LcLnlwepTd2qfjpoTsdIPegczx3Nqalo5p4nTF0YaQHOaWnxjQb2YDqKobmK0Zx7p7qullgMDWeEDQXCQutZ7XcEtHJyqv+DwQQJY8Cuo8i/o8PRR9wLmaWPBdNZG/R4eij7gQTEIQgEIQgEIQgEIQgEiWBrhZzQ4chAPaloQYipzRo5OFTxdTQ0+ltliqncxoncFskfNkPY/SVsQg17U7kLD5Ooe3nMDuwtWJqtyapF9CSF+3SYewj1rbCEGkKnc+ro7+JLhyscx3qvf1LFTZFqIyfCQSt85Y8D02suhEIOY8qnft6Nl/QozFtzdC3NpKmb4RS6Je4ASRuIbcgWD2uOF7AXB2ql/2XZR/cD/di/qQYGOUDjWRyVms3KVTDTukMY0ZXlzQHGzQ3AA4Y31qd/ZdlH+7j/di/qWwNzbMB9GXT1BHhnt0GsbvhG0kE3dxuJA1YC3GgcyJuNZNp7ExGdw/Wmdp/wAgsz1KVuiUTGZLmbGxrGt8HZrQGgWlZqAwVuUHLeSW1UD4XlzWvABLbXFiDhcEcSDl269utxz7h8J4NRINrGu7CFBn3Cz+pVD50Z9jkGpyUlxWy5tw2p/VngO3Tb2AqDPuMV41eAdseR3mhBQCElXKbcoyi39gHc2SM/aUCfc7yg3XSy9QD+6SgrZ1Hq7Qs2h2ZVb/AHSoGr9k/l2K75obmctQQ+pa6GEfqneySeYA4tHnPVyoMBm3mjPXP0Ym2YDv5XcBn9Tv/kerWugKSn8HGxl76LWtvy6IAv6l5RUTIWNjiaGMaLNaBYD8cqfQCEIQCEIQCEIQCEIQCEIQCEIQCEIQCEIQCEIQCEIQCEIQCEIQCEIQCEIQCEIQCEIQf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95" name="Picture 71" descr="http://t0.gstatic.com/images?q=tbn:ANd9GcRTJ73Pw8yZIPv_AZ9006XhiKR4LMXH1zQQNmjbMDQrzbXctKoM5vPn8K3Y0A"/>
          <p:cNvPicPr>
            <a:picLocks noChangeAspect="1" noChangeArrowheads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921" y="5260122"/>
            <a:ext cx="1477937" cy="129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23363" y="495800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4F81BD">
                    <a:lumMod val="50000"/>
                  </a:srgbClr>
                </a:solidFill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87411" y="489425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04953" y="495800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 smtClean="0">
                <a:solidFill>
                  <a:srgbClr val="4F81BD">
                    <a:lumMod val="50000"/>
                  </a:srgbClr>
                </a:solidFill>
              </a:rPr>
              <a:t>2</a:t>
            </a:r>
            <a:endParaRPr lang="ru-RU" b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843808" y="494116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 smtClean="0">
                <a:solidFill>
                  <a:srgbClr val="4F81BD">
                    <a:lumMod val="50000"/>
                  </a:srgbClr>
                </a:solidFill>
              </a:rPr>
              <a:t>3</a:t>
            </a:r>
            <a:endParaRPr lang="ru-RU" b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378954" y="4902301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4296496" y="493954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 smtClean="0">
                <a:solidFill>
                  <a:srgbClr val="4F81BD">
                    <a:lumMod val="50000"/>
                  </a:srgbClr>
                </a:solidFill>
              </a:rPr>
              <a:t>4</a:t>
            </a:r>
            <a:endParaRPr lang="ru-RU" b="1" dirty="0">
              <a:solidFill>
                <a:srgbClr val="4F81BD">
                  <a:lumMod val="50000"/>
                </a:srgb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69921" y="483686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887463" y="491386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5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476047" y="492268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225" name="TextBox1" r:id="rId2" imgW="361800" imgH="428760"/>
        </mc:Choice>
        <mc:Fallback>
          <p:control name="TextBox1" r:id="rId2" imgW="361800" imgH="428760">
            <p:pic>
              <p:nvPicPr>
                <p:cNvPr id="0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0825" y="126841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26" name="TextBox2" r:id="rId3" imgW="361800" imgH="428760"/>
        </mc:Choice>
        <mc:Fallback>
          <p:control name="TextBox2" r:id="rId3" imgW="361800" imgH="428760">
            <p:pic>
              <p:nvPicPr>
                <p:cNvPr id="0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611188" y="126841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27" name="TextBox3" r:id="rId4" imgW="361800" imgH="428760"/>
        </mc:Choice>
        <mc:Fallback>
          <p:control name="TextBox3" r:id="rId4" imgW="361800" imgH="428760">
            <p:pic>
              <p:nvPicPr>
                <p:cNvPr id="0" name="TextBox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126841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28" name="TextBox4" r:id="rId5" imgW="361800" imgH="428760"/>
        </mc:Choice>
        <mc:Fallback>
          <p:control name="TextBox4" r:id="rId5" imgW="361800" imgH="428760">
            <p:pic>
              <p:nvPicPr>
                <p:cNvPr id="0" name="TextBox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31913" y="126841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29" name="TextBox5" r:id="rId6" imgW="361800" imgH="428760"/>
        </mc:Choice>
        <mc:Fallback>
          <p:control name="TextBox5" r:id="rId6" imgW="361800" imgH="428760">
            <p:pic>
              <p:nvPicPr>
                <p:cNvPr id="0" name="TextBox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126841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0" name="TextBox6" r:id="rId7" imgW="361800" imgH="428760"/>
        </mc:Choice>
        <mc:Fallback>
          <p:control name="TextBox6" r:id="rId7" imgW="361800" imgH="428760">
            <p:pic>
              <p:nvPicPr>
                <p:cNvPr id="0" name="TextBox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126841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1" name="TextBox7" r:id="rId8" imgW="361800" imgH="428760"/>
        </mc:Choice>
        <mc:Fallback>
          <p:control name="TextBox7" r:id="rId8" imgW="361800" imgH="428760">
            <p:pic>
              <p:nvPicPr>
                <p:cNvPr id="0" name="TextBox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11413" y="126841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2" name="TextBox8" r:id="rId9" imgW="361800" imgH="428760"/>
        </mc:Choice>
        <mc:Fallback>
          <p:control name="TextBox8" r:id="rId9" imgW="361800" imgH="428760">
            <p:pic>
              <p:nvPicPr>
                <p:cNvPr id="0" name="TextBox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1268413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3" name="TextBox9" r:id="rId10" imgW="361800" imgH="428760"/>
        </mc:Choice>
        <mc:Fallback>
          <p:control name="TextBox9" r:id="rId10" imgW="361800" imgH="428760">
            <p:pic>
              <p:nvPicPr>
                <p:cNvPr id="0" name="TextBox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69963" y="83661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4" name="TextBox10" r:id="rId11" imgW="361800" imgH="428760"/>
        </mc:Choice>
        <mc:Fallback>
          <p:control name="TextBox10" r:id="rId11" imgW="361800" imgH="428760">
            <p:pic>
              <p:nvPicPr>
                <p:cNvPr id="0" name="TextBox1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69963" y="170021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5" name="TextBox11" r:id="rId12" imgW="361800" imgH="428760"/>
        </mc:Choice>
        <mc:Fallback>
          <p:control name="TextBox11" r:id="rId12" imgW="361800" imgH="428760">
            <p:pic>
              <p:nvPicPr>
                <p:cNvPr id="0" name="TextBox1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69963" y="21209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6" name="TextBox12" r:id="rId13" imgW="361800" imgH="428760"/>
        </mc:Choice>
        <mc:Fallback>
          <p:control name="TextBox12" r:id="rId13" imgW="361800" imgH="428760">
            <p:pic>
              <p:nvPicPr>
                <p:cNvPr id="0" name="TextBox1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69963" y="25654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7" name="TextBox13" r:id="rId14" imgW="361800" imgH="428760"/>
        </mc:Choice>
        <mc:Fallback>
          <p:control name="TextBox13" r:id="rId14" imgW="361800" imgH="428760">
            <p:pic>
              <p:nvPicPr>
                <p:cNvPr id="0" name="TextBox1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69963" y="29972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8" name="TextBox14" r:id="rId15" imgW="361800" imgH="428760"/>
        </mc:Choice>
        <mc:Fallback>
          <p:control name="TextBox14" r:id="rId15" imgW="361800" imgH="428760">
            <p:pic>
              <p:nvPicPr>
                <p:cNvPr id="0" name="TextBox1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69963" y="34290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39" name="TextBox15" r:id="rId16" imgW="361800" imgH="428760"/>
        </mc:Choice>
        <mc:Fallback>
          <p:control name="TextBox15" r:id="rId16" imgW="361800" imgH="428760">
            <p:pic>
              <p:nvPicPr>
                <p:cNvPr id="0" name="TextBox1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30325" y="25654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0" name="TextBox16" r:id="rId17" imgW="361800" imgH="428760"/>
        </mc:Choice>
        <mc:Fallback>
          <p:control name="TextBox16" r:id="rId17" imgW="361800" imgH="428760">
            <p:pic>
              <p:nvPicPr>
                <p:cNvPr id="0" name="TextBox1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0688" y="25654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1" name="TextBox17" r:id="rId18" imgW="361800" imgH="428760"/>
        </mc:Choice>
        <mc:Fallback>
          <p:control name="TextBox17" r:id="rId18" imgW="361800" imgH="428760">
            <p:pic>
              <p:nvPicPr>
                <p:cNvPr id="0" name="TextBox1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25654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2" name="TextBox18" r:id="rId19" imgW="361800" imgH="428760"/>
        </mc:Choice>
        <mc:Fallback>
          <p:control name="TextBox18" r:id="rId19" imgW="361800" imgH="428760">
            <p:pic>
              <p:nvPicPr>
                <p:cNvPr id="0" name="TextBox1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09825" y="25654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3" name="TextBox19" r:id="rId20" imgW="361800" imgH="428760"/>
        </mc:Choice>
        <mc:Fallback>
          <p:control name="TextBox19" r:id="rId20" imgW="361800" imgH="428760">
            <p:pic>
              <p:nvPicPr>
                <p:cNvPr id="0" name="TextBox1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0188" y="25654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4" name="TextBox20" r:id="rId21" imgW="361800" imgH="428760"/>
        </mc:Choice>
        <mc:Fallback>
          <p:control name="TextBox20" r:id="rId21" imgW="361800" imgH="428760">
            <p:pic>
              <p:nvPicPr>
                <p:cNvPr id="0" name="TextBox2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0550" y="25654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5" name="TextBox21" r:id="rId22" imgW="361800" imgH="428760"/>
        </mc:Choice>
        <mc:Fallback>
          <p:control name="TextBox21" r:id="rId22" imgW="361800" imgH="428760">
            <p:pic>
              <p:nvPicPr>
                <p:cNvPr id="0" name="TextBox2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0913" y="25654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6" name="TextBox22" r:id="rId23" imgW="361800" imgH="428760"/>
        </mc:Choice>
        <mc:Fallback>
          <p:control name="TextBox22" r:id="rId23" imgW="361800" imgH="428760">
            <p:pic>
              <p:nvPicPr>
                <p:cNvPr id="0" name="TextBox2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0913" y="1700213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7" name="TextBox23" r:id="rId24" imgW="361800" imgH="428760"/>
        </mc:Choice>
        <mc:Fallback>
          <p:control name="TextBox23" r:id="rId24" imgW="361800" imgH="428760">
            <p:pic>
              <p:nvPicPr>
                <p:cNvPr id="0" name="TextBox2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0913" y="21336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8" name="TextBox24" r:id="rId25" imgW="361800" imgH="428760"/>
        </mc:Choice>
        <mc:Fallback>
          <p:control name="TextBox24" r:id="rId25" imgW="361800" imgH="428760">
            <p:pic>
              <p:nvPicPr>
                <p:cNvPr id="0" name="TextBox2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2500" y="29972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49" name="TextBox25" r:id="rId26" imgW="361800" imgH="428760"/>
        </mc:Choice>
        <mc:Fallback>
          <p:control name="TextBox25" r:id="rId26" imgW="361800" imgH="428760">
            <p:pic>
              <p:nvPicPr>
                <p:cNvPr id="0" name="TextBox2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2500" y="34290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0" name="TextBox26" r:id="rId27" imgW="361800" imgH="428760"/>
        </mc:Choice>
        <mc:Fallback>
          <p:control name="TextBox26" r:id="rId27" imgW="361800" imgH="428760">
            <p:pic>
              <p:nvPicPr>
                <p:cNvPr id="0" name="TextBox2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2500" y="38608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1" name="TextBox27" r:id="rId28" imgW="361800" imgH="428760"/>
        </mc:Choice>
        <mc:Fallback>
          <p:control name="TextBox27" r:id="rId28" imgW="361800" imgH="428760">
            <p:pic>
              <p:nvPicPr>
                <p:cNvPr id="0" name="TextBox2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492500" y="42926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2" name="TextBox28" r:id="rId29" imgW="361800" imgH="428760"/>
        </mc:Choice>
        <mc:Fallback>
          <p:control name="TextBox28" r:id="rId29" imgW="361800" imgH="428760">
            <p:pic>
              <p:nvPicPr>
                <p:cNvPr id="0" name="TextBox2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34290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3" name="TextBox29" r:id="rId30" imgW="361800" imgH="428760"/>
        </mc:Choice>
        <mc:Fallback>
          <p:control name="TextBox29" r:id="rId30" imgW="361800" imgH="428760">
            <p:pic>
              <p:nvPicPr>
                <p:cNvPr id="0" name="TextBox2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11413" y="34290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4" name="TextBox30" r:id="rId31" imgW="361800" imgH="428760"/>
        </mc:Choice>
        <mc:Fallback>
          <p:control name="TextBox30" r:id="rId31" imgW="361800" imgH="428760">
            <p:pic>
              <p:nvPicPr>
                <p:cNvPr id="0" name="TextBox30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34290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5" name="TextBox31" r:id="rId32" imgW="361800" imgH="428760"/>
        </mc:Choice>
        <mc:Fallback>
          <p:control name="TextBox31" r:id="rId32" imgW="361800" imgH="428760">
            <p:pic>
              <p:nvPicPr>
                <p:cNvPr id="0" name="TextBox3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34290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6" name="TextBox32" r:id="rId33" imgW="361800" imgH="428760"/>
        </mc:Choice>
        <mc:Fallback>
          <p:control name="TextBox32" r:id="rId33" imgW="361800" imgH="428760">
            <p:pic>
              <p:nvPicPr>
                <p:cNvPr id="0" name="TextBox3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51275" y="34290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7" name="TextBox33" r:id="rId34" imgW="361800" imgH="428760"/>
        </mc:Choice>
        <mc:Fallback>
          <p:control name="TextBox33" r:id="rId34" imgW="361800" imgH="428760">
            <p:pic>
              <p:nvPicPr>
                <p:cNvPr id="0" name="TextBox3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11638" y="34290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8" name="TextBox34" r:id="rId35" imgW="361800" imgH="428760"/>
        </mc:Choice>
        <mc:Fallback>
          <p:control name="TextBox34" r:id="rId35" imgW="361800" imgH="428760">
            <p:pic>
              <p:nvPicPr>
                <p:cNvPr id="0" name="TextBox34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31913" y="42926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59" name="TextBox35" r:id="rId36" imgW="361800" imgH="428760"/>
        </mc:Choice>
        <mc:Fallback>
          <p:control name="TextBox35" r:id="rId36" imgW="361800" imgH="428760">
            <p:pic>
              <p:nvPicPr>
                <p:cNvPr id="0" name="TextBox35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92275" y="42926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0" name="TextBox36" r:id="rId37" imgW="361800" imgH="428760"/>
        </mc:Choice>
        <mc:Fallback>
          <p:control name="TextBox36" r:id="rId37" imgW="361800" imgH="428760">
            <p:pic>
              <p:nvPicPr>
                <p:cNvPr id="0" name="TextBox36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1050" y="42926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1" name="TextBox37" r:id="rId38" imgW="361800" imgH="428760"/>
        </mc:Choice>
        <mc:Fallback>
          <p:control name="TextBox37" r:id="rId38" imgW="361800" imgH="428760">
            <p:pic>
              <p:nvPicPr>
                <p:cNvPr id="0" name="TextBox37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11413" y="42926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2" name="TextBox38" r:id="rId39" imgW="361800" imgH="428760"/>
        </mc:Choice>
        <mc:Fallback>
          <p:control name="TextBox38" r:id="rId39" imgW="361800" imgH="428760">
            <p:pic>
              <p:nvPicPr>
                <p:cNvPr id="0" name="TextBox38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771775" y="4292600"/>
                  <a:ext cx="360363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3" name="TextBox39" r:id="rId40" imgW="361800" imgH="428760"/>
        </mc:Choice>
        <mc:Fallback>
          <p:control name="TextBox39" r:id="rId40" imgW="361800" imgH="428760">
            <p:pic>
              <p:nvPicPr>
                <p:cNvPr id="0" name="TextBox39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2138" y="4292600"/>
                  <a:ext cx="360362" cy="4318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4" name="CommandButton1" r:id="rId41" imgW="1295280" imgH="504720"/>
        </mc:Choice>
        <mc:Fallback>
          <p:control name="CommandButton1" r:id="rId41" imgW="1295280" imgH="504720">
            <p:pic>
              <p:nvPicPr>
                <p:cNvPr id="0" name="CommandButton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19250" y="620713"/>
                  <a:ext cx="1295400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5" name="CommandButton2" r:id="rId42" imgW="1295280" imgH="504720"/>
        </mc:Choice>
        <mc:Fallback>
          <p:control name="CommandButton2" r:id="rId42" imgW="1295280" imgH="504720">
            <p:pic>
              <p:nvPicPr>
                <p:cNvPr id="0" name="CommandButton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276600" y="620713"/>
                  <a:ext cx="1295400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266" name="CommandButton3" r:id="rId43" imgW="866880" imgH="504720"/>
        </mc:Choice>
        <mc:Fallback>
          <p:control name="CommandButton3" r:id="rId43" imgW="866880" imgH="504720">
            <p:pic>
              <p:nvPicPr>
                <p:cNvPr id="0" name="CommandButton3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27988" y="188913"/>
                  <a:ext cx="863600" cy="5048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299077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21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15</cp:revision>
  <dcterms:created xsi:type="dcterms:W3CDTF">2012-07-21T04:27:04Z</dcterms:created>
  <dcterms:modified xsi:type="dcterms:W3CDTF">2013-07-17T05:14:14Z</dcterms:modified>
</cp:coreProperties>
</file>