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mb dir="vert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/index.php?title=%D0%96%D0%BE%D2%93%D0%B0%D1%80%D1%8B_%D3%99%D0%B4%D0%B5%D0%B1%D0%B8_%D0%BA%D1%83%D1%80%D1%81&amp;action=edit&amp;redlink=1" TargetMode="External"/><Relationship Id="rId13" Type="http://schemas.openxmlformats.org/officeDocument/2006/relationships/hyperlink" Target="http://kk.wikipedia.org/w/index.php?title=%C2%AB%D0%96%D0%B0%D0%B7%D1%83%D1%88%D1%8B%C2%BB_%D0%B1%D0%B0%D1%81%D0%BF%D0%B0%D1%81%D1%8B&amp;action=edit&amp;redlink=1" TargetMode="External"/><Relationship Id="rId3" Type="http://schemas.openxmlformats.org/officeDocument/2006/relationships/hyperlink" Target="http://kk.wikipedia.org/wiki/%D0%90%D0%BB%D0%BC%D0%B0%D1%82%D1%8B_%D0%BE%D0%B1%D0%BB%D1%8B%D1%81%D1%8B" TargetMode="External"/><Relationship Id="rId7" Type="http://schemas.openxmlformats.org/officeDocument/2006/relationships/hyperlink" Target="http://kk.wikipedia.org/wiki/%D0%9C%D3%99%D1%81%D0%BA%D0%B5%D1%83" TargetMode="External"/><Relationship Id="rId12" Type="http://schemas.openxmlformats.org/officeDocument/2006/relationships/hyperlink" Target="http://kk.wikipedia.org/w/index.php?title=%D0%9A%D3%A9%D1%80%D0%BA%D0%B5%D0%BC_%D3%99%D0%B4%D0%B5%D0%B1%D0%B8%D0%B5%D1%82%D1%82%D1%96_%D0%BD%D0%B0%D1%81%D0%B8%D1%85%D0%B0%D1%82%D1%82%D0%B0%D1%83_%D0%B1%D1%8E%D1%80%D0%BE%D1%81%D1%8B&amp;action=edit&amp;redlink=1" TargetMode="External"/><Relationship Id="rId2" Type="http://schemas.openxmlformats.org/officeDocument/2006/relationships/hyperlink" Target="http://kk.wikipedia.org/wiki/15_%D2%9B%D0%B0%D0%B7%D0%B0%D0%BD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kk.wikipedia.org/wiki/1971_%D0%B6%D1%8B%D0%BB" TargetMode="External"/><Relationship Id="rId11" Type="http://schemas.openxmlformats.org/officeDocument/2006/relationships/hyperlink" Target="http://kk.wikipedia.org/wiki/%D2%9A%D0%B0%D0%B7%D0%B0%D2%9B%D1%81%D1%82%D0%B0%D0%BD_%D0%96%D0%B0%D0%B7%D1%83%D1%88%D1%8B%D0%BB%D0%B0%D1%80_%D0%BE%D0%B4%D0%B0%D2%93%D1%8B" TargetMode="External"/><Relationship Id="rId5" Type="http://schemas.openxmlformats.org/officeDocument/2006/relationships/hyperlink" Target="http://kk.wikipedia.org/w/index.php?title=%D2%9A%D0%BE%D2%A3%D1%8B%D1%80_%D0%B0%D1%83%D1%8B%D0%BB%D1%8B&amp;action=edit&amp;redlink=1" TargetMode="External"/><Relationship Id="rId15" Type="http://schemas.openxmlformats.org/officeDocument/2006/relationships/hyperlink" Target="http://kk.wikipedia.org/wiki/2004_%D0%B6%D1%8B%D0%BB" TargetMode="External"/><Relationship Id="rId10" Type="http://schemas.openxmlformats.org/officeDocument/2006/relationships/hyperlink" Target="http://kk.wikipedia.org/w/index.php?title=%C2%AB%D2%9A%D0%B0%D0%B7%D0%B0%D2%9B_%D3%99%D0%B4%D0%B5%D0%B1%D0%B8%D0%B5%D1%82%D1%96%C2%BB_%D0%B3%D0%B0%D0%B7%D0%B5%D1%82%D1%96&amp;action=edit&amp;redlink=1" TargetMode="External"/><Relationship Id="rId4" Type="http://schemas.openxmlformats.org/officeDocument/2006/relationships/hyperlink" Target="http://kk.wikipedia.org/w/index.php?title=%D2%9A%D0%B0%D0%BF%D0%B0%D0%BB_%D0%B0%D1%83%D0%B4%D0%B0%D0%BD%D1%8B&amp;action=edit&amp;redlink=1" TargetMode="External"/><Relationship Id="rId9" Type="http://schemas.openxmlformats.org/officeDocument/2006/relationships/hyperlink" Target="http://kk.wikipedia.org/w/index.php?title=%C2%AB%D0%96%D2%B1%D0%BB%D0%B4%D1%8B%D0%B7%C2%BB_%D0%B6%D1%83%D1%80%D0%BD%D0%B0%D0%BB%D1%8B&amp;action=edit&amp;redlink=1" TargetMode="External"/><Relationship Id="rId14" Type="http://schemas.openxmlformats.org/officeDocument/2006/relationships/hyperlink" Target="http://kk.wikipedia.org/w/index.php?title=%D2%9A%D0%B0%D0%B7%D0%B0%D2%9B_%D0%9A%D0%A1%D0%A0_%D0%96%D0%BE%D2%93%D0%B0%D1%80%D2%93%D1%8B_%D0%9A%D0%B5%D2%A3%D0%B5%D1%81%D1%96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1998_%D0%B6%D1%8B%D0%BB" TargetMode="External"/><Relationship Id="rId3" Type="http://schemas.openxmlformats.org/officeDocument/2006/relationships/hyperlink" Target="http://kk.wikipedia.org/wiki/%D2%9A%D0%B0%D0%B7%D0%B0%D0%BD" TargetMode="External"/><Relationship Id="rId7" Type="http://schemas.openxmlformats.org/officeDocument/2006/relationships/hyperlink" Target="http://kk.wikipedia.org/wiki/1990_%D0%B6%D1%8B%D0%BB" TargetMode="External"/><Relationship Id="rId12" Type="http://schemas.openxmlformats.org/officeDocument/2006/relationships/hyperlink" Target="http://kk.wikipedia.org/wiki/1995_%D0%B6%D1%8B%D0%BB" TargetMode="External"/><Relationship Id="rId2" Type="http://schemas.openxmlformats.org/officeDocument/2006/relationships/hyperlink" Target="http://kk.wikipedia.org/wiki/%D0%A2%D0%B0%D1%88%D0%BA%D0%B5%D0%BD%D1%8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kk.wikipedia.org/w/index.php?title=%C2%AB%D2%9A%D2%B1%D1%80%D0%BC%D0%B5%D1%82_%D0%91%D0%B5%D0%BB%D0%B3%D1%96%D1%81%D1%96%C2%BB_%D0%BE%D1%80%D0%B4%D0%B5%D0%BD%D1%96&amp;action=edit&amp;redlink=1" TargetMode="External"/><Relationship Id="rId11" Type="http://schemas.openxmlformats.org/officeDocument/2006/relationships/hyperlink" Target="http://kk.wikipedia.org/wiki/1989_%D0%B6%D1%8B%D0%BB" TargetMode="External"/><Relationship Id="rId5" Type="http://schemas.openxmlformats.org/officeDocument/2006/relationships/hyperlink" Target="http://kk.wikipedia.org/w/index.php?title=%D0%A2%D3%99%D1%83%D0%B5%D0%BB%D1%81%D1%96%D0%B7_%C2%AB%D0%A2%D0%B0%D1%80%D0%BB%D0%B0%D0%BD%C2%BB_%D1%81%D1%8B%D0%B9%D0%BB%D1%8B%D2%93%D1%8B&amp;action=edit&amp;redlink=1" TargetMode="External"/><Relationship Id="rId10" Type="http://schemas.openxmlformats.org/officeDocument/2006/relationships/hyperlink" Target="http://kk.wikipedia.org/w/index.php?title=%D2%9A%D0%B0%D0%B7%D0%B0%D2%9B%D1%81%D1%82%D0%B0%D0%BD_%D0%A0%D0%B5%D1%81%D0%BF%D1%83%D0%B1%D0%BB%D0%B8%D0%BA%D0%B0%D1%81%D1%8B_%D0%9C%D0%B5%D0%BC%D0%BB%D0%B5%D0%BA%D0%B5%D1%82%D1%82%D1%96%D0%BA_%D1%81%D1%8B%D0%B9%D0%BB%D1%8B%D2%93%D1%8B&amp;action=edit&amp;redlink=1" TargetMode="External"/><Relationship Id="rId4" Type="http://schemas.openxmlformats.org/officeDocument/2006/relationships/hyperlink" Target="http://kk.wikipedia.org/w/index.php?title=%D3%98%D0%BD%D1%83%D0%B0%D1%80_%D3%98%D0%BB%D1%96%D0%BC%D0%B6%D0%B0%D0%BD%D0%BE%D0%B2&amp;action=edit&amp;redlink=1" TargetMode="External"/><Relationship Id="rId9" Type="http://schemas.openxmlformats.org/officeDocument/2006/relationships/hyperlink" Target="http://kk.wikipedia.org/w/index.php?title=%D2%9A%D0%B0%D0%B7%D0%B0%D2%9B%D1%81%D1%82%D0%B0%D0%BD_%D0%A0%D0%B5%D1%81%D0%BF%D1%83%D0%B1%D0%BB%D0%B8%D0%BA%D0%B0%D1%81%D1%8B%D0%BD%D1%8B%D2%A3_%D0%B5%D2%A3%D0%B1%D0%B5%D0%BA_%D1%81%D1%96%D2%A3%D1%96%D1%80%D0%B3%D0%B5%D0%BD_%D2%9B%D0%B0%D0%B9%D1%80%D0%B0%D1%82%D0%BA%D0%B5%D1%80%D1%96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80528" y="476672"/>
            <a:ext cx="991123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7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Тақырыбы</a:t>
            </a:r>
            <a:r>
              <a:rPr lang="ru-RU" sz="47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 Сайын</a:t>
            </a:r>
            <a:r>
              <a:rPr lang="ru-RU" sz="47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7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Мұратбеков</a:t>
            </a:r>
            <a:r>
              <a:rPr lang="ru-RU" sz="47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endParaRPr lang="ru-RU" sz="47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Picture 2" descr="http://writers.kz/medialibrary/images/130551_1392901462_______________________________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24744"/>
            <a:ext cx="6948264" cy="57332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1800" y="332656"/>
            <a:ext cx="29947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Жоспар</a:t>
            </a:r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700808"/>
            <a:ext cx="45382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1:өмірбаяны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996952"/>
            <a:ext cx="9511899" cy="8463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9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</a:t>
            </a:r>
            <a:r>
              <a:rPr lang="kk-KZ" sz="49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:Шығармашылық жолы </a:t>
            </a:r>
            <a:endParaRPr lang="ru-RU" sz="49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68696" y="3933056"/>
            <a:ext cx="3241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ru-RU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80528" y="4221088"/>
            <a:ext cx="9491636" cy="8156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47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3:Жарық көрген еңбектені </a:t>
            </a:r>
            <a:endParaRPr lang="ru-RU" sz="47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8864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1936-2007) </a:t>
            </a:r>
            <a:r>
              <a:rPr lang="ru-RU" sz="2000" dirty="0" smtClean="0">
                <a:hlinkClick r:id="rId2" tooltip="15 қазан"/>
              </a:rPr>
              <a:t>15 </a:t>
            </a:r>
            <a:r>
              <a:rPr lang="ru-RU" sz="2000" dirty="0" err="1" smtClean="0">
                <a:hlinkClick r:id="rId2" tooltip="15 қазан"/>
              </a:rPr>
              <a:t>қазанда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3" tooltip="Алматы облысы"/>
              </a:rPr>
              <a:t>Алматы</a:t>
            </a:r>
            <a:r>
              <a:rPr lang="ru-RU" sz="2000" dirty="0" smtClean="0">
                <a:hlinkClick r:id="rId3" tooltip="Алматы облысы"/>
              </a:rPr>
              <a:t> </a:t>
            </a:r>
            <a:r>
              <a:rPr lang="ru-RU" sz="2000" dirty="0" err="1" smtClean="0">
                <a:hlinkClick r:id="rId3" tooltip="Алматы облысы"/>
              </a:rPr>
              <a:t>облысының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4" tooltip="Қапал ауданы (мұндай бет жоқ)"/>
              </a:rPr>
              <a:t>Қапал ауданындағы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5" tooltip="Қоңыр ауылы (мұндай бет жоқ)"/>
              </a:rPr>
              <a:t>Қоңыр ауылында</a:t>
            </a:r>
            <a:r>
              <a:rPr lang="ru-RU" sz="2000" dirty="0" smtClean="0"/>
              <a:t> </a:t>
            </a:r>
            <a:r>
              <a:rPr lang="ru-RU" sz="2000" dirty="0" err="1" smtClean="0"/>
              <a:t>туған</a:t>
            </a:r>
            <a:r>
              <a:rPr lang="ru-RU" sz="2000" dirty="0" smtClean="0"/>
              <a:t>. 1957-1963 </a:t>
            </a:r>
            <a:r>
              <a:rPr lang="ru-RU" sz="2000" dirty="0" err="1" smtClean="0"/>
              <a:t>жж</a:t>
            </a:r>
            <a:r>
              <a:rPr lang="ru-RU" sz="2000" dirty="0" smtClean="0"/>
              <a:t>. </a:t>
            </a:r>
            <a:r>
              <a:rPr lang="ru-RU" sz="2000" dirty="0" err="1" smtClean="0"/>
              <a:t>ҚазМУ-де сырттай</a:t>
            </a:r>
            <a:r>
              <a:rPr lang="ru-RU" sz="2000" dirty="0" smtClean="0"/>
              <a:t> </a:t>
            </a:r>
            <a:r>
              <a:rPr lang="ru-RU" sz="2000" dirty="0" err="1" smtClean="0"/>
              <a:t>оқыған,</a:t>
            </a:r>
            <a:r>
              <a:rPr lang="ru-RU" sz="2000" dirty="0" err="1" smtClean="0">
                <a:hlinkClick r:id="rId6" tooltip="1971 жыл"/>
              </a:rPr>
              <a:t>1971 жылы</a:t>
            </a:r>
            <a:r>
              <a:rPr lang="ru-RU" sz="2000" dirty="0" smtClean="0"/>
              <a:t> </a:t>
            </a:r>
            <a:r>
              <a:rPr lang="ru-RU" sz="2000" dirty="0" err="1" smtClean="0">
                <a:hlinkClick r:id="rId7" tooltip="Мәскеу"/>
              </a:rPr>
              <a:t>Мәскеудегі</a:t>
            </a:r>
            <a:r>
              <a:rPr lang="ru-RU" sz="2000" dirty="0" err="1" smtClean="0"/>
              <a:t> </a:t>
            </a:r>
            <a:r>
              <a:rPr lang="ru-RU" sz="2000" dirty="0" err="1" smtClean="0">
                <a:hlinkClick r:id="rId8" tooltip="Жоғары әдеби курс (мұндай бет жоқ)"/>
              </a:rPr>
              <a:t>Жоғары әдеби курсты</a:t>
            </a:r>
            <a:r>
              <a:rPr lang="ru-RU" sz="2000" dirty="0" smtClean="0"/>
              <a:t> </a:t>
            </a:r>
            <a:r>
              <a:rPr lang="ru-RU" sz="2000" dirty="0" err="1" smtClean="0"/>
              <a:t>бітірген</a:t>
            </a:r>
            <a:r>
              <a:rPr lang="ru-RU" sz="2000" dirty="0" smtClean="0"/>
              <a:t>. 1954-1962 </a:t>
            </a:r>
            <a:r>
              <a:rPr lang="ru-RU" sz="2000" dirty="0" err="1" smtClean="0"/>
              <a:t>жж</a:t>
            </a:r>
            <a:r>
              <a:rPr lang="ru-RU" sz="2000" dirty="0" smtClean="0"/>
              <a:t>. </a:t>
            </a:r>
            <a:r>
              <a:rPr lang="ru-RU" sz="2000" dirty="0" err="1" smtClean="0"/>
              <a:t>туған ауылында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колхозшы</a:t>
            </a:r>
            <a:r>
              <a:rPr lang="ru-RU" sz="2000" dirty="0" smtClean="0"/>
              <a:t>, </a:t>
            </a:r>
            <a:r>
              <a:rPr lang="ru-RU" sz="2000" dirty="0" err="1" smtClean="0"/>
              <a:t>мұғалім, аудандық, облыстық газеттердің әдеби қызметкері, </a:t>
            </a:r>
            <a:r>
              <a:rPr lang="ru-RU" sz="2000" dirty="0" smtClean="0"/>
              <a:t>1962-1972 </a:t>
            </a:r>
            <a:r>
              <a:rPr lang="ru-RU" sz="2000" dirty="0" err="1" smtClean="0"/>
              <a:t>жж</a:t>
            </a:r>
            <a:r>
              <a:rPr lang="ru-RU" sz="2000" dirty="0" smtClean="0"/>
              <a:t>. </a:t>
            </a:r>
            <a:r>
              <a:rPr lang="ru-RU" sz="2000" dirty="0" err="1" smtClean="0">
                <a:hlinkClick r:id="rId9" tooltip="«Жұлдыз» журналы (мұндай бет жоқ)"/>
              </a:rPr>
              <a:t>«Жұлдыз» журналында</a:t>
            </a:r>
            <a:r>
              <a:rPr lang="ru-RU" sz="2000" dirty="0" smtClean="0"/>
              <a:t>, </a:t>
            </a:r>
            <a:r>
              <a:rPr lang="ru-RU" sz="2000" dirty="0" err="1" smtClean="0">
                <a:hlinkClick r:id="rId10" tooltip="«Қазақ әдебиеті» газеті (мұндай бет жоқ)"/>
              </a:rPr>
              <a:t>«Қазақ әдебиеті» газетінде</a:t>
            </a:r>
            <a:r>
              <a:rPr lang="ru-RU" sz="2000" dirty="0" smtClean="0"/>
              <a:t> </a:t>
            </a:r>
            <a:r>
              <a:rPr lang="ru-RU" sz="2000" dirty="0" err="1" smtClean="0"/>
              <a:t>бөлім меңгерушісі, </a:t>
            </a:r>
            <a:r>
              <a:rPr lang="ru-RU" sz="2000" dirty="0" err="1" smtClean="0">
                <a:hlinkClick r:id="rId11" tooltip="Қазақстан Жазушылар одағы"/>
              </a:rPr>
              <a:t>Қазақстан Жазушылар</a:t>
            </a:r>
            <a:r>
              <a:rPr lang="ru-RU" sz="2000" dirty="0" smtClean="0">
                <a:hlinkClick r:id="rId11" tooltip="Қазақстан Жазушылар одағы"/>
              </a:rPr>
              <a:t> </a:t>
            </a:r>
            <a:r>
              <a:rPr lang="ru-RU" sz="2000" dirty="0" err="1" smtClean="0">
                <a:hlinkClick r:id="rId11" tooltip="Қазақстан Жазушылар одағы"/>
              </a:rPr>
              <a:t>одағында</a:t>
            </a:r>
            <a:r>
              <a:rPr lang="ru-RU" sz="2000" dirty="0" err="1" smtClean="0"/>
              <a:t> кеңесші, </a:t>
            </a:r>
            <a:r>
              <a:rPr lang="ru-RU" sz="2000" dirty="0" err="1" smtClean="0">
                <a:hlinkClick r:id="rId12" tooltip="Көркем әдебиетті насихаттау бюросы (мұндай бет жоқ)"/>
              </a:rPr>
              <a:t>Көркем әдебиетті насихаттау</a:t>
            </a:r>
            <a:r>
              <a:rPr lang="ru-RU" sz="2000" dirty="0" smtClean="0">
                <a:hlinkClick r:id="rId12" tooltip="Көркем әдебиетті насихаттау бюросы (мұндай бет жоқ)"/>
              </a:rPr>
              <a:t> </a:t>
            </a:r>
            <a:r>
              <a:rPr lang="ru-RU" sz="2000" dirty="0" err="1" smtClean="0">
                <a:hlinkClick r:id="rId12" tooltip="Көркем әдебиетті насихаттау бюросы (мұндай бет жоқ)"/>
              </a:rPr>
              <a:t>бюросының</a:t>
            </a:r>
            <a:r>
              <a:rPr lang="ru-RU" sz="2000" dirty="0" err="1" smtClean="0"/>
              <a:t> </a:t>
            </a:r>
            <a:r>
              <a:rPr lang="ru-RU" sz="2000" dirty="0" smtClean="0"/>
              <a:t>директоры, 1972-1977 </a:t>
            </a:r>
            <a:r>
              <a:rPr lang="ru-RU" sz="2000" dirty="0" err="1" smtClean="0"/>
              <a:t>жж</a:t>
            </a:r>
            <a:r>
              <a:rPr lang="ru-RU" sz="2000" dirty="0" smtClean="0"/>
              <a:t>. </a:t>
            </a:r>
            <a:r>
              <a:rPr lang="ru-RU" sz="2000" dirty="0" err="1" smtClean="0"/>
              <a:t>Қазақстан </a:t>
            </a:r>
            <a:r>
              <a:rPr lang="ru-RU" sz="2000" dirty="0" smtClean="0"/>
              <a:t>КП </a:t>
            </a:r>
            <a:r>
              <a:rPr lang="ru-RU" sz="2000" dirty="0" err="1" smtClean="0"/>
              <a:t>Орталық Комитетінде</a:t>
            </a:r>
            <a:r>
              <a:rPr lang="ru-RU" sz="2000" dirty="0" smtClean="0"/>
              <a:t> </a:t>
            </a:r>
            <a:r>
              <a:rPr lang="ru-RU" sz="2000" dirty="0" err="1" smtClean="0"/>
              <a:t>жауапты</a:t>
            </a:r>
            <a:r>
              <a:rPr lang="ru-RU" sz="2000" dirty="0" smtClean="0"/>
              <a:t> </a:t>
            </a:r>
            <a:r>
              <a:rPr lang="ru-RU" sz="2000" dirty="0" err="1" smtClean="0"/>
              <a:t>қызметкер</a:t>
            </a:r>
            <a:r>
              <a:rPr lang="ru-RU" sz="2000" dirty="0" smtClean="0"/>
              <a:t>, 1977-1980 </a:t>
            </a:r>
            <a:r>
              <a:rPr lang="ru-RU" sz="2000" dirty="0" err="1" smtClean="0"/>
              <a:t>жж</a:t>
            </a:r>
            <a:r>
              <a:rPr lang="ru-RU" sz="2000" dirty="0" smtClean="0"/>
              <a:t>. </a:t>
            </a:r>
            <a:r>
              <a:rPr lang="ru-RU" sz="2000" dirty="0" err="1" smtClean="0"/>
              <a:t>«Қазақ әдебиеті» газетінің </a:t>
            </a:r>
            <a:r>
              <a:rPr lang="ru-RU" sz="2000" dirty="0" smtClean="0"/>
              <a:t>бас редакторы, 1980-1984 </a:t>
            </a:r>
            <a:r>
              <a:rPr lang="ru-RU" sz="2000" dirty="0" err="1" smtClean="0"/>
              <a:t>жж</a:t>
            </a:r>
            <a:r>
              <a:rPr lang="ru-RU" sz="2000" dirty="0" smtClean="0"/>
              <a:t>. [</a:t>
            </a:r>
            <a:r>
              <a:rPr lang="ru-RU" sz="2000" dirty="0" err="1" smtClean="0"/>
              <a:t>[Қазақстан Жазушылар</a:t>
            </a:r>
            <a:r>
              <a:rPr lang="ru-RU" sz="2000" dirty="0" smtClean="0"/>
              <a:t> </a:t>
            </a:r>
            <a:r>
              <a:rPr lang="ru-RU" sz="2000" dirty="0" err="1" smtClean="0"/>
              <a:t>одағы</a:t>
            </a:r>
            <a:r>
              <a:rPr lang="ru-RU" sz="2000" dirty="0" smtClean="0"/>
              <a:t>]</a:t>
            </a:r>
            <a:r>
              <a:rPr lang="ru-RU" sz="2000" dirty="0" err="1" smtClean="0"/>
              <a:t>]ның хатшысы</a:t>
            </a:r>
            <a:r>
              <a:rPr lang="ru-RU" sz="2000" dirty="0" smtClean="0"/>
              <a:t>, 1984-1986 </a:t>
            </a:r>
            <a:r>
              <a:rPr lang="ru-RU" sz="2000" dirty="0" err="1" smtClean="0"/>
              <a:t>жж</a:t>
            </a:r>
            <a:r>
              <a:rPr lang="ru-RU" sz="2000" dirty="0" smtClean="0"/>
              <a:t>. </a:t>
            </a:r>
            <a:r>
              <a:rPr lang="ru-RU" sz="2000" dirty="0" smtClean="0">
                <a:hlinkClick r:id="rId13" tooltip="«Жазушы» баспасы (мұндай бет жоқ)"/>
              </a:rPr>
              <a:t>«</a:t>
            </a:r>
            <a:r>
              <a:rPr lang="ru-RU" sz="2000" dirty="0" err="1" smtClean="0">
                <a:hlinkClick r:id="rId13" tooltip="«Жазушы» баспасы (мұндай бет жоқ)"/>
              </a:rPr>
              <a:t>Жазушы</a:t>
            </a:r>
            <a:r>
              <a:rPr lang="ru-RU" sz="2000" dirty="0" smtClean="0">
                <a:hlinkClick r:id="rId13" tooltip="«Жазушы» баспасы (мұндай бет жоқ)"/>
              </a:rPr>
              <a:t>» </a:t>
            </a:r>
            <a:r>
              <a:rPr lang="ru-RU" sz="2000" dirty="0" err="1" smtClean="0">
                <a:hlinkClick r:id="rId13" tooltip="«Жазушы» баспасы (мұндай бет жоқ)"/>
              </a:rPr>
              <a:t>баспасының</a:t>
            </a:r>
            <a:r>
              <a:rPr lang="ru-RU" sz="2000" dirty="0" err="1" smtClean="0"/>
              <a:t> </a:t>
            </a:r>
            <a:r>
              <a:rPr lang="ru-RU" sz="2000" dirty="0" smtClean="0"/>
              <a:t>директоры, 1988-1991 </a:t>
            </a:r>
            <a:r>
              <a:rPr lang="ru-RU" sz="2000" dirty="0" err="1" smtClean="0"/>
              <a:t>жж</a:t>
            </a:r>
            <a:r>
              <a:rPr lang="ru-RU" sz="2000" dirty="0" smtClean="0"/>
              <a:t>. </a:t>
            </a:r>
            <a:r>
              <a:rPr lang="ru-RU" sz="2000" dirty="0" err="1" smtClean="0"/>
              <a:t>ҚЖО-ның екінші</a:t>
            </a:r>
            <a:r>
              <a:rPr lang="ru-RU" sz="2000" dirty="0" smtClean="0"/>
              <a:t> </a:t>
            </a:r>
            <a:r>
              <a:rPr lang="ru-RU" sz="2000" dirty="0" err="1" smtClean="0"/>
              <a:t>хатшысы</a:t>
            </a:r>
            <a:r>
              <a:rPr lang="ru-RU" sz="2000" dirty="0" smtClean="0"/>
              <a:t> </a:t>
            </a:r>
            <a:r>
              <a:rPr lang="ru-RU" sz="2000" dirty="0" err="1" smtClean="0"/>
              <a:t>болған.</a:t>
            </a:r>
            <a:r>
              <a:rPr lang="ru-RU" sz="2000" dirty="0" smtClean="0"/>
              <a:t> </a:t>
            </a:r>
            <a:r>
              <a:rPr lang="en-US" sz="2000" dirty="0" smtClean="0"/>
              <a:t>XI </a:t>
            </a:r>
            <a:r>
              <a:rPr lang="ru-RU" sz="2000" dirty="0" err="1" smtClean="0"/>
              <a:t>сайланған </a:t>
            </a:r>
            <a:r>
              <a:rPr lang="ru-RU" sz="2000" dirty="0" err="1" smtClean="0">
                <a:hlinkClick r:id="rId14" tooltip="Қазақ КСР Жоғарғы Кеңесі (мұндай бет жоқ)"/>
              </a:rPr>
              <a:t>Қазақ </a:t>
            </a:r>
            <a:r>
              <a:rPr lang="ru-RU" sz="2000" dirty="0" smtClean="0">
                <a:hlinkClick r:id="rId14" tooltip="Қазақ КСР Жоғарғы Кеңесі (мұндай бет жоқ)"/>
              </a:rPr>
              <a:t>КСР </a:t>
            </a:r>
            <a:r>
              <a:rPr lang="ru-RU" sz="2000" dirty="0" err="1" smtClean="0">
                <a:hlinkClick r:id="rId14" tooltip="Қазақ КСР Жоғарғы Кеңесі (мұндай бет жоқ)"/>
              </a:rPr>
              <a:t>Жоғарғы Кеңесінің</a:t>
            </a:r>
            <a:r>
              <a:rPr lang="ru-RU" sz="2000" dirty="0" smtClean="0"/>
              <a:t> депутаты. </a:t>
            </a:r>
            <a:r>
              <a:rPr lang="ru-RU" sz="2000" dirty="0" err="1" smtClean="0"/>
              <a:t>Жазушының алғашқы шығармалары </a:t>
            </a:r>
            <a:r>
              <a:rPr lang="ru-RU" sz="2000" dirty="0" smtClean="0"/>
              <a:t>50-жылдардың </a:t>
            </a:r>
            <a:r>
              <a:rPr lang="ru-RU" sz="2000" dirty="0" err="1" smtClean="0"/>
              <a:t>аяғында жариялана</a:t>
            </a:r>
            <a:r>
              <a:rPr lang="ru-RU" sz="2000" dirty="0" smtClean="0"/>
              <a:t> </a:t>
            </a:r>
            <a:r>
              <a:rPr lang="ru-RU" sz="2000" dirty="0" err="1" smtClean="0"/>
              <a:t>бастаған.</a:t>
            </a:r>
            <a:r>
              <a:rPr lang="ru-RU" sz="2000" dirty="0" smtClean="0"/>
              <a:t> </a:t>
            </a:r>
            <a:r>
              <a:rPr lang="ru-RU" sz="2000" dirty="0" err="1" smtClean="0"/>
              <a:t>Содан</a:t>
            </a:r>
            <a:r>
              <a:rPr lang="ru-RU" sz="2000" dirty="0" smtClean="0"/>
              <a:t> </a:t>
            </a:r>
            <a:r>
              <a:rPr lang="ru-RU" sz="2000" dirty="0" err="1" smtClean="0"/>
              <a:t>бергі</a:t>
            </a:r>
            <a:r>
              <a:rPr lang="ru-RU" sz="2000" dirty="0" smtClean="0"/>
              <a:t> </a:t>
            </a:r>
            <a:r>
              <a:rPr lang="ru-RU" sz="2000" dirty="0" err="1" smtClean="0"/>
              <a:t>уақытта әңгімелері </a:t>
            </a:r>
            <a:r>
              <a:rPr lang="ru-RU" sz="2000" dirty="0" smtClean="0"/>
              <a:t>мен </a:t>
            </a:r>
            <a:r>
              <a:rPr lang="ru-RU" sz="2000" dirty="0" err="1" smtClean="0"/>
              <a:t>повестерінің </a:t>
            </a:r>
            <a:r>
              <a:rPr lang="ru-RU" sz="2000" dirty="0" smtClean="0"/>
              <a:t>«</a:t>
            </a:r>
            <a:r>
              <a:rPr lang="ru-RU" sz="2000" dirty="0" err="1" smtClean="0"/>
              <a:t>Менің қарындасым</a:t>
            </a:r>
            <a:r>
              <a:rPr lang="ru-RU" sz="2000" dirty="0" smtClean="0"/>
              <a:t>» (1961), «</a:t>
            </a:r>
            <a:r>
              <a:rPr lang="ru-RU" sz="2000" dirty="0" err="1" smtClean="0"/>
              <a:t>Ауыл</a:t>
            </a:r>
            <a:r>
              <a:rPr lang="ru-RU" sz="2000" dirty="0" smtClean="0"/>
              <a:t> </a:t>
            </a:r>
            <a:r>
              <a:rPr lang="ru-RU" sz="2000" dirty="0" err="1" smtClean="0"/>
              <a:t>оты</a:t>
            </a:r>
            <a:r>
              <a:rPr lang="ru-RU" sz="2000" dirty="0" smtClean="0"/>
              <a:t>» (1964), «</a:t>
            </a:r>
            <a:r>
              <a:rPr lang="ru-RU" sz="2000" dirty="0" err="1" smtClean="0"/>
              <a:t>Көкорай</a:t>
            </a:r>
            <a:r>
              <a:rPr lang="ru-RU" sz="2000" dirty="0" smtClean="0"/>
              <a:t>» (1967), «</a:t>
            </a:r>
            <a:r>
              <a:rPr lang="ru-RU" sz="2000" dirty="0" err="1" smtClean="0"/>
              <a:t>Отау</a:t>
            </a:r>
            <a:r>
              <a:rPr lang="ru-RU" sz="2000" dirty="0" smtClean="0"/>
              <a:t> </a:t>
            </a:r>
            <a:r>
              <a:rPr lang="ru-RU" sz="2000" dirty="0" err="1" smtClean="0"/>
              <a:t>үй</a:t>
            </a:r>
            <a:r>
              <a:rPr lang="ru-RU" sz="2000" dirty="0" smtClean="0"/>
              <a:t>» (1968), «</a:t>
            </a:r>
            <a:r>
              <a:rPr lang="ru-RU" sz="2000" dirty="0" err="1" smtClean="0"/>
              <a:t>Жабайы</a:t>
            </a:r>
            <a:r>
              <a:rPr lang="ru-RU" sz="2000" dirty="0" smtClean="0"/>
              <a:t> </a:t>
            </a:r>
            <a:r>
              <a:rPr lang="ru-RU" sz="2000" dirty="0" err="1" smtClean="0"/>
              <a:t>алма</a:t>
            </a:r>
            <a:r>
              <a:rPr lang="ru-RU" sz="2000" dirty="0" smtClean="0"/>
              <a:t>» (1972), «</a:t>
            </a:r>
            <a:r>
              <a:rPr lang="ru-RU" sz="2000" dirty="0" err="1" smtClean="0"/>
              <a:t>Дос</a:t>
            </a:r>
            <a:r>
              <a:rPr lang="ru-RU" sz="2000" dirty="0" smtClean="0"/>
              <a:t> </a:t>
            </a:r>
            <a:r>
              <a:rPr lang="ru-RU" sz="2000" dirty="0" err="1" smtClean="0"/>
              <a:t>іздеп</a:t>
            </a:r>
            <a:r>
              <a:rPr lang="ru-RU" sz="2000" dirty="0" smtClean="0"/>
              <a:t> </a:t>
            </a:r>
            <a:r>
              <a:rPr lang="ru-RU" sz="2000" dirty="0" err="1" smtClean="0"/>
              <a:t>жүрмін</a:t>
            </a:r>
            <a:r>
              <a:rPr lang="ru-RU" sz="2000" dirty="0" smtClean="0"/>
              <a:t>» (1973) </a:t>
            </a:r>
            <a:r>
              <a:rPr lang="ru-RU" sz="2000" dirty="0" err="1" smtClean="0"/>
              <a:t>жинақтары</a:t>
            </a:r>
            <a:r>
              <a:rPr lang="ru-RU" sz="2000" dirty="0" smtClean="0"/>
              <a:t>, </a:t>
            </a:r>
            <a:r>
              <a:rPr lang="ru-RU" sz="2000" dirty="0" err="1" smtClean="0"/>
              <a:t>таңдамалы шығармаларының бір</a:t>
            </a:r>
            <a:r>
              <a:rPr lang="ru-RU" sz="2000" dirty="0" smtClean="0"/>
              <a:t> </a:t>
            </a:r>
            <a:r>
              <a:rPr lang="ru-RU" sz="2000" dirty="0" err="1" smtClean="0"/>
              <a:t>томдығы </a:t>
            </a:r>
            <a:r>
              <a:rPr lang="ru-RU" sz="2000" dirty="0" smtClean="0"/>
              <a:t>(1981), 1986 </a:t>
            </a:r>
            <a:r>
              <a:rPr lang="ru-RU" sz="2000" dirty="0" err="1" smtClean="0"/>
              <a:t>және </a:t>
            </a:r>
            <a:r>
              <a:rPr lang="ru-RU" sz="2000" dirty="0" smtClean="0"/>
              <a:t>1991 </a:t>
            </a:r>
            <a:r>
              <a:rPr lang="ru-RU" sz="2000" dirty="0" err="1" smtClean="0"/>
              <a:t>жж</a:t>
            </a:r>
            <a:r>
              <a:rPr lang="ru-RU" sz="2000" dirty="0" smtClean="0"/>
              <a:t>. </a:t>
            </a:r>
            <a:r>
              <a:rPr lang="ru-RU" sz="2000" dirty="0" err="1" smtClean="0"/>
              <a:t>екі</a:t>
            </a:r>
            <a:r>
              <a:rPr lang="ru-RU" sz="2000" dirty="0" smtClean="0"/>
              <a:t> </a:t>
            </a:r>
            <a:r>
              <a:rPr lang="ru-RU" sz="2000" dirty="0" err="1" smtClean="0"/>
              <a:t>томдығы, </a:t>
            </a:r>
            <a:r>
              <a:rPr lang="ru-RU" sz="2000" dirty="0" smtClean="0">
                <a:hlinkClick r:id="rId15" tooltip="2004 жыл"/>
              </a:rPr>
              <a:t>2004 </a:t>
            </a:r>
            <a:r>
              <a:rPr lang="ru-RU" sz="2000" dirty="0" err="1" smtClean="0">
                <a:hlinkClick r:id="rId15" tooltip="2004 жыл"/>
              </a:rPr>
              <a:t>жылы</a:t>
            </a:r>
            <a:r>
              <a:rPr lang="ru-RU" sz="2000" dirty="0" smtClean="0"/>
              <a:t> «</a:t>
            </a:r>
            <a:r>
              <a:rPr lang="ru-RU" sz="2000" dirty="0" err="1" smtClean="0"/>
              <a:t>Ескек</a:t>
            </a:r>
            <a:r>
              <a:rPr lang="ru-RU" sz="2000" dirty="0" smtClean="0"/>
              <a:t> </a:t>
            </a:r>
            <a:r>
              <a:rPr lang="ru-RU" sz="2000" dirty="0" err="1" smtClean="0"/>
              <a:t>жел</a:t>
            </a:r>
            <a:r>
              <a:rPr lang="ru-RU" sz="2000" dirty="0" smtClean="0"/>
              <a:t>» </a:t>
            </a:r>
            <a:r>
              <a:rPr lang="ru-RU" sz="2000" dirty="0" err="1" smtClean="0"/>
              <a:t>атты</a:t>
            </a:r>
            <a:r>
              <a:rPr lang="ru-RU" sz="2000" dirty="0" smtClean="0"/>
              <a:t> </a:t>
            </a:r>
            <a:r>
              <a:rPr lang="ru-RU" sz="2000" dirty="0" err="1" smtClean="0"/>
              <a:t>әңгімелер жинағы жарық көрген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2195736" y="188640"/>
            <a:ext cx="3810338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5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1:өмірбаяны</a:t>
            </a:r>
            <a:endParaRPr lang="ru-RU" sz="45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10683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Алматы</a:t>
            </a:r>
            <a:r>
              <a:rPr lang="ru-RU" dirty="0" smtClean="0"/>
              <a:t> </a:t>
            </a:r>
            <a:r>
              <a:rPr lang="ru-RU" dirty="0" err="1" smtClean="0"/>
              <a:t>баспаларынан</a:t>
            </a:r>
            <a:r>
              <a:rPr lang="ru-RU" dirty="0" smtClean="0"/>
              <a:t> </a:t>
            </a:r>
            <a:r>
              <a:rPr lang="ru-RU" dirty="0" err="1" smtClean="0"/>
              <a:t>орыс</a:t>
            </a:r>
            <a:r>
              <a:rPr lang="ru-RU" dirty="0" smtClean="0"/>
              <a:t> </a:t>
            </a:r>
            <a:r>
              <a:rPr lang="ru-RU" dirty="0" err="1" smtClean="0"/>
              <a:t>тілінде</a:t>
            </a:r>
            <a:r>
              <a:rPr lang="ru-RU" dirty="0" smtClean="0"/>
              <a:t> «Дом молодых», «Камен </a:t>
            </a:r>
            <a:r>
              <a:rPr lang="ru-RU" dirty="0" err="1" smtClean="0"/>
              <a:t>тугай</a:t>
            </a:r>
            <a:r>
              <a:rPr lang="ru-RU" dirty="0" smtClean="0"/>
              <a:t>», «Дикая яблоня», т.б. </a:t>
            </a:r>
            <a:r>
              <a:rPr lang="ru-RU" dirty="0" err="1" smtClean="0"/>
              <a:t>кітаптары</a:t>
            </a:r>
            <a:r>
              <a:rPr lang="ru-RU" dirty="0" smtClean="0"/>
              <a:t>, </a:t>
            </a:r>
            <a:r>
              <a:rPr lang="ru-RU" dirty="0" err="1" smtClean="0"/>
              <a:t>Мәскеу баспаларынан</a:t>
            </a:r>
            <a:r>
              <a:rPr lang="ru-RU" dirty="0" smtClean="0"/>
              <a:t> </a:t>
            </a:r>
            <a:r>
              <a:rPr lang="ru-RU" dirty="0" err="1" smtClean="0"/>
              <a:t>әр жылдары</a:t>
            </a:r>
            <a:r>
              <a:rPr lang="ru-RU" dirty="0" smtClean="0"/>
              <a:t> </a:t>
            </a:r>
            <a:r>
              <a:rPr lang="ru-RU" dirty="0" err="1" smtClean="0"/>
              <a:t>жарық көрген </a:t>
            </a:r>
            <a:r>
              <a:rPr lang="ru-RU" dirty="0" smtClean="0"/>
              <a:t>«Дикая яблоня», «На вершине </a:t>
            </a:r>
            <a:r>
              <a:rPr lang="ru-RU" dirty="0" err="1" smtClean="0"/>
              <a:t>Учкары</a:t>
            </a:r>
            <a:r>
              <a:rPr lang="ru-RU" dirty="0" smtClean="0"/>
              <a:t>», «Запах полыни», «У теплого родника», т.б. </a:t>
            </a:r>
            <a:r>
              <a:rPr lang="ru-RU" dirty="0" err="1" smtClean="0"/>
              <a:t>кітаптары</a:t>
            </a:r>
            <a:r>
              <a:rPr lang="ru-RU" dirty="0" smtClean="0"/>
              <a:t>, </a:t>
            </a:r>
            <a:r>
              <a:rPr lang="ru-RU" dirty="0" err="1" smtClean="0">
                <a:hlinkClick r:id="rId2" tooltip="Ташкент"/>
              </a:rPr>
              <a:t>Ташкентте</a:t>
            </a:r>
            <a:r>
              <a:rPr lang="ru-RU" dirty="0" smtClean="0"/>
              <a:t> </a:t>
            </a:r>
            <a:r>
              <a:rPr lang="ru-RU" dirty="0" err="1" smtClean="0"/>
              <a:t>өзбек тілінде</a:t>
            </a:r>
            <a:r>
              <a:rPr lang="ru-RU" dirty="0" smtClean="0"/>
              <a:t> «</a:t>
            </a:r>
            <a:r>
              <a:rPr lang="ru-RU" dirty="0" err="1" smtClean="0"/>
              <a:t>Евшан</a:t>
            </a:r>
            <a:r>
              <a:rPr lang="ru-RU" dirty="0" smtClean="0"/>
              <a:t> </a:t>
            </a:r>
            <a:r>
              <a:rPr lang="ru-RU" dirty="0" err="1" smtClean="0"/>
              <a:t>иісі</a:t>
            </a:r>
            <a:r>
              <a:rPr lang="ru-RU" dirty="0" smtClean="0"/>
              <a:t>», </a:t>
            </a:r>
            <a:r>
              <a:rPr lang="ru-RU" dirty="0" err="1" smtClean="0">
                <a:hlinkClick r:id="rId3" tooltip="Қазан"/>
              </a:rPr>
              <a:t>Қазанда</a:t>
            </a:r>
            <a:r>
              <a:rPr lang="ru-RU" dirty="0" err="1" smtClean="0"/>
              <a:t>татар тілінде</a:t>
            </a:r>
            <a:r>
              <a:rPr lang="ru-RU" dirty="0" smtClean="0"/>
              <a:t> </a:t>
            </a:r>
            <a:r>
              <a:rPr lang="ru-RU" dirty="0" err="1" smtClean="0"/>
              <a:t>«Әрем иісі</a:t>
            </a:r>
            <a:r>
              <a:rPr lang="ru-RU" dirty="0" smtClean="0"/>
              <a:t>», </a:t>
            </a:r>
            <a:r>
              <a:rPr lang="ru-RU" dirty="0" err="1" smtClean="0"/>
              <a:t>украин</a:t>
            </a:r>
            <a:r>
              <a:rPr lang="ru-RU" dirty="0" smtClean="0"/>
              <a:t>, белорус, грузин, армян, </a:t>
            </a:r>
            <a:r>
              <a:rPr lang="ru-RU" dirty="0" err="1" smtClean="0"/>
              <a:t>Әзірбайжан, литва</a:t>
            </a:r>
            <a:r>
              <a:rPr lang="ru-RU" dirty="0" smtClean="0"/>
              <a:t>, т.б. </a:t>
            </a:r>
            <a:r>
              <a:rPr lang="ru-RU" dirty="0" err="1" smtClean="0"/>
              <a:t>туыстас</a:t>
            </a:r>
            <a:r>
              <a:rPr lang="ru-RU" dirty="0" smtClean="0"/>
              <a:t> </a:t>
            </a:r>
            <a:r>
              <a:rPr lang="ru-RU" dirty="0" err="1" smtClean="0"/>
              <a:t>халықтар тілдерінде</a:t>
            </a:r>
            <a:r>
              <a:rPr lang="ru-RU" dirty="0" smtClean="0"/>
              <a:t> </a:t>
            </a:r>
            <a:r>
              <a:rPr lang="ru-RU" dirty="0" err="1" smtClean="0"/>
              <a:t>әңгіме, повестері</a:t>
            </a:r>
            <a:r>
              <a:rPr lang="ru-RU" dirty="0" smtClean="0"/>
              <a:t>, араб </a:t>
            </a:r>
            <a:r>
              <a:rPr lang="ru-RU" dirty="0" err="1" smtClean="0"/>
              <a:t>тілінде</a:t>
            </a:r>
            <a:r>
              <a:rPr lang="ru-RU" dirty="0" smtClean="0"/>
              <a:t> «</a:t>
            </a:r>
            <a:r>
              <a:rPr lang="ru-RU" dirty="0" err="1" smtClean="0"/>
              <a:t>Жусан</a:t>
            </a:r>
            <a:r>
              <a:rPr lang="ru-RU" dirty="0" smtClean="0"/>
              <a:t> </a:t>
            </a:r>
            <a:r>
              <a:rPr lang="ru-RU" dirty="0" err="1" smtClean="0"/>
              <a:t>иісі</a:t>
            </a:r>
            <a:r>
              <a:rPr lang="ru-RU" dirty="0" smtClean="0"/>
              <a:t>» </a:t>
            </a:r>
            <a:r>
              <a:rPr lang="ru-RU" dirty="0" err="1" smtClean="0"/>
              <a:t>повестері</a:t>
            </a:r>
            <a:r>
              <a:rPr lang="ru-RU" dirty="0" smtClean="0"/>
              <a:t> мен </a:t>
            </a:r>
            <a:r>
              <a:rPr lang="ru-RU" dirty="0" err="1" smtClean="0"/>
              <a:t>әңгімелері жеке</a:t>
            </a:r>
            <a:r>
              <a:rPr lang="ru-RU" dirty="0" smtClean="0"/>
              <a:t> </a:t>
            </a:r>
            <a:r>
              <a:rPr lang="ru-RU" dirty="0" err="1" smtClean="0"/>
              <a:t>кітап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шықты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Аударма</a:t>
            </a:r>
            <a:r>
              <a:rPr lang="ru-RU" dirty="0" smtClean="0"/>
              <a:t> </a:t>
            </a:r>
            <a:r>
              <a:rPr lang="ru-RU" dirty="0" err="1" smtClean="0"/>
              <a:t>саласында</a:t>
            </a:r>
            <a:r>
              <a:rPr lang="ru-RU" dirty="0" smtClean="0"/>
              <a:t> </a:t>
            </a:r>
            <a:r>
              <a:rPr lang="ru-RU" dirty="0" err="1" smtClean="0">
                <a:hlinkClick r:id="rId4" tooltip="Әнуар Әлімжанов (мұндай бет жоқ)"/>
              </a:rPr>
              <a:t>Әнуар Әлімжановтың</a:t>
            </a:r>
            <a:r>
              <a:rPr lang="ru-RU" dirty="0" err="1" smtClean="0"/>
              <a:t> белгілі</a:t>
            </a:r>
            <a:r>
              <a:rPr lang="ru-RU" dirty="0" smtClean="0"/>
              <a:t> </a:t>
            </a:r>
            <a:r>
              <a:rPr lang="ru-RU" dirty="0" err="1" smtClean="0"/>
              <a:t>роман-повестерін</a:t>
            </a:r>
            <a:r>
              <a:rPr lang="ru-RU" dirty="0" smtClean="0"/>
              <a:t>, </a:t>
            </a:r>
            <a:r>
              <a:rPr lang="ru-RU" dirty="0" err="1" smtClean="0"/>
              <a:t>сондай-ақ Г.Толмачевтің Д.Қонаев, </a:t>
            </a:r>
            <a:r>
              <a:rPr lang="ru-RU" dirty="0" smtClean="0"/>
              <a:t>Н.Назарбаев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деректі</a:t>
            </a:r>
            <a:r>
              <a:rPr lang="ru-RU" dirty="0" smtClean="0"/>
              <a:t> </a:t>
            </a:r>
            <a:r>
              <a:rPr lang="ru-RU" dirty="0" err="1" smtClean="0"/>
              <a:t>повестерін</a:t>
            </a:r>
            <a:r>
              <a:rPr lang="ru-RU" dirty="0" smtClean="0"/>
              <a:t> Алекс </a:t>
            </a:r>
            <a:r>
              <a:rPr lang="ru-RU" dirty="0" err="1" smtClean="0"/>
              <a:t>ла</a:t>
            </a:r>
            <a:r>
              <a:rPr lang="ru-RU" dirty="0" smtClean="0"/>
              <a:t> </a:t>
            </a:r>
            <a:r>
              <a:rPr lang="ru-RU" dirty="0" err="1" smtClean="0"/>
              <a:t>Гуманың </a:t>
            </a:r>
            <a:r>
              <a:rPr lang="ru-RU" dirty="0" smtClean="0"/>
              <a:t>«</a:t>
            </a:r>
            <a:r>
              <a:rPr lang="ru-RU" dirty="0" err="1" smtClean="0"/>
              <a:t>Тас</a:t>
            </a:r>
            <a:r>
              <a:rPr lang="ru-RU" dirty="0" smtClean="0"/>
              <a:t> </a:t>
            </a:r>
            <a:r>
              <a:rPr lang="ru-RU" dirty="0" err="1" smtClean="0"/>
              <a:t>ғалам</a:t>
            </a:r>
            <a:r>
              <a:rPr lang="ru-RU" dirty="0" smtClean="0"/>
              <a:t>» </a:t>
            </a:r>
            <a:r>
              <a:rPr lang="ru-RU" dirty="0" err="1" smtClean="0"/>
              <a:t>романын</a:t>
            </a:r>
            <a:r>
              <a:rPr lang="ru-RU" dirty="0" smtClean="0"/>
              <a:t> </a:t>
            </a:r>
            <a:r>
              <a:rPr lang="ru-RU" dirty="0" err="1" smtClean="0"/>
              <a:t>қазақшалаған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«Тел </a:t>
            </a:r>
            <a:r>
              <a:rPr lang="ru-RU" dirty="0" err="1" smtClean="0"/>
              <a:t>өскен ұл</a:t>
            </a:r>
            <a:r>
              <a:rPr lang="ru-RU" dirty="0" smtClean="0"/>
              <a:t>» (</a:t>
            </a:r>
            <a:r>
              <a:rPr lang="ru-RU" dirty="0" err="1" smtClean="0"/>
              <a:t>реж</a:t>
            </a:r>
            <a:r>
              <a:rPr lang="ru-RU" dirty="0" smtClean="0"/>
              <a:t>. </a:t>
            </a:r>
            <a:r>
              <a:rPr lang="ru-RU" dirty="0" err="1" smtClean="0"/>
              <a:t>Ш.Бейсенбаев</a:t>
            </a:r>
            <a:r>
              <a:rPr lang="ru-RU" dirty="0" smtClean="0"/>
              <a:t>, 1976) кинофильм </a:t>
            </a:r>
            <a:r>
              <a:rPr lang="ru-RU" dirty="0" err="1" smtClean="0"/>
              <a:t>сценарийінің </a:t>
            </a:r>
            <a:r>
              <a:rPr lang="ru-RU" dirty="0" smtClean="0"/>
              <a:t>авторы. 2003 </a:t>
            </a:r>
            <a:r>
              <a:rPr lang="ru-RU" dirty="0" err="1" smtClean="0"/>
              <a:t>жылы</a:t>
            </a:r>
            <a:r>
              <a:rPr lang="ru-RU" dirty="0" smtClean="0"/>
              <a:t> «</a:t>
            </a:r>
            <a:r>
              <a:rPr lang="ru-RU" dirty="0" err="1" smtClean="0"/>
              <a:t>Жабайы</a:t>
            </a:r>
            <a:r>
              <a:rPr lang="ru-RU" dirty="0" smtClean="0"/>
              <a:t> </a:t>
            </a:r>
            <a:r>
              <a:rPr lang="ru-RU" dirty="0" err="1" smtClean="0"/>
              <a:t>алма</a:t>
            </a:r>
            <a:r>
              <a:rPr lang="ru-RU" dirty="0" smtClean="0"/>
              <a:t>» </a:t>
            </a:r>
            <a:r>
              <a:rPr lang="ru-RU" dirty="0" err="1" smtClean="0"/>
              <a:t>повесі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 </a:t>
            </a:r>
            <a:r>
              <a:rPr lang="ru-RU" dirty="0" err="1" smtClean="0">
                <a:hlinkClick r:id="rId5" tooltip="Тәуелсіз «Тарлан» сыйлығы (мұндай бет жоқ)"/>
              </a:rPr>
              <a:t>Тәуелсіз </a:t>
            </a:r>
            <a:r>
              <a:rPr lang="ru-RU" dirty="0" smtClean="0">
                <a:hlinkClick r:id="rId5" tooltip="Тәуелсіз «Тарлан» сыйлығы (мұндай бет жоқ)"/>
              </a:rPr>
              <a:t>«</a:t>
            </a:r>
            <a:r>
              <a:rPr lang="ru-RU" dirty="0" err="1" smtClean="0">
                <a:hlinkClick r:id="rId5" tooltip="Тәуелсіз «Тарлан» сыйлығы (мұндай бет жоқ)"/>
              </a:rPr>
              <a:t>Тарлан</a:t>
            </a:r>
            <a:r>
              <a:rPr lang="ru-RU" dirty="0" smtClean="0">
                <a:hlinkClick r:id="rId5" tooltip="Тәуелсіз «Тарлан» сыйлығы (мұндай бет жоқ)"/>
              </a:rPr>
              <a:t>» </a:t>
            </a:r>
            <a:r>
              <a:rPr lang="ru-RU" dirty="0" err="1" smtClean="0">
                <a:hlinkClick r:id="rId5" tooltip="Тәуелсіз «Тарлан» сыйлығы (мұндай бет жоқ)"/>
              </a:rPr>
              <a:t>сыйлығының</a:t>
            </a:r>
            <a:r>
              <a:rPr lang="ru-RU" dirty="0" smtClean="0"/>
              <a:t> лауреаты </a:t>
            </a:r>
            <a:r>
              <a:rPr lang="ru-RU" dirty="0" err="1" smtClean="0"/>
              <a:t>атанды</a:t>
            </a:r>
            <a:r>
              <a:rPr lang="ru-RU" dirty="0" smtClean="0"/>
              <a:t>.</a:t>
            </a:r>
          </a:p>
          <a:p>
            <a:r>
              <a:rPr lang="ru-RU" dirty="0" err="1" smtClean="0">
                <a:hlinkClick r:id="rId6" tooltip="«Құрмет Белгісі» ордені (мұндай бет жоқ)"/>
              </a:rPr>
              <a:t>«Құрмет Белгісі</a:t>
            </a:r>
            <a:r>
              <a:rPr lang="ru-RU" dirty="0" smtClean="0">
                <a:hlinkClick r:id="rId6" tooltip="«Құрмет Белгісі» ордені (мұндай бет жоқ)"/>
              </a:rPr>
              <a:t>» </a:t>
            </a:r>
            <a:r>
              <a:rPr lang="ru-RU" dirty="0" err="1" smtClean="0">
                <a:hlinkClick r:id="rId6" tooltip="«Құрмет Белгісі» ордені (мұндай бет жоқ)"/>
              </a:rPr>
              <a:t>орденімен</a:t>
            </a:r>
            <a:r>
              <a:rPr lang="ru-RU" dirty="0" smtClean="0"/>
              <a:t> </a:t>
            </a:r>
            <a:r>
              <a:rPr lang="ru-RU" dirty="0" err="1" smtClean="0"/>
              <a:t>марапатталған.</a:t>
            </a:r>
            <a:endParaRPr lang="ru-RU" dirty="0" smtClean="0"/>
          </a:p>
          <a:p>
            <a:r>
              <a:rPr lang="ru-RU" dirty="0" smtClean="0">
                <a:hlinkClick r:id="rId7" tooltip="1990 жыл"/>
              </a:rPr>
              <a:t>1990 </a:t>
            </a:r>
            <a:r>
              <a:rPr lang="ru-RU" dirty="0" err="1" smtClean="0">
                <a:hlinkClick r:id="rId7" tooltip="1990 жыл"/>
              </a:rPr>
              <a:t>жылы</a:t>
            </a:r>
            <a:r>
              <a:rPr lang="ru-RU" dirty="0" smtClean="0"/>
              <a:t> «</a:t>
            </a:r>
            <a:r>
              <a:rPr lang="ru-RU" dirty="0" err="1" smtClean="0"/>
              <a:t>Қалың қар</a:t>
            </a:r>
            <a:r>
              <a:rPr lang="ru-RU" dirty="0" smtClean="0"/>
              <a:t>» </a:t>
            </a:r>
            <a:r>
              <a:rPr lang="ru-RU" dirty="0" err="1" smtClean="0"/>
              <a:t>повесі</a:t>
            </a:r>
            <a:r>
              <a:rPr lang="ru-RU" dirty="0" smtClean="0"/>
              <a:t> </a:t>
            </a:r>
            <a:r>
              <a:rPr lang="ru-RU" dirty="0" err="1" smtClean="0"/>
              <a:t>үшін Қазақстан Жазушылар</a:t>
            </a:r>
            <a:r>
              <a:rPr lang="ru-RU" dirty="0" smtClean="0"/>
              <a:t> </a:t>
            </a:r>
            <a:r>
              <a:rPr lang="ru-RU" dirty="0" err="1" smtClean="0"/>
              <a:t>одағының </a:t>
            </a:r>
            <a:r>
              <a:rPr lang="ru-RU" dirty="0" smtClean="0"/>
              <a:t>М. </a:t>
            </a:r>
            <a:r>
              <a:rPr lang="ru-RU" dirty="0" err="1" smtClean="0"/>
              <a:t>Әуезов атындағы әдеби сыйлығы, </a:t>
            </a:r>
            <a:r>
              <a:rPr lang="ru-RU" dirty="0" smtClean="0">
                <a:hlinkClick r:id="rId8" tooltip="1998 жыл"/>
              </a:rPr>
              <a:t>1998 </a:t>
            </a:r>
            <a:r>
              <a:rPr lang="ru-RU" dirty="0" err="1" smtClean="0">
                <a:hlinkClick r:id="rId8" tooltip="1998 жыл"/>
              </a:rPr>
              <a:t>жылы</a:t>
            </a:r>
            <a:r>
              <a:rPr lang="ru-RU" dirty="0" smtClean="0"/>
              <a:t> </a:t>
            </a:r>
            <a:r>
              <a:rPr lang="ru-RU" dirty="0" err="1" smtClean="0">
                <a:hlinkClick r:id="rId9" tooltip="Қазақстан Республикасының еңбек сіңірген қайраткері (мұндай бет жоқ)"/>
              </a:rPr>
              <a:t>Қазақстан Республикасының еңбек сіңірген қайраткері</a:t>
            </a:r>
            <a:r>
              <a:rPr lang="ru-RU" dirty="0" smtClean="0"/>
              <a:t> </a:t>
            </a:r>
            <a:r>
              <a:rPr lang="ru-RU" dirty="0" err="1" smtClean="0"/>
              <a:t>атағы берілген</a:t>
            </a:r>
            <a:r>
              <a:rPr lang="ru-RU" dirty="0" smtClean="0"/>
              <a:t>. </a:t>
            </a:r>
            <a:r>
              <a:rPr lang="ru-RU" dirty="0" err="1" smtClean="0">
                <a:hlinkClick r:id="rId10" tooltip="Қазақстан Республикасы Мемлекеттік сыйлығы (мұндай бет жоқ)"/>
              </a:rPr>
              <a:t>Қазақстан Республикасы</a:t>
            </a:r>
            <a:r>
              <a:rPr lang="ru-RU" dirty="0" smtClean="0">
                <a:hlinkClick r:id="rId10" tooltip="Қазақстан Республикасы Мемлекеттік сыйлығы (мұндай бет жоқ)"/>
              </a:rPr>
              <a:t> </a:t>
            </a:r>
            <a:r>
              <a:rPr lang="ru-RU" dirty="0" err="1" smtClean="0">
                <a:hlinkClick r:id="rId10" tooltip="Қазақстан Республикасы Мемлекеттік сыйлығы (мұндай бет жоқ)"/>
              </a:rPr>
              <a:t>Мемлекеттік</a:t>
            </a:r>
            <a:r>
              <a:rPr lang="ru-RU" dirty="0" smtClean="0">
                <a:hlinkClick r:id="rId10" tooltip="Қазақстан Республикасы Мемлекеттік сыйлығы (мұндай бет жоқ)"/>
              </a:rPr>
              <a:t> </a:t>
            </a:r>
            <a:r>
              <a:rPr lang="ru-RU" dirty="0" err="1" smtClean="0">
                <a:hlinkClick r:id="rId10" tooltip="Қазақстан Республикасы Мемлекеттік сыйлығы (мұндай бет жоқ)"/>
              </a:rPr>
              <a:t>сыйлығының</a:t>
            </a:r>
            <a:r>
              <a:rPr lang="ru-RU" dirty="0" err="1" smtClean="0"/>
              <a:t> </a:t>
            </a:r>
            <a:r>
              <a:rPr lang="ru-RU" dirty="0" smtClean="0"/>
              <a:t>лауреаты (2006).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69269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hlinkClick r:id="rId11" tooltip="1989 жыл"/>
              </a:rPr>
              <a:t>1989 </a:t>
            </a:r>
            <a:r>
              <a:rPr lang="ru-RU" dirty="0" err="1" smtClean="0">
                <a:hlinkClick r:id="rId11" tooltip="1989 жыл"/>
              </a:rPr>
              <a:t>жылы</a:t>
            </a:r>
            <a:r>
              <a:rPr lang="ru-RU" dirty="0" smtClean="0"/>
              <a:t> «</a:t>
            </a:r>
            <a:r>
              <a:rPr lang="ru-RU" dirty="0" err="1" smtClean="0"/>
              <a:t>Қалың қар</a:t>
            </a:r>
            <a:r>
              <a:rPr lang="ru-RU" dirty="0" smtClean="0"/>
              <a:t>», </a:t>
            </a:r>
            <a:r>
              <a:rPr lang="ru-RU" dirty="0" smtClean="0">
                <a:hlinkClick r:id="rId12" tooltip="1995 жыл"/>
              </a:rPr>
              <a:t>1995 </a:t>
            </a:r>
            <a:r>
              <a:rPr lang="ru-RU" dirty="0" err="1" smtClean="0">
                <a:hlinkClick r:id="rId12" tooltip="1995 жыл"/>
              </a:rPr>
              <a:t>жылы</a:t>
            </a:r>
            <a:r>
              <a:rPr lang="ru-RU" dirty="0" smtClean="0"/>
              <a:t> «</a:t>
            </a:r>
            <a:r>
              <a:rPr lang="ru-RU" dirty="0" err="1" smtClean="0"/>
              <a:t>Өліара</a:t>
            </a:r>
            <a:r>
              <a:rPr lang="ru-RU" dirty="0" smtClean="0"/>
              <a:t>» </a:t>
            </a:r>
            <a:r>
              <a:rPr lang="ru-RU" dirty="0" err="1" smtClean="0"/>
              <a:t>повестері</a:t>
            </a:r>
            <a:r>
              <a:rPr lang="ru-RU" dirty="0" smtClean="0"/>
              <a:t> </a:t>
            </a:r>
            <a:r>
              <a:rPr lang="ru-RU" dirty="0" err="1" smtClean="0"/>
              <a:t>кітап</a:t>
            </a:r>
            <a:r>
              <a:rPr lang="ru-RU" dirty="0" smtClean="0"/>
              <a:t> </a:t>
            </a:r>
            <a:r>
              <a:rPr lang="ru-RU" dirty="0" err="1" smtClean="0"/>
              <a:t>боп</a:t>
            </a:r>
            <a:r>
              <a:rPr lang="ru-RU" dirty="0" smtClean="0"/>
              <a:t> </a:t>
            </a:r>
            <a:r>
              <a:rPr lang="ru-RU" dirty="0" err="1" smtClean="0"/>
              <a:t>шықты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0"/>
            <a:ext cx="73016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</a:t>
            </a:r>
            <a:r>
              <a:rPr lang="kk-KZ" sz="4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:Шығармашылық жолы </a:t>
            </a:r>
            <a:endParaRPr lang="ru-RU" sz="4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980728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Жобаның идеясы</a:t>
            </a:r>
            <a:r>
              <a:rPr lang="ru-RU" dirty="0" smtClean="0"/>
              <a:t> </a:t>
            </a:r>
            <a:r>
              <a:rPr lang="ru-RU" dirty="0" err="1" smtClean="0"/>
              <a:t>АҚШ-та өте танымал</a:t>
            </a:r>
            <a:r>
              <a:rPr lang="ru-RU" dirty="0" smtClean="0"/>
              <a:t> </a:t>
            </a:r>
            <a:r>
              <a:rPr lang="ru-RU" dirty="0" err="1" smtClean="0"/>
              <a:t>болған.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кітапты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қала болып</a:t>
            </a:r>
            <a:r>
              <a:rPr lang="ru-RU" dirty="0" smtClean="0"/>
              <a:t> </a:t>
            </a:r>
            <a:r>
              <a:rPr lang="ru-RU" dirty="0" err="1" smtClean="0"/>
              <a:t>оқу идеясы</a:t>
            </a:r>
            <a:r>
              <a:rPr lang="ru-RU" dirty="0" smtClean="0"/>
              <a:t> </a:t>
            </a:r>
            <a:r>
              <a:rPr lang="ru-RU" dirty="0" err="1" smtClean="0"/>
              <a:t>АҚШ-тың солтүстік-батысындағы ірі</a:t>
            </a:r>
            <a:r>
              <a:rPr lang="ru-RU" dirty="0" smtClean="0"/>
              <a:t> </a:t>
            </a:r>
            <a:r>
              <a:rPr lang="ru-RU" dirty="0" err="1" smtClean="0"/>
              <a:t>қала </a:t>
            </a:r>
            <a:r>
              <a:rPr lang="ru-RU" dirty="0" smtClean="0"/>
              <a:t>Вашингтон </a:t>
            </a:r>
            <a:r>
              <a:rPr lang="ru-RU" dirty="0" err="1" smtClean="0"/>
              <a:t>штатына</a:t>
            </a:r>
            <a:r>
              <a:rPr lang="ru-RU" dirty="0" smtClean="0"/>
              <a:t> </a:t>
            </a:r>
            <a:r>
              <a:rPr lang="ru-RU" dirty="0" err="1" smtClean="0"/>
              <a:t>қарасты </a:t>
            </a:r>
            <a:r>
              <a:rPr lang="ru-RU" dirty="0" smtClean="0"/>
              <a:t>- Сиэтл </a:t>
            </a:r>
            <a:r>
              <a:rPr lang="ru-RU" dirty="0" err="1" smtClean="0"/>
              <a:t>көпшілік кітапханасының кітап</a:t>
            </a:r>
            <a:r>
              <a:rPr lang="ru-RU" dirty="0" smtClean="0"/>
              <a:t> </a:t>
            </a:r>
            <a:r>
              <a:rPr lang="ru-RU" dirty="0" err="1" smtClean="0"/>
              <a:t>орталығы тарапынан</a:t>
            </a:r>
            <a:r>
              <a:rPr lang="ru-RU" dirty="0" smtClean="0"/>
              <a:t> </a:t>
            </a:r>
            <a:r>
              <a:rPr lang="ru-RU" dirty="0" err="1" smtClean="0"/>
              <a:t>ұсынылған</a:t>
            </a:r>
            <a:r>
              <a:rPr lang="ru-RU" dirty="0" smtClean="0"/>
              <a:t>. 1998 </a:t>
            </a:r>
            <a:r>
              <a:rPr lang="ru-RU" dirty="0" err="1" smtClean="0"/>
              <a:t>жылы</a:t>
            </a:r>
            <a:r>
              <a:rPr lang="ru-RU" dirty="0" smtClean="0"/>
              <a:t> «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Сиэтлдің бүкіл тұрғыны бір</a:t>
            </a:r>
            <a:r>
              <a:rPr lang="ru-RU" dirty="0" smtClean="0"/>
              <a:t> </a:t>
            </a:r>
            <a:r>
              <a:rPr lang="ru-RU" dirty="0" err="1" smtClean="0"/>
              <a:t>кітапты</a:t>
            </a:r>
            <a:r>
              <a:rPr lang="ru-RU" dirty="0" smtClean="0"/>
              <a:t> </a:t>
            </a:r>
            <a:r>
              <a:rPr lang="ru-RU" dirty="0" err="1" smtClean="0"/>
              <a:t>оқыса</a:t>
            </a:r>
            <a:r>
              <a:rPr lang="ru-RU" dirty="0" smtClean="0"/>
              <a:t>» </a:t>
            </a:r>
            <a:r>
              <a:rPr lang="ru-RU" dirty="0" err="1" smtClean="0"/>
              <a:t>тақырыбымен алғаш өткізілген акцияның мақсаты </a:t>
            </a:r>
            <a:r>
              <a:rPr lang="ru-RU" dirty="0" smtClean="0"/>
              <a:t>- Сиэтл </a:t>
            </a:r>
            <a:r>
              <a:rPr lang="ru-RU" dirty="0" err="1" smtClean="0"/>
              <a:t>халқының бірлігін</a:t>
            </a:r>
            <a:r>
              <a:rPr lang="ru-RU" dirty="0" smtClean="0"/>
              <a:t> </a:t>
            </a:r>
            <a:r>
              <a:rPr lang="ru-RU" dirty="0" err="1" smtClean="0"/>
              <a:t>нығайту және оларға оқуды насихаттау</a:t>
            </a:r>
            <a:r>
              <a:rPr lang="ru-RU" dirty="0" smtClean="0"/>
              <a:t>. </a:t>
            </a:r>
            <a:r>
              <a:rPr lang="ru-RU" dirty="0" err="1" smtClean="0"/>
              <a:t>Бұдан соң осыған ұқсас мәдени шаралар</a:t>
            </a:r>
            <a:r>
              <a:rPr lang="ru-RU" dirty="0" smtClean="0"/>
              <a:t> Чикаго, </a:t>
            </a:r>
            <a:r>
              <a:rPr lang="ru-RU" dirty="0" err="1" smtClean="0"/>
              <a:t>Буффало</a:t>
            </a:r>
            <a:r>
              <a:rPr lang="ru-RU" dirty="0" smtClean="0"/>
              <a:t>, Рочестер </a:t>
            </a:r>
            <a:r>
              <a:rPr lang="ru-RU" dirty="0" err="1" smtClean="0"/>
              <a:t>қалаларында </a:t>
            </a:r>
            <a:r>
              <a:rPr lang="ru-RU" dirty="0" smtClean="0"/>
              <a:t>да </a:t>
            </a:r>
            <a:r>
              <a:rPr lang="ru-RU" dirty="0" err="1" smtClean="0"/>
              <a:t>ұйымдастырылды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35784" y="0"/>
            <a:ext cx="956697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</a:t>
            </a:r>
            <a:r>
              <a:rPr lang="kk-KZ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:Жарық көрген еңбектері </a:t>
            </a:r>
            <a:endParaRPr lang="ru-RU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980728"/>
            <a:ext cx="914400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50" dirty="0" smtClean="0"/>
              <a:t>1.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Екі</a:t>
            </a:r>
            <a:r>
              <a:rPr lang="ru-RU" sz="1550" dirty="0" smtClean="0"/>
              <a:t> </a:t>
            </a:r>
            <a:r>
              <a:rPr lang="ru-RU" sz="1550" dirty="0" err="1" smtClean="0"/>
              <a:t>томдық таңдамалы шығармалар [Мәтін</a:t>
            </a:r>
            <a:r>
              <a:rPr lang="ru-RU" sz="1550" dirty="0" smtClean="0"/>
              <a:t>] /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err="1" smtClean="0"/>
              <a:t>Қазығұрт.</a:t>
            </a:r>
            <a:r>
              <a:rPr lang="ru-RU" sz="1550" dirty="0" smtClean="0"/>
              <a:t/>
            </a:r>
            <a:br>
              <a:rPr lang="ru-RU" sz="1550" dirty="0" smtClean="0"/>
            </a:br>
            <a:r>
              <a:rPr lang="ru-RU" sz="1550" dirty="0" smtClean="0"/>
              <a:t>2.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 жинағы [Мәтін</a:t>
            </a:r>
            <a:r>
              <a:rPr lang="ru-RU" sz="1550" dirty="0" smtClean="0"/>
              <a:t>] /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err="1" smtClean="0"/>
              <a:t>Өлке, </a:t>
            </a:r>
            <a:r>
              <a:rPr lang="ru-RU" sz="1550" dirty="0" smtClean="0"/>
              <a:t>Б. г. - 320 б.</a:t>
            </a:r>
            <a:br>
              <a:rPr lang="ru-RU" sz="1550" dirty="0" smtClean="0"/>
            </a:br>
            <a:r>
              <a:rPr lang="ru-RU" sz="1550" dirty="0" smtClean="0"/>
              <a:t>3.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 жинағы [Мәтін</a:t>
            </a:r>
            <a:r>
              <a:rPr lang="ru-RU" sz="1550" dirty="0" smtClean="0"/>
              <a:t>]. Т. 2, 2006. - 240 б.</a:t>
            </a:r>
            <a:br>
              <a:rPr lang="ru-RU" sz="1550" dirty="0" smtClean="0"/>
            </a:br>
            <a:r>
              <a:rPr lang="ru-RU" sz="1550" dirty="0" smtClean="0"/>
              <a:t>4. </a:t>
            </a:r>
            <a:r>
              <a:rPr lang="ru-RU" sz="1550" dirty="0" err="1" smtClean="0"/>
              <a:t>Мұратбеков, Сайын</a:t>
            </a:r>
            <a:r>
              <a:rPr lang="ru-RU" sz="1550" dirty="0" smtClean="0"/>
              <a:t>. </a:t>
            </a:r>
            <a:r>
              <a:rPr lang="ru-RU" sz="1550" dirty="0" err="1" smtClean="0"/>
              <a:t>Басында</a:t>
            </a:r>
            <a:r>
              <a:rPr lang="ru-RU" sz="1550" dirty="0" smtClean="0"/>
              <a:t> </a:t>
            </a:r>
            <a:r>
              <a:rPr lang="ru-RU" sz="1550" dirty="0" err="1" smtClean="0"/>
              <a:t>Үшқараның...</a:t>
            </a:r>
            <a:r>
              <a:rPr lang="ru-RU" sz="1550" dirty="0" smtClean="0"/>
              <a:t> </a:t>
            </a:r>
            <a:r>
              <a:rPr lang="ru-RU" sz="1550" dirty="0" err="1" smtClean="0"/>
              <a:t>[Мәтін</a:t>
            </a:r>
            <a:r>
              <a:rPr lang="ru-RU" sz="1550" dirty="0" smtClean="0"/>
              <a:t>] / С. </a:t>
            </a:r>
            <a:r>
              <a:rPr lang="ru-RU" sz="1550" dirty="0" err="1" smtClean="0"/>
              <a:t>Мұратбеков.</a:t>
            </a:r>
            <a:r>
              <a:rPr lang="ru-RU" sz="1550" dirty="0" smtClean="0"/>
              <a:t>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err="1" smtClean="0"/>
              <a:t>Қазақстан, </a:t>
            </a:r>
            <a:r>
              <a:rPr lang="ru-RU" sz="1550" b="1" dirty="0" smtClean="0"/>
              <a:t>2010. - 480 б.</a:t>
            </a:r>
            <a:br>
              <a:rPr lang="ru-RU" sz="1550" b="1" dirty="0" smtClean="0"/>
            </a:br>
            <a:r>
              <a:rPr lang="ru-RU" sz="1550" dirty="0" smtClean="0"/>
              <a:t>5. </a:t>
            </a:r>
            <a:r>
              <a:rPr lang="ru-RU" sz="1550" dirty="0" err="1" smtClean="0"/>
              <a:t>Мұратбеков, Сайын</a:t>
            </a:r>
            <a:r>
              <a:rPr lang="ru-RU" sz="1550" dirty="0" smtClean="0"/>
              <a:t>. </a:t>
            </a:r>
            <a:r>
              <a:rPr lang="ru-RU" sz="1550" dirty="0" err="1" smtClean="0"/>
              <a:t>Жабайы</a:t>
            </a:r>
            <a:r>
              <a:rPr lang="ru-RU" sz="1550" dirty="0" smtClean="0"/>
              <a:t> </a:t>
            </a:r>
            <a:r>
              <a:rPr lang="ru-RU" sz="1550" dirty="0" err="1" smtClean="0"/>
              <a:t>алма</a:t>
            </a:r>
            <a:r>
              <a:rPr lang="ru-RU" sz="1550" dirty="0" smtClean="0"/>
              <a:t> </a:t>
            </a:r>
            <a:r>
              <a:rPr lang="ru-RU" sz="1550" dirty="0" err="1" smtClean="0"/>
              <a:t>[Мәтін</a:t>
            </a:r>
            <a:r>
              <a:rPr lang="ru-RU" sz="1550" dirty="0" smtClean="0"/>
              <a:t>] : повесть / С. </a:t>
            </a:r>
            <a:r>
              <a:rPr lang="ru-RU" sz="1550" dirty="0" err="1" smtClean="0"/>
              <a:t>Мұратбеков.</a:t>
            </a:r>
            <a:r>
              <a:rPr lang="ru-RU" sz="1550" dirty="0" smtClean="0"/>
              <a:t>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smtClean="0"/>
              <a:t>Ан </a:t>
            </a:r>
            <a:r>
              <a:rPr lang="ru-RU" sz="1550" b="1" dirty="0" err="1" smtClean="0"/>
              <a:t>Арыс</a:t>
            </a:r>
            <a:r>
              <a:rPr lang="ru-RU" sz="1550" dirty="0" smtClean="0"/>
              <a:t>, 2010. - 400 б.</a:t>
            </a:r>
            <a:br>
              <a:rPr lang="ru-RU" sz="1550" dirty="0" smtClean="0"/>
            </a:br>
            <a:r>
              <a:rPr lang="ru-RU" sz="1550" dirty="0" smtClean="0"/>
              <a:t>6.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Шығармаларының екі</a:t>
            </a:r>
            <a:r>
              <a:rPr lang="ru-RU" sz="1550" dirty="0" smtClean="0"/>
              <a:t> </a:t>
            </a:r>
            <a:r>
              <a:rPr lang="ru-RU" sz="1550" dirty="0" err="1" smtClean="0"/>
              <a:t>томдығы [Мәтін</a:t>
            </a:r>
            <a:r>
              <a:rPr lang="ru-RU" sz="1550" dirty="0" smtClean="0"/>
              <a:t>]. Т. 2 : </a:t>
            </a:r>
            <a:r>
              <a:rPr lang="ru-RU" sz="1550" dirty="0" err="1" smtClean="0"/>
              <a:t>повестер</a:t>
            </a:r>
            <a:r>
              <a:rPr lang="ru-RU" sz="1550" dirty="0" smtClean="0"/>
              <a:t>, </a:t>
            </a:r>
            <a:r>
              <a:rPr lang="ru-RU" sz="1550" dirty="0" err="1" smtClean="0"/>
              <a:t>әңгімелер</a:t>
            </a:r>
            <a:r>
              <a:rPr lang="ru-RU" sz="1550" dirty="0" smtClean="0"/>
              <a:t>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err="1" smtClean="0"/>
              <a:t>Жазушы</a:t>
            </a:r>
            <a:r>
              <a:rPr lang="ru-RU" sz="1550" b="1" dirty="0" smtClean="0"/>
              <a:t>,</a:t>
            </a:r>
            <a:r>
              <a:rPr lang="ru-RU" sz="1550" dirty="0" smtClean="0"/>
              <a:t> 1986.</a:t>
            </a:r>
            <a:br>
              <a:rPr lang="ru-RU" sz="1550" dirty="0" smtClean="0"/>
            </a:br>
            <a:r>
              <a:rPr lang="ru-RU" sz="1550" dirty="0" smtClean="0"/>
              <a:t>7. </a:t>
            </a:r>
            <a:r>
              <a:rPr lang="ru-RU" sz="1550" dirty="0" err="1" smtClean="0"/>
              <a:t>Мұратбеков, Сайын</a:t>
            </a:r>
            <a:r>
              <a:rPr lang="ru-RU" sz="1550" dirty="0" smtClean="0"/>
              <a:t>. </a:t>
            </a:r>
            <a:r>
              <a:rPr lang="ru-RU" sz="1550" dirty="0" err="1" smtClean="0"/>
              <a:t>Жабайы</a:t>
            </a:r>
            <a:r>
              <a:rPr lang="ru-RU" sz="1550" dirty="0" smtClean="0"/>
              <a:t> </a:t>
            </a:r>
            <a:r>
              <a:rPr lang="ru-RU" sz="1550" dirty="0" err="1" smtClean="0"/>
              <a:t>алма</a:t>
            </a:r>
            <a:r>
              <a:rPr lang="ru-RU" sz="1550" dirty="0" smtClean="0"/>
              <a:t> </a:t>
            </a:r>
            <a:r>
              <a:rPr lang="ru-RU" sz="1550" dirty="0" err="1" smtClean="0"/>
              <a:t>[Мәтін</a:t>
            </a:r>
            <a:r>
              <a:rPr lang="ru-RU" sz="1550" dirty="0" smtClean="0"/>
              <a:t>] : повесть / С. </a:t>
            </a:r>
            <a:r>
              <a:rPr lang="ru-RU" sz="1550" dirty="0" err="1" smtClean="0"/>
              <a:t>Мұратбеков.</a:t>
            </a:r>
            <a:r>
              <a:rPr lang="ru-RU" sz="1550" dirty="0" smtClean="0"/>
              <a:t>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err="1" smtClean="0"/>
              <a:t>Атамұра</a:t>
            </a:r>
            <a:r>
              <a:rPr lang="ru-RU" sz="1550" dirty="0" err="1" smtClean="0"/>
              <a:t>, </a:t>
            </a:r>
            <a:r>
              <a:rPr lang="ru-RU" sz="1550" dirty="0" smtClean="0"/>
              <a:t>2002. - 400 б.</a:t>
            </a:r>
            <a:br>
              <a:rPr lang="ru-RU" sz="1550" dirty="0" smtClean="0"/>
            </a:br>
            <a:r>
              <a:rPr lang="ru-RU" sz="1550" dirty="0" smtClean="0"/>
              <a:t>8.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Шығармаларының екі</a:t>
            </a:r>
            <a:r>
              <a:rPr lang="ru-RU" sz="1550" dirty="0" smtClean="0"/>
              <a:t> </a:t>
            </a:r>
            <a:r>
              <a:rPr lang="ru-RU" sz="1550" dirty="0" err="1" smtClean="0"/>
              <a:t>томдығы [Мәтін</a:t>
            </a:r>
            <a:r>
              <a:rPr lang="ru-RU" sz="1550" dirty="0" smtClean="0"/>
              <a:t>] : </a:t>
            </a:r>
            <a:r>
              <a:rPr lang="ru-RU" sz="1550" dirty="0" err="1" smtClean="0"/>
              <a:t>повестер</a:t>
            </a:r>
            <a:r>
              <a:rPr lang="ru-RU" sz="1550" dirty="0" smtClean="0"/>
              <a:t> мен </a:t>
            </a:r>
            <a:r>
              <a:rPr lang="ru-RU" sz="1550" dirty="0" err="1" smtClean="0"/>
              <a:t>әңгімелер</a:t>
            </a:r>
            <a:r>
              <a:rPr lang="ru-RU" sz="1550" dirty="0" smtClean="0"/>
              <a:t>. Т. 1 : </a:t>
            </a:r>
            <a:r>
              <a:rPr lang="ru-RU" sz="1550" b="1" dirty="0" err="1" smtClean="0"/>
              <a:t>Жусан</a:t>
            </a:r>
            <a:r>
              <a:rPr lang="ru-RU" sz="1550" b="1" dirty="0" smtClean="0"/>
              <a:t> </a:t>
            </a:r>
            <a:r>
              <a:rPr lang="ru-RU" sz="1550" b="1" dirty="0" err="1" smtClean="0"/>
              <a:t>исі</a:t>
            </a:r>
            <a:r>
              <a:rPr lang="ru-RU" sz="1550" b="1" dirty="0" smtClean="0"/>
              <a:t>, </a:t>
            </a:r>
            <a:r>
              <a:rPr lang="ru-RU" sz="1550" dirty="0" err="1" smtClean="0"/>
              <a:t>Жабайы</a:t>
            </a:r>
            <a:r>
              <a:rPr lang="ru-RU" sz="1550" dirty="0" smtClean="0"/>
              <a:t> </a:t>
            </a:r>
            <a:r>
              <a:rPr lang="ru-RU" sz="1550" dirty="0" err="1" smtClean="0"/>
              <a:t>алма</a:t>
            </a:r>
            <a:r>
              <a:rPr lang="ru-RU" sz="1550" dirty="0" smtClean="0"/>
              <a:t> </a:t>
            </a:r>
            <a:r>
              <a:rPr lang="ru-RU" sz="1550" dirty="0" err="1" smtClean="0"/>
              <a:t>повестері</a:t>
            </a:r>
            <a:r>
              <a:rPr lang="ru-RU" sz="1550" dirty="0" smtClean="0"/>
              <a:t>, </a:t>
            </a:r>
            <a:r>
              <a:rPr lang="ru-RU" sz="1550" dirty="0" err="1" smtClean="0"/>
              <a:t>әңгімелер</a:t>
            </a:r>
            <a:r>
              <a:rPr lang="ru-RU" sz="1550" dirty="0" smtClean="0"/>
              <a:t>, 1986. - 408 б. </a:t>
            </a:r>
            <a:br>
              <a:rPr lang="ru-RU" sz="1550" dirty="0" smtClean="0"/>
            </a:br>
            <a:r>
              <a:rPr lang="ru-RU" sz="1550" dirty="0" smtClean="0"/>
              <a:t>9.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Шығармаларының екі</a:t>
            </a:r>
            <a:r>
              <a:rPr lang="ru-RU" sz="1550" dirty="0" smtClean="0"/>
              <a:t> </a:t>
            </a:r>
            <a:r>
              <a:rPr lang="ru-RU" sz="1550" dirty="0" err="1" smtClean="0"/>
              <a:t>томдығы [Мәтін</a:t>
            </a:r>
            <a:r>
              <a:rPr lang="ru-RU" sz="1550" dirty="0" smtClean="0"/>
              <a:t>] : </a:t>
            </a:r>
            <a:r>
              <a:rPr lang="ru-RU" sz="1550" dirty="0" err="1" smtClean="0"/>
              <a:t>повестер</a:t>
            </a:r>
            <a:r>
              <a:rPr lang="ru-RU" sz="1550" dirty="0" smtClean="0"/>
              <a:t> мен </a:t>
            </a:r>
            <a:r>
              <a:rPr lang="ru-RU" sz="1550" dirty="0" err="1" smtClean="0"/>
              <a:t>әңгімелер</a:t>
            </a:r>
            <a:r>
              <a:rPr lang="ru-RU" sz="1550" dirty="0" smtClean="0"/>
              <a:t>. Т. 2 : </a:t>
            </a:r>
            <a:r>
              <a:rPr lang="ru-RU" sz="1550" b="1" dirty="0" smtClean="0"/>
              <a:t>"</a:t>
            </a:r>
            <a:r>
              <a:rPr lang="ru-RU" sz="1550" b="1" dirty="0" err="1" smtClean="0"/>
              <a:t>Көкорай</a:t>
            </a:r>
            <a:r>
              <a:rPr lang="ru-RU" sz="1550" b="1" dirty="0" smtClean="0"/>
              <a:t>" </a:t>
            </a:r>
            <a:r>
              <a:rPr lang="ru-RU" sz="1550" dirty="0" err="1" smtClean="0"/>
              <a:t>повесі</a:t>
            </a:r>
            <a:r>
              <a:rPr lang="ru-RU" sz="1550" dirty="0" smtClean="0"/>
              <a:t>, </a:t>
            </a:r>
            <a:r>
              <a:rPr lang="ru-RU" sz="1550" dirty="0" err="1" smtClean="0"/>
              <a:t>әңгімелер</a:t>
            </a:r>
            <a:r>
              <a:rPr lang="ru-RU" sz="1550" dirty="0" smtClean="0"/>
              <a:t>, 1986. - 408 б. </a:t>
            </a:r>
            <a:br>
              <a:rPr lang="ru-RU" sz="1550" dirty="0" smtClean="0"/>
            </a:br>
            <a:r>
              <a:rPr lang="ru-RU" sz="1550" dirty="0" smtClean="0"/>
              <a:t>10.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Екі</a:t>
            </a:r>
            <a:r>
              <a:rPr lang="ru-RU" sz="1550" dirty="0" smtClean="0"/>
              <a:t> </a:t>
            </a:r>
            <a:r>
              <a:rPr lang="ru-RU" sz="1550" dirty="0" err="1" smtClean="0"/>
              <a:t>томдық таңдамалы шығармалар [Мәтін</a:t>
            </a:r>
            <a:r>
              <a:rPr lang="ru-RU" sz="1550" dirty="0" smtClean="0"/>
              <a:t>]. Т. 1 : </a:t>
            </a:r>
            <a:r>
              <a:rPr lang="ru-RU" sz="1550" b="1" dirty="0" err="1" smtClean="0"/>
              <a:t>Повестер</a:t>
            </a:r>
            <a:r>
              <a:rPr lang="ru-RU" sz="1550" b="1" dirty="0" smtClean="0"/>
              <a:t> мен </a:t>
            </a:r>
            <a:r>
              <a:rPr lang="ru-RU" sz="1550" b="1" dirty="0" err="1" smtClean="0"/>
              <a:t>әңгімелер</a:t>
            </a:r>
            <a:r>
              <a:rPr lang="ru-RU" sz="1550" dirty="0" smtClean="0"/>
              <a:t>, 1991. - 464 б. </a:t>
            </a:r>
            <a:br>
              <a:rPr lang="ru-RU" sz="1550" dirty="0" smtClean="0"/>
            </a:br>
            <a:r>
              <a:rPr lang="ru-RU" sz="1550" dirty="0" smtClean="0"/>
              <a:t>11. </a:t>
            </a:r>
            <a:r>
              <a:rPr lang="ru-RU" sz="1550" dirty="0" err="1" smtClean="0"/>
              <a:t>Мұратбеков, Сайын</a:t>
            </a:r>
            <a:r>
              <a:rPr lang="ru-RU" sz="1550" dirty="0" smtClean="0"/>
              <a:t>. </a:t>
            </a:r>
            <a:r>
              <a:rPr lang="ru-RU" sz="1550" dirty="0" err="1" smtClean="0"/>
              <a:t>Жусан</a:t>
            </a:r>
            <a:r>
              <a:rPr lang="ru-RU" sz="1550" dirty="0" smtClean="0"/>
              <a:t> </a:t>
            </a:r>
            <a:r>
              <a:rPr lang="ru-RU" sz="1550" dirty="0" err="1" smtClean="0"/>
              <a:t>иісі</a:t>
            </a:r>
            <a:r>
              <a:rPr lang="ru-RU" sz="1550" dirty="0" smtClean="0"/>
              <a:t> </a:t>
            </a:r>
            <a:r>
              <a:rPr lang="ru-RU" sz="1550" dirty="0" err="1" smtClean="0"/>
              <a:t>[Мәтін</a:t>
            </a:r>
            <a:r>
              <a:rPr lang="ru-RU" sz="1550" dirty="0" smtClean="0"/>
              <a:t>] / С. </a:t>
            </a:r>
            <a:r>
              <a:rPr lang="ru-RU" sz="1550" dirty="0" err="1" smtClean="0"/>
              <a:t>Мұратбеков.</a:t>
            </a:r>
            <a:r>
              <a:rPr lang="ru-RU" sz="1550" dirty="0" smtClean="0"/>
              <a:t>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err="1" smtClean="0"/>
              <a:t>Олжас</a:t>
            </a:r>
            <a:r>
              <a:rPr lang="ru-RU" sz="1550" b="1" dirty="0" smtClean="0"/>
              <a:t> </a:t>
            </a:r>
            <a:r>
              <a:rPr lang="ru-RU" sz="1550" b="1" dirty="0" err="1" smtClean="0"/>
              <a:t>кітапханасы</a:t>
            </a:r>
            <a:r>
              <a:rPr lang="ru-RU" sz="1550" dirty="0" smtClean="0"/>
              <a:t>, 2012. - 180 б.</a:t>
            </a:r>
            <a:br>
              <a:rPr lang="ru-RU" sz="1550" dirty="0" smtClean="0"/>
            </a:br>
            <a:r>
              <a:rPr lang="ru-RU" sz="1550" dirty="0" smtClean="0"/>
              <a:t>12.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 [Мәтін</a:t>
            </a:r>
            <a:r>
              <a:rPr lang="ru-RU" sz="1550" dirty="0" smtClean="0"/>
              <a:t>] : </a:t>
            </a:r>
            <a:r>
              <a:rPr lang="ru-RU" sz="1550" dirty="0" err="1" smtClean="0"/>
              <a:t>әңгімелер.</a:t>
            </a:r>
            <a:r>
              <a:rPr lang="ru-RU" sz="1550" dirty="0" smtClean="0"/>
              <a:t> Т. 1.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smtClean="0"/>
              <a:t>Ан </a:t>
            </a:r>
            <a:r>
              <a:rPr lang="ru-RU" sz="1550" b="1" dirty="0" err="1" smtClean="0"/>
              <a:t>Арыс</a:t>
            </a:r>
            <a:r>
              <a:rPr lang="ru-RU" sz="1550" dirty="0" smtClean="0"/>
              <a:t>, 2013. - 320 б.</a:t>
            </a:r>
            <a:br>
              <a:rPr lang="ru-RU" sz="1550" dirty="0" smtClean="0"/>
            </a:br>
            <a:r>
              <a:rPr lang="ru-RU" sz="1550" dirty="0" smtClean="0"/>
              <a:t>13.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 [Мәтін</a:t>
            </a:r>
            <a:r>
              <a:rPr lang="ru-RU" sz="1550" dirty="0" smtClean="0"/>
              <a:t>] : повесть. Т. 2.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</a:t>
            </a:r>
            <a:r>
              <a:rPr lang="ru-RU" sz="1550" b="1" dirty="0" smtClean="0"/>
              <a:t>: Ан </a:t>
            </a:r>
            <a:r>
              <a:rPr lang="ru-RU" sz="1550" b="1" dirty="0" err="1" smtClean="0"/>
              <a:t>Арыс</a:t>
            </a:r>
            <a:r>
              <a:rPr lang="ru-RU" sz="1550" dirty="0" smtClean="0"/>
              <a:t>, 2013. - 328 б.</a:t>
            </a:r>
            <a:br>
              <a:rPr lang="ru-RU" sz="1550" dirty="0" smtClean="0"/>
            </a:br>
            <a:r>
              <a:rPr lang="ru-RU" sz="1550" dirty="0" smtClean="0"/>
              <a:t>14.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 [Мәтін</a:t>
            </a:r>
            <a:r>
              <a:rPr lang="ru-RU" sz="1550" dirty="0" smtClean="0"/>
              <a:t>] : </a:t>
            </a:r>
            <a:r>
              <a:rPr lang="ru-RU" sz="1550" dirty="0" err="1" smtClean="0"/>
              <a:t>повестер</a:t>
            </a:r>
            <a:r>
              <a:rPr lang="ru-RU" sz="1550" dirty="0" smtClean="0"/>
              <a:t>, </a:t>
            </a:r>
            <a:r>
              <a:rPr lang="ru-RU" sz="1550" dirty="0" err="1" smtClean="0"/>
              <a:t>әңгімелер, </a:t>
            </a:r>
            <a:r>
              <a:rPr lang="ru-RU" sz="1550" dirty="0" smtClean="0"/>
              <a:t>очерк. Т. 3.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</a:t>
            </a:r>
            <a:r>
              <a:rPr lang="ru-RU" sz="1550" b="1" dirty="0" smtClean="0"/>
              <a:t>: Ан </a:t>
            </a:r>
            <a:r>
              <a:rPr lang="ru-RU" sz="1550" b="1" dirty="0" err="1" smtClean="0"/>
              <a:t>Арыс</a:t>
            </a:r>
            <a:r>
              <a:rPr lang="ru-RU" sz="1550" dirty="0" smtClean="0"/>
              <a:t>, 2013. - 320 б. </a:t>
            </a:r>
            <a:br>
              <a:rPr lang="ru-RU" sz="1550" dirty="0" smtClean="0"/>
            </a:br>
            <a:r>
              <a:rPr lang="ru-RU" sz="1550" dirty="0" smtClean="0"/>
              <a:t>15.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 [Мәтін</a:t>
            </a:r>
            <a:r>
              <a:rPr lang="ru-RU" sz="1550" dirty="0" smtClean="0"/>
              <a:t>] : </a:t>
            </a:r>
            <a:r>
              <a:rPr lang="ru-RU" sz="1550" dirty="0" err="1" smtClean="0"/>
              <a:t>сұхбаттар, очерктер</a:t>
            </a:r>
            <a:r>
              <a:rPr lang="ru-RU" sz="1550" dirty="0" smtClean="0"/>
              <a:t>, </a:t>
            </a:r>
            <a:r>
              <a:rPr lang="ru-RU" sz="1550" dirty="0" err="1" smtClean="0"/>
              <a:t>аудармалар</a:t>
            </a:r>
            <a:r>
              <a:rPr lang="ru-RU" sz="1550" dirty="0" smtClean="0"/>
              <a:t>. Т. 4.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smtClean="0"/>
              <a:t>Ан </a:t>
            </a:r>
            <a:r>
              <a:rPr lang="ru-RU" sz="1550" b="1" dirty="0" err="1" smtClean="0"/>
              <a:t>Арыс</a:t>
            </a:r>
            <a:r>
              <a:rPr lang="ru-RU" sz="1550" dirty="0" smtClean="0"/>
              <a:t>, 2013. - 320 б.</a:t>
            </a:r>
            <a:br>
              <a:rPr lang="ru-RU" sz="1550" dirty="0" smtClean="0"/>
            </a:br>
            <a:r>
              <a:rPr lang="ru-RU" sz="1550" dirty="0" smtClean="0"/>
              <a:t>16. </a:t>
            </a:r>
            <a:r>
              <a:rPr lang="ru-RU" sz="1550" dirty="0" err="1" smtClean="0"/>
              <a:t>Мұратбеков </a:t>
            </a:r>
            <a:r>
              <a:rPr lang="ru-RU" sz="1550" dirty="0" smtClean="0"/>
              <a:t>С. </a:t>
            </a:r>
            <a:r>
              <a:rPr lang="ru-RU" sz="1550" dirty="0" err="1" smtClean="0"/>
              <a:t>Шығармалары [Мәтін</a:t>
            </a:r>
            <a:r>
              <a:rPr lang="ru-RU" sz="1550" dirty="0" smtClean="0"/>
              <a:t>] : </a:t>
            </a:r>
            <a:r>
              <a:rPr lang="ru-RU" sz="1550" dirty="0" err="1" smtClean="0"/>
              <a:t>аудармалар</a:t>
            </a:r>
            <a:r>
              <a:rPr lang="ru-RU" sz="1550" dirty="0" smtClean="0"/>
              <a:t>. Т. 5. - </a:t>
            </a:r>
            <a:r>
              <a:rPr lang="ru-RU" sz="1550" dirty="0" err="1" smtClean="0"/>
              <a:t>Алматы</a:t>
            </a:r>
            <a:r>
              <a:rPr lang="ru-RU" sz="1550" dirty="0" smtClean="0"/>
              <a:t> : </a:t>
            </a:r>
            <a:r>
              <a:rPr lang="ru-RU" sz="1550" b="1" dirty="0" smtClean="0"/>
              <a:t>Ан </a:t>
            </a:r>
            <a:r>
              <a:rPr lang="ru-RU" sz="1550" b="1" dirty="0" err="1" smtClean="0"/>
              <a:t>Арыс</a:t>
            </a:r>
            <a:r>
              <a:rPr lang="ru-RU" sz="1550" dirty="0" smtClean="0"/>
              <a:t>, 2013. - 320 б.</a:t>
            </a:r>
            <a:endParaRPr lang="ru-RU" sz="1550" dirty="0"/>
          </a:p>
        </p:txBody>
      </p:sp>
    </p:spTree>
  </p:cSld>
  <p:clrMapOvr>
    <a:masterClrMapping/>
  </p:clrMapOvr>
  <p:transition spd="slow">
    <p:comb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ushkinlibrary.kz/vyst/Muratbekov_kaz/images/g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789040"/>
            <a:ext cx="4286250" cy="2381250"/>
          </a:xfrm>
          <a:prstGeom prst="rect">
            <a:avLst/>
          </a:prstGeom>
          <a:noFill/>
        </p:spPr>
      </p:pic>
      <p:pic>
        <p:nvPicPr>
          <p:cNvPr id="16388" name="Picture 4" descr="http://pushkinlibrary.kz/vyst/Muratbekov_kaz/images/g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6"/>
            <a:ext cx="4752419" cy="3068960"/>
          </a:xfrm>
          <a:prstGeom prst="rect">
            <a:avLst/>
          </a:prstGeom>
          <a:noFill/>
        </p:spPr>
      </p:pic>
      <p:pic>
        <p:nvPicPr>
          <p:cNvPr id="16390" name="Picture 6" descr="http://pushkinlibrary.kz/vyst/Muratbekov_kaz/images/g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2120" y="1052736"/>
            <a:ext cx="2684331" cy="44644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895712">
            <a:off x="-303622" y="2521101"/>
            <a:ext cx="9839553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Назарларыңызға рахмет </a:t>
            </a:r>
            <a:endParaRPr lang="ru-RU" sz="5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comb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169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</cp:revision>
  <dcterms:created xsi:type="dcterms:W3CDTF">2014-09-17T15:08:20Z</dcterms:created>
  <dcterms:modified xsi:type="dcterms:W3CDTF">2014-09-17T16:17:53Z</dcterms:modified>
</cp:coreProperties>
</file>