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6" r:id="rId18"/>
    <p:sldId id="277" r:id="rId19"/>
    <p:sldId id="278" r:id="rId20"/>
    <p:sldId id="279" r:id="rId21"/>
  </p:sldIdLst>
  <p:sldSz cx="10080625" cy="7559675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470" y="-90"/>
      </p:cViewPr>
      <p:guideLst>
        <p:guide orient="horz" pos="2381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b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b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20359371-494A-41F6-AEA7-03912D987586}" type="slidenum">
              <a:t>‹#›</a:t>
            </a:fld>
            <a:endParaRPr lang="de-DE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ndale Sans UI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989841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endParaRPr lang="ru-RU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fld id="{ADF4B1F2-1051-490B-9B7F-9D76608E51C6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99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ru-RU" sz="2000" b="0" i="0" u="none" strike="noStrike" kern="1200" cap="none" spc="0" baseline="0">
        <a:solidFill>
          <a:srgbClr val="000000"/>
        </a:solidFill>
        <a:uFillTx/>
        <a:latin typeface="Arial" pitchFamily="18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1"/>
            <a:ext cx="5345116" cy="4008436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811399"/>
          </a:xfrm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72103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72103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72103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72103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72103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72103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72103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72103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72103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72103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1"/>
            <a:ext cx="5345116" cy="4008436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72103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72103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1"/>
            <a:ext cx="5345116" cy="4008436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72103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1"/>
            <a:ext cx="5345116" cy="4008436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72103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72103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72103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1"/>
            <a:ext cx="5345116" cy="4008436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72103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1"/>
            <a:ext cx="5345116" cy="4008436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72103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72103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ctrTitle"/>
          </p:nvPr>
        </p:nvSpPr>
        <p:spPr>
          <a:xfrm>
            <a:off x="755651" y="2347914"/>
            <a:ext cx="8569327" cy="16208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1512883" y="4283077"/>
            <a:ext cx="7056433" cy="1931990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4D20924-E448-4A9E-805E-E7198E499DDE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91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A2BCEC1-1448-42DF-AEEA-3F70D732625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34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 txBox="1">
            <a:spLocks noGrp="1"/>
          </p:cNvSpPr>
          <p:nvPr>
            <p:ph type="title" orient="vert"/>
          </p:nvPr>
        </p:nvSpPr>
        <p:spPr>
          <a:xfrm>
            <a:off x="7308854" y="301623"/>
            <a:ext cx="2266953" cy="645635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>
          <a:xfrm>
            <a:off x="503240" y="301623"/>
            <a:ext cx="6653210" cy="645635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96B2E35-2910-4D8B-BA0E-457318BAF8FA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46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B4D95FD-5F37-4D33-9F16-620DDA7A237F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60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796927" y="4857749"/>
            <a:ext cx="8567735" cy="1501773"/>
          </a:xfrm>
        </p:spPr>
        <p:txBody>
          <a:bodyPr anchor="t" anchorCtr="0"/>
          <a:lstStyle>
            <a:lvl1pPr algn="l">
              <a:defRPr sz="4000" b="1" cap="all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796927" y="3203572"/>
            <a:ext cx="8567735" cy="165417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8A7958A-99F9-4E4D-9D78-8CE28CA44BEF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0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>
          <a:xfrm>
            <a:off x="503240" y="1768477"/>
            <a:ext cx="4459291" cy="49895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 txBox="1">
            <a:spLocks noGrp="1"/>
          </p:cNvSpPr>
          <p:nvPr>
            <p:ph idx="2"/>
          </p:nvPr>
        </p:nvSpPr>
        <p:spPr>
          <a:xfrm>
            <a:off x="5114925" y="1768477"/>
            <a:ext cx="4460872" cy="49895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9FB5198-A865-490A-978A-C5B884F3CB7F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77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504821" y="303215"/>
            <a:ext cx="9072567" cy="125889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504821" y="1692270"/>
            <a:ext cx="4452935" cy="704846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 txBox="1">
            <a:spLocks noGrp="1"/>
          </p:cNvSpPr>
          <p:nvPr>
            <p:ph idx="2"/>
          </p:nvPr>
        </p:nvSpPr>
        <p:spPr>
          <a:xfrm>
            <a:off x="504821" y="2397127"/>
            <a:ext cx="4452935" cy="43561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 txBox="1">
            <a:spLocks noGrp="1"/>
          </p:cNvSpPr>
          <p:nvPr>
            <p:ph type="body" idx="3"/>
          </p:nvPr>
        </p:nvSpPr>
        <p:spPr>
          <a:xfrm>
            <a:off x="5121270" y="1692270"/>
            <a:ext cx="4456108" cy="704846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 txBox="1">
            <a:spLocks noGrp="1"/>
          </p:cNvSpPr>
          <p:nvPr>
            <p:ph idx="4"/>
          </p:nvPr>
        </p:nvSpPr>
        <p:spPr>
          <a:xfrm>
            <a:off x="5121270" y="2397127"/>
            <a:ext cx="4456108" cy="43561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8" name="Нижний колонтитул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9" name="Номер слайда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7F96A40-3C22-4AB9-8F85-8B1077347137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14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2500EF9-7C5F-4E70-B357-3FF2EE7D540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95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3" name="Нижний колонтитул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E86411A-2C67-4451-B5BF-A09E6142088A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1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504821" y="301623"/>
            <a:ext cx="3316291" cy="1279529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>
          <a:xfrm>
            <a:off x="3941758" y="301623"/>
            <a:ext cx="5635620" cy="645160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504821" y="1581153"/>
            <a:ext cx="3316291" cy="5172075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123985E-A4D7-4E51-9798-6DA3DA9052B1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35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1976439" y="5291139"/>
            <a:ext cx="6048371" cy="625477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 txBox="1">
            <a:spLocks noGrp="1"/>
          </p:cNvSpPr>
          <p:nvPr>
            <p:ph type="pic" idx="1"/>
          </p:nvPr>
        </p:nvSpPr>
        <p:spPr>
          <a:xfrm>
            <a:off x="1976439" y="674690"/>
            <a:ext cx="6048371" cy="453707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/>
          </a:p>
        </p:txBody>
      </p:sp>
      <p:sp>
        <p:nvSpPr>
          <p:cNvPr id="4" name="Текст 3"/>
          <p:cNvSpPr txBox="1">
            <a:spLocks noGrp="1"/>
          </p:cNvSpPr>
          <p:nvPr>
            <p:ph type="body" idx="2"/>
          </p:nvPr>
        </p:nvSpPr>
        <p:spPr>
          <a:xfrm>
            <a:off x="1976439" y="5916616"/>
            <a:ext cx="6048371" cy="887416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ACEC7E8-1BF5-4179-870E-B9DE677DD15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85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503998" y="301322"/>
            <a:ext cx="9071643" cy="126215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/>
          <a:lstStyle/>
          <a:p>
            <a:pPr lvl="0"/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503998" y="1769043"/>
            <a:ext cx="9071643" cy="498924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503998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447361" y="6887160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1" compatLnSpc="1"/>
          <a:lstStyle>
            <a:lvl1pPr marL="0" marR="0" lvl="0" indent="0" algn="ct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7227362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fld id="{DA9E3328-8019-4C97-9F6F-18EDE4C74D71}" type="slidenum"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SzPct val="45000"/>
        <a:buFont typeface="StarSymbol"/>
        <a:buChar char="●"/>
        <a:tabLst/>
        <a:defRPr lang="ru-RU" sz="4400" b="0" i="0" u="none" strike="noStrike" kern="1200" cap="none" spc="0" baseline="0">
          <a:solidFill>
            <a:srgbClr val="000000"/>
          </a:solidFill>
          <a:uFillTx/>
          <a:latin typeface="Arial" pitchFamily="18"/>
          <a:cs typeface="Tahoma" pitchFamily="2"/>
        </a:defRPr>
      </a:lvl1pPr>
    </p:titleStyle>
    <p:bodyStyle>
      <a:lvl1pPr marL="431999" marR="0" lvl="0" indent="-323999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SzPct val="45000"/>
        <a:buFont typeface="StarSymbol"/>
        <a:buChar char="●"/>
        <a:tabLst/>
        <a:defRPr lang="ru-RU" sz="32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ndale Sans UI" pitchFamily="2"/>
          <a:cs typeface="Tahoma" pitchFamily="2"/>
        </a:defRPr>
      </a:lvl1pPr>
      <a:lvl2pPr marL="863998" marR="0" lvl="1" indent="-323999" defTabSz="914400" rtl="0" fontAlgn="auto" hangingPunct="1">
        <a:lnSpc>
          <a:spcPct val="100000"/>
        </a:lnSpc>
        <a:spcBef>
          <a:spcPts val="0"/>
        </a:spcBef>
        <a:spcAft>
          <a:spcPts val="1135"/>
        </a:spcAft>
        <a:buSzPct val="45000"/>
        <a:buFont typeface="StarSymbol"/>
        <a:buChar char="●"/>
        <a:tabLst/>
        <a:defRPr lang="ru-RU" sz="28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ndale Sans UI" pitchFamily="2"/>
          <a:cs typeface="Tahoma" pitchFamily="2"/>
        </a:defRPr>
      </a:lvl2pPr>
      <a:lvl3pPr marL="1295997" marR="0" lvl="2" indent="-287999" defTabSz="914400" rtl="0" fontAlgn="auto" hangingPunct="1">
        <a:lnSpc>
          <a:spcPct val="100000"/>
        </a:lnSpc>
        <a:spcBef>
          <a:spcPts val="0"/>
        </a:spcBef>
        <a:spcAft>
          <a:spcPts val="850"/>
        </a:spcAft>
        <a:buSzPct val="75000"/>
        <a:buFont typeface="StarSymbol"/>
        <a:buChar char="–"/>
        <a:tabLst/>
        <a:defRPr lang="ru-RU" sz="24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ndale Sans UI" pitchFamily="2"/>
          <a:cs typeface="Tahoma" pitchFamily="2"/>
        </a:defRPr>
      </a:lvl3pPr>
      <a:lvl4pPr marL="1727996" marR="0" lvl="3" indent="-215999" defTabSz="914400" rtl="0" fontAlgn="auto" hangingPunct="1">
        <a:lnSpc>
          <a:spcPct val="100000"/>
        </a:lnSpc>
        <a:spcBef>
          <a:spcPts val="0"/>
        </a:spcBef>
        <a:spcAft>
          <a:spcPts val="565"/>
        </a:spcAft>
        <a:buSzPct val="45000"/>
        <a:buFont typeface="StarSymbol"/>
        <a:buChar char="●"/>
        <a:tabLst/>
        <a:defRPr lang="ru-RU" sz="20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ndale Sans UI" pitchFamily="2"/>
          <a:cs typeface="Tahoma" pitchFamily="2"/>
        </a:defRPr>
      </a:lvl4pPr>
      <a:lvl5pPr marL="2159995" marR="0" lvl="4" indent="-215999" defTabSz="914400" rtl="0" fontAlgn="auto" hangingPunct="1">
        <a:lnSpc>
          <a:spcPct val="100000"/>
        </a:lnSpc>
        <a:spcBef>
          <a:spcPts val="0"/>
        </a:spcBef>
        <a:spcAft>
          <a:spcPts val="285"/>
        </a:spcAft>
        <a:buSzPct val="75000"/>
        <a:buFont typeface="StarSymbol"/>
        <a:buChar char="–"/>
        <a:tabLst/>
        <a:defRPr lang="ru-RU" sz="20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ndale Sans UI" pitchFamily="2"/>
          <a:cs typeface="Tahoma" pitchFamily="2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79998" cy="7560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91598" y="1556637"/>
            <a:ext cx="6095518" cy="4571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91598" y="1556637"/>
            <a:ext cx="6095518" cy="4571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91598" y="1556637"/>
            <a:ext cx="6095518" cy="4571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91598" y="1556637"/>
            <a:ext cx="6095518" cy="4571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91598" y="1556637"/>
            <a:ext cx="6095518" cy="4571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91598" y="1556637"/>
            <a:ext cx="6095518" cy="4571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91598" y="1556637"/>
            <a:ext cx="6095518" cy="4571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91598" y="1556637"/>
            <a:ext cx="6095518" cy="4571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91598" y="1556637"/>
            <a:ext cx="6095518" cy="4571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91598" y="1556637"/>
            <a:ext cx="6095518" cy="4571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79998" cy="7560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91598" y="1556637"/>
            <a:ext cx="6095518" cy="4571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79998" cy="7560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9899998" cy="7560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91598" y="1556637"/>
            <a:ext cx="6095518" cy="4571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91598" y="1556637"/>
            <a:ext cx="6095518" cy="4571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091598" y="1556637"/>
            <a:ext cx="6095518" cy="4571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091598" y="1556637"/>
            <a:ext cx="6095518" cy="4571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91598" y="1556637"/>
            <a:ext cx="6095518" cy="4571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Произвольный</PresentationFormat>
  <Paragraphs>0</Paragraphs>
  <Slides>20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Default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7</cp:revision>
  <dcterms:created xsi:type="dcterms:W3CDTF">2009-04-16T11:32:32Z</dcterms:created>
  <dcterms:modified xsi:type="dcterms:W3CDTF">2014-10-09T04:12:45Z</dcterms:modified>
</cp:coreProperties>
</file>